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9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1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3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5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6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7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18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9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20.xml" ContentType="application/vnd.openxmlformats-officedocument.theme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21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theme/theme22.xml" ContentType="application/vnd.openxmlformats-officedocument.theme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theme/theme23.xml" ContentType="application/vnd.openxmlformats-officedocument.theme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theme/theme24.xml" ContentType="application/vnd.openxmlformats-officedocument.theme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theme/theme25.xml" ContentType="application/vnd.openxmlformats-officedocument.theme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26.xml" ContentType="application/vnd.openxmlformats-officedocument.theme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theme/theme27.xml" ContentType="application/vnd.openxmlformats-officedocument.theme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28.xml" ContentType="application/vnd.openxmlformats-officedocument.theme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theme/theme29.xml" ContentType="application/vnd.openxmlformats-officedocument.theme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theme/theme30.xml" ContentType="application/vnd.openxmlformats-officedocument.theme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theme/theme31.xml" ContentType="application/vnd.openxmlformats-officedocument.theme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theme/theme32.xml" ContentType="application/vnd.openxmlformats-officedocument.theme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theme/theme33.xml" ContentType="application/vnd.openxmlformats-officedocument.theme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theme/theme34.xml" ContentType="application/vnd.openxmlformats-officedocument.theme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theme/theme35.xml" ContentType="application/vnd.openxmlformats-officedocument.theme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theme/theme36.xml" ContentType="application/vnd.openxmlformats-officedocument.theme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theme/theme37.xml" ContentType="application/vnd.openxmlformats-officedocument.theme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theme/theme38.xml" ContentType="application/vnd.openxmlformats-officedocument.theme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theme/theme39.xml" ContentType="application/vnd.openxmlformats-officedocument.theme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theme/theme40.xml" ContentType="application/vnd.openxmlformats-officedocument.theme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theme/theme41.xml" ContentType="application/vnd.openxmlformats-officedocument.theme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theme/theme42.xml" ContentType="application/vnd.openxmlformats-officedocument.theme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theme/theme43.xml" ContentType="application/vnd.openxmlformats-officedocument.theme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theme/theme44.xml" ContentType="application/vnd.openxmlformats-officedocument.theme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theme/theme45.xml" ContentType="application/vnd.openxmlformats-officedocument.theme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theme/theme46.xml" ContentType="application/vnd.openxmlformats-officedocument.theme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theme/theme47.xml" ContentType="application/vnd.openxmlformats-officedocument.theme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theme/theme48.xml" ContentType="application/vnd.openxmlformats-officedocument.theme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theme/theme49.xml" ContentType="application/vnd.openxmlformats-officedocument.theme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theme/theme50.xml" ContentType="application/vnd.openxmlformats-officedocument.theme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theme/theme51.xml" ContentType="application/vnd.openxmlformats-officedocument.theme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theme/theme52.xml" ContentType="application/vnd.openxmlformats-officedocument.theme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theme/theme53.xml" ContentType="application/vnd.openxmlformats-officedocument.theme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theme/theme54.xml" ContentType="application/vnd.openxmlformats-officedocument.theme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theme/theme55.xml" ContentType="application/vnd.openxmlformats-officedocument.theme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theme/theme56.xml" ContentType="application/vnd.openxmlformats-officedocument.theme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theme/theme57.xml" ContentType="application/vnd.openxmlformats-officedocument.theme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theme/theme58.xml" ContentType="application/vnd.openxmlformats-officedocument.theme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theme/theme59.xml" ContentType="application/vnd.openxmlformats-officedocument.theme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theme/theme60.xml" ContentType="application/vnd.openxmlformats-officedocument.theme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theme/theme61.xml" ContentType="application/vnd.openxmlformats-officedocument.theme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theme/theme62.xml" ContentType="application/vnd.openxmlformats-officedocument.theme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theme/theme63.xml" ContentType="application/vnd.openxmlformats-officedocument.theme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theme/theme64.xml" ContentType="application/vnd.openxmlformats-officedocument.theme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theme/theme65.xml" ContentType="application/vnd.openxmlformats-officedocument.theme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theme/theme66.xml" ContentType="application/vnd.openxmlformats-officedocument.theme+xml"/>
  <Override PartName="/ppt/slideLayouts/slideLayout723.xml" ContentType="application/vnd.openxmlformats-officedocument.presentationml.slideLayout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slideLayouts/slideLayout727.xml" ContentType="application/vnd.openxmlformats-officedocument.presentationml.slideLayout+xml"/>
  <Override PartName="/ppt/slideLayouts/slideLayout728.xml" ContentType="application/vnd.openxmlformats-officedocument.presentationml.slideLayout+xml"/>
  <Override PartName="/ppt/slideLayouts/slideLayout729.xml" ContentType="application/vnd.openxmlformats-officedocument.presentationml.slideLayout+xml"/>
  <Override PartName="/ppt/slideLayouts/slideLayout730.xml" ContentType="application/vnd.openxmlformats-officedocument.presentationml.slideLayout+xml"/>
  <Override PartName="/ppt/slideLayouts/slideLayout731.xml" ContentType="application/vnd.openxmlformats-officedocument.presentationml.slideLayout+xml"/>
  <Override PartName="/ppt/slideLayouts/slideLayout732.xml" ContentType="application/vnd.openxmlformats-officedocument.presentationml.slideLayout+xml"/>
  <Override PartName="/ppt/slideLayouts/slideLayout733.xml" ContentType="application/vnd.openxmlformats-officedocument.presentationml.slideLayout+xml"/>
  <Override PartName="/ppt/theme/theme67.xml" ContentType="application/vnd.openxmlformats-officedocument.theme+xml"/>
  <Override PartName="/ppt/slideLayouts/slideLayout734.xml" ContentType="application/vnd.openxmlformats-officedocument.presentationml.slideLayout+xml"/>
  <Override PartName="/ppt/slideLayouts/slideLayout735.xml" ContentType="application/vnd.openxmlformats-officedocument.presentationml.slideLayout+xml"/>
  <Override PartName="/ppt/slideLayouts/slideLayout736.xml" ContentType="application/vnd.openxmlformats-officedocument.presentationml.slideLayout+xml"/>
  <Override PartName="/ppt/slideLayouts/slideLayout737.xml" ContentType="application/vnd.openxmlformats-officedocument.presentationml.slideLayout+xml"/>
  <Override PartName="/ppt/slideLayouts/slideLayout738.xml" ContentType="application/vnd.openxmlformats-officedocument.presentationml.slideLayout+xml"/>
  <Override PartName="/ppt/slideLayouts/slideLayout739.xml" ContentType="application/vnd.openxmlformats-officedocument.presentationml.slideLayout+xml"/>
  <Override PartName="/ppt/slideLayouts/slideLayout740.xml" ContentType="application/vnd.openxmlformats-officedocument.presentationml.slideLayout+xml"/>
  <Override PartName="/ppt/slideLayouts/slideLayout741.xml" ContentType="application/vnd.openxmlformats-officedocument.presentationml.slideLayout+xml"/>
  <Override PartName="/ppt/slideLayouts/slideLayout742.xml" ContentType="application/vnd.openxmlformats-officedocument.presentationml.slideLayout+xml"/>
  <Override PartName="/ppt/slideLayouts/slideLayout743.xml" ContentType="application/vnd.openxmlformats-officedocument.presentationml.slideLayout+xml"/>
  <Override PartName="/ppt/slideLayouts/slideLayout744.xml" ContentType="application/vnd.openxmlformats-officedocument.presentationml.slideLayout+xml"/>
  <Override PartName="/ppt/theme/theme68.xml" ContentType="application/vnd.openxmlformats-officedocument.theme+xml"/>
  <Override PartName="/ppt/slideLayouts/slideLayout745.xml" ContentType="application/vnd.openxmlformats-officedocument.presentationml.slideLayout+xml"/>
  <Override PartName="/ppt/slideLayouts/slideLayout746.xml" ContentType="application/vnd.openxmlformats-officedocument.presentationml.slideLayout+xml"/>
  <Override PartName="/ppt/slideLayouts/slideLayout747.xml" ContentType="application/vnd.openxmlformats-officedocument.presentationml.slideLayout+xml"/>
  <Override PartName="/ppt/slideLayouts/slideLayout748.xml" ContentType="application/vnd.openxmlformats-officedocument.presentationml.slideLayout+xml"/>
  <Override PartName="/ppt/slideLayouts/slideLayout749.xml" ContentType="application/vnd.openxmlformats-officedocument.presentationml.slideLayout+xml"/>
  <Override PartName="/ppt/slideLayouts/slideLayout750.xml" ContentType="application/vnd.openxmlformats-officedocument.presentationml.slideLayout+xml"/>
  <Override PartName="/ppt/slideLayouts/slideLayout751.xml" ContentType="application/vnd.openxmlformats-officedocument.presentationml.slideLayout+xml"/>
  <Override PartName="/ppt/slideLayouts/slideLayout752.xml" ContentType="application/vnd.openxmlformats-officedocument.presentationml.slideLayout+xml"/>
  <Override PartName="/ppt/slideLayouts/slideLayout753.xml" ContentType="application/vnd.openxmlformats-officedocument.presentationml.slideLayout+xml"/>
  <Override PartName="/ppt/slideLayouts/slideLayout754.xml" ContentType="application/vnd.openxmlformats-officedocument.presentationml.slideLayout+xml"/>
  <Override PartName="/ppt/slideLayouts/slideLayout755.xml" ContentType="application/vnd.openxmlformats-officedocument.presentationml.slideLayout+xml"/>
  <Override PartName="/ppt/theme/theme69.xml" ContentType="application/vnd.openxmlformats-officedocument.theme+xml"/>
  <Override PartName="/ppt/slideLayouts/slideLayout756.xml" ContentType="application/vnd.openxmlformats-officedocument.presentationml.slideLayout+xml"/>
  <Override PartName="/ppt/slideLayouts/slideLayout757.xml" ContentType="application/vnd.openxmlformats-officedocument.presentationml.slideLayout+xml"/>
  <Override PartName="/ppt/slideLayouts/slideLayout758.xml" ContentType="application/vnd.openxmlformats-officedocument.presentationml.slideLayout+xml"/>
  <Override PartName="/ppt/slideLayouts/slideLayout759.xml" ContentType="application/vnd.openxmlformats-officedocument.presentationml.slideLayout+xml"/>
  <Override PartName="/ppt/slideLayouts/slideLayout760.xml" ContentType="application/vnd.openxmlformats-officedocument.presentationml.slideLayout+xml"/>
  <Override PartName="/ppt/slideLayouts/slideLayout761.xml" ContentType="application/vnd.openxmlformats-officedocument.presentationml.slideLayout+xml"/>
  <Override PartName="/ppt/slideLayouts/slideLayout762.xml" ContentType="application/vnd.openxmlformats-officedocument.presentationml.slideLayout+xml"/>
  <Override PartName="/ppt/slideLayouts/slideLayout763.xml" ContentType="application/vnd.openxmlformats-officedocument.presentationml.slideLayout+xml"/>
  <Override PartName="/ppt/slideLayouts/slideLayout764.xml" ContentType="application/vnd.openxmlformats-officedocument.presentationml.slideLayout+xml"/>
  <Override PartName="/ppt/slideLayouts/slideLayout765.xml" ContentType="application/vnd.openxmlformats-officedocument.presentationml.slideLayout+xml"/>
  <Override PartName="/ppt/slideLayouts/slideLayout766.xml" ContentType="application/vnd.openxmlformats-officedocument.presentationml.slideLayout+xml"/>
  <Override PartName="/ppt/theme/theme70.xml" ContentType="application/vnd.openxmlformats-officedocument.theme+xml"/>
  <Override PartName="/ppt/slideLayouts/slideLayout767.xml" ContentType="application/vnd.openxmlformats-officedocument.presentationml.slideLayout+xml"/>
  <Override PartName="/ppt/slideLayouts/slideLayout768.xml" ContentType="application/vnd.openxmlformats-officedocument.presentationml.slideLayout+xml"/>
  <Override PartName="/ppt/slideLayouts/slideLayout769.xml" ContentType="application/vnd.openxmlformats-officedocument.presentationml.slideLayout+xml"/>
  <Override PartName="/ppt/slideLayouts/slideLayout770.xml" ContentType="application/vnd.openxmlformats-officedocument.presentationml.slideLayout+xml"/>
  <Override PartName="/ppt/slideLayouts/slideLayout771.xml" ContentType="application/vnd.openxmlformats-officedocument.presentationml.slideLayout+xml"/>
  <Override PartName="/ppt/slideLayouts/slideLayout772.xml" ContentType="application/vnd.openxmlformats-officedocument.presentationml.slideLayout+xml"/>
  <Override PartName="/ppt/slideLayouts/slideLayout773.xml" ContentType="application/vnd.openxmlformats-officedocument.presentationml.slideLayout+xml"/>
  <Override PartName="/ppt/slideLayouts/slideLayout774.xml" ContentType="application/vnd.openxmlformats-officedocument.presentationml.slideLayout+xml"/>
  <Override PartName="/ppt/slideLayouts/slideLayout775.xml" ContentType="application/vnd.openxmlformats-officedocument.presentationml.slideLayout+xml"/>
  <Override PartName="/ppt/slideLayouts/slideLayout776.xml" ContentType="application/vnd.openxmlformats-officedocument.presentationml.slideLayout+xml"/>
  <Override PartName="/ppt/slideLayouts/slideLayout777.xml" ContentType="application/vnd.openxmlformats-officedocument.presentationml.slideLayout+xml"/>
  <Override PartName="/ppt/theme/theme71.xml" ContentType="application/vnd.openxmlformats-officedocument.theme+xml"/>
  <Override PartName="/ppt/slideLayouts/slideLayout778.xml" ContentType="application/vnd.openxmlformats-officedocument.presentationml.slideLayout+xml"/>
  <Override PartName="/ppt/slideLayouts/slideLayout779.xml" ContentType="application/vnd.openxmlformats-officedocument.presentationml.slideLayout+xml"/>
  <Override PartName="/ppt/slideLayouts/slideLayout780.xml" ContentType="application/vnd.openxmlformats-officedocument.presentationml.slideLayout+xml"/>
  <Override PartName="/ppt/slideLayouts/slideLayout781.xml" ContentType="application/vnd.openxmlformats-officedocument.presentationml.slideLayout+xml"/>
  <Override PartName="/ppt/slideLayouts/slideLayout782.xml" ContentType="application/vnd.openxmlformats-officedocument.presentationml.slideLayout+xml"/>
  <Override PartName="/ppt/slideLayouts/slideLayout783.xml" ContentType="application/vnd.openxmlformats-officedocument.presentationml.slideLayout+xml"/>
  <Override PartName="/ppt/slideLayouts/slideLayout784.xml" ContentType="application/vnd.openxmlformats-officedocument.presentationml.slideLayout+xml"/>
  <Override PartName="/ppt/slideLayouts/slideLayout785.xml" ContentType="application/vnd.openxmlformats-officedocument.presentationml.slideLayout+xml"/>
  <Override PartName="/ppt/slideLayouts/slideLayout786.xml" ContentType="application/vnd.openxmlformats-officedocument.presentationml.slideLayout+xml"/>
  <Override PartName="/ppt/slideLayouts/slideLayout787.xml" ContentType="application/vnd.openxmlformats-officedocument.presentationml.slideLayout+xml"/>
  <Override PartName="/ppt/slideLayouts/slideLayout788.xml" ContentType="application/vnd.openxmlformats-officedocument.presentationml.slideLayout+xml"/>
  <Override PartName="/ppt/theme/theme72.xml" ContentType="application/vnd.openxmlformats-officedocument.theme+xml"/>
  <Override PartName="/ppt/slideLayouts/slideLayout789.xml" ContentType="application/vnd.openxmlformats-officedocument.presentationml.slideLayout+xml"/>
  <Override PartName="/ppt/slideLayouts/slideLayout790.xml" ContentType="application/vnd.openxmlformats-officedocument.presentationml.slideLayout+xml"/>
  <Override PartName="/ppt/slideLayouts/slideLayout791.xml" ContentType="application/vnd.openxmlformats-officedocument.presentationml.slideLayout+xml"/>
  <Override PartName="/ppt/slideLayouts/slideLayout792.xml" ContentType="application/vnd.openxmlformats-officedocument.presentationml.slideLayout+xml"/>
  <Override PartName="/ppt/slideLayouts/slideLayout793.xml" ContentType="application/vnd.openxmlformats-officedocument.presentationml.slideLayout+xml"/>
  <Override PartName="/ppt/slideLayouts/slideLayout794.xml" ContentType="application/vnd.openxmlformats-officedocument.presentationml.slideLayout+xml"/>
  <Override PartName="/ppt/slideLayouts/slideLayout795.xml" ContentType="application/vnd.openxmlformats-officedocument.presentationml.slideLayout+xml"/>
  <Override PartName="/ppt/slideLayouts/slideLayout796.xml" ContentType="application/vnd.openxmlformats-officedocument.presentationml.slideLayout+xml"/>
  <Override PartName="/ppt/slideLayouts/slideLayout797.xml" ContentType="application/vnd.openxmlformats-officedocument.presentationml.slideLayout+xml"/>
  <Override PartName="/ppt/slideLayouts/slideLayout798.xml" ContentType="application/vnd.openxmlformats-officedocument.presentationml.slideLayout+xml"/>
  <Override PartName="/ppt/slideLayouts/slideLayout799.xml" ContentType="application/vnd.openxmlformats-officedocument.presentationml.slideLayout+xml"/>
  <Override PartName="/ppt/theme/theme73.xml" ContentType="application/vnd.openxmlformats-officedocument.theme+xml"/>
  <Override PartName="/ppt/slideLayouts/slideLayout800.xml" ContentType="application/vnd.openxmlformats-officedocument.presentationml.slideLayout+xml"/>
  <Override PartName="/ppt/slideLayouts/slideLayout801.xml" ContentType="application/vnd.openxmlformats-officedocument.presentationml.slideLayout+xml"/>
  <Override PartName="/ppt/slideLayouts/slideLayout802.xml" ContentType="application/vnd.openxmlformats-officedocument.presentationml.slideLayout+xml"/>
  <Override PartName="/ppt/slideLayouts/slideLayout803.xml" ContentType="application/vnd.openxmlformats-officedocument.presentationml.slideLayout+xml"/>
  <Override PartName="/ppt/slideLayouts/slideLayout804.xml" ContentType="application/vnd.openxmlformats-officedocument.presentationml.slideLayout+xml"/>
  <Override PartName="/ppt/slideLayouts/slideLayout805.xml" ContentType="application/vnd.openxmlformats-officedocument.presentationml.slideLayout+xml"/>
  <Override PartName="/ppt/slideLayouts/slideLayout806.xml" ContentType="application/vnd.openxmlformats-officedocument.presentationml.slideLayout+xml"/>
  <Override PartName="/ppt/slideLayouts/slideLayout807.xml" ContentType="application/vnd.openxmlformats-officedocument.presentationml.slideLayout+xml"/>
  <Override PartName="/ppt/slideLayouts/slideLayout808.xml" ContentType="application/vnd.openxmlformats-officedocument.presentationml.slideLayout+xml"/>
  <Override PartName="/ppt/slideLayouts/slideLayout809.xml" ContentType="application/vnd.openxmlformats-officedocument.presentationml.slideLayout+xml"/>
  <Override PartName="/ppt/slideLayouts/slideLayout810.xml" ContentType="application/vnd.openxmlformats-officedocument.presentationml.slideLayout+xml"/>
  <Override PartName="/ppt/theme/theme74.xml" ContentType="application/vnd.openxmlformats-officedocument.theme+xml"/>
  <Override PartName="/ppt/theme/theme75.xml" ContentType="application/vnd.openxmlformats-officedocument.theme+xml"/>
  <Override PartName="/ppt/slideLayouts/slideLayout811.xml" ContentType="application/vnd.openxmlformats-officedocument.presentationml.slideLayout+xml"/>
  <Override PartName="/ppt/slideLayouts/slideLayout812.xml" ContentType="application/vnd.openxmlformats-officedocument.presentationml.slideLayout+xml"/>
  <Override PartName="/ppt/slideLayouts/slideLayout813.xml" ContentType="application/vnd.openxmlformats-officedocument.presentationml.slideLayout+xml"/>
  <Override PartName="/ppt/slideLayouts/slideLayout814.xml" ContentType="application/vnd.openxmlformats-officedocument.presentationml.slideLayout+xml"/>
  <Override PartName="/ppt/slideLayouts/slideLayout815.xml" ContentType="application/vnd.openxmlformats-officedocument.presentationml.slideLayout+xml"/>
  <Override PartName="/ppt/slideLayouts/slideLayout816.xml" ContentType="application/vnd.openxmlformats-officedocument.presentationml.slideLayout+xml"/>
  <Override PartName="/ppt/slideLayouts/slideLayout817.xml" ContentType="application/vnd.openxmlformats-officedocument.presentationml.slideLayout+xml"/>
  <Override PartName="/ppt/slideLayouts/slideLayout818.xml" ContentType="application/vnd.openxmlformats-officedocument.presentationml.slideLayout+xml"/>
  <Override PartName="/ppt/slideLayouts/slideLayout819.xml" ContentType="application/vnd.openxmlformats-officedocument.presentationml.slideLayout+xml"/>
  <Override PartName="/ppt/slideLayouts/slideLayout820.xml" ContentType="application/vnd.openxmlformats-officedocument.presentationml.slideLayout+xml"/>
  <Override PartName="/ppt/slideLayouts/slideLayout821.xml" ContentType="application/vnd.openxmlformats-officedocument.presentationml.slideLayout+xml"/>
  <Override PartName="/ppt/slideLayouts/slideLayout822.xml" ContentType="application/vnd.openxmlformats-officedocument.presentationml.slideLayout+xml"/>
  <Override PartName="/ppt/theme/theme76.xml" ContentType="application/vnd.openxmlformats-officedocument.theme+xml"/>
  <Override PartName="/ppt/slideLayouts/slideLayout823.xml" ContentType="application/vnd.openxmlformats-officedocument.presentationml.slideLayout+xml"/>
  <Override PartName="/ppt/slideLayouts/slideLayout824.xml" ContentType="application/vnd.openxmlformats-officedocument.presentationml.slideLayout+xml"/>
  <Override PartName="/ppt/slideLayouts/slideLayout825.xml" ContentType="application/vnd.openxmlformats-officedocument.presentationml.slideLayout+xml"/>
  <Override PartName="/ppt/slideLayouts/slideLayout826.xml" ContentType="application/vnd.openxmlformats-officedocument.presentationml.slideLayout+xml"/>
  <Override PartName="/ppt/slideLayouts/slideLayout827.xml" ContentType="application/vnd.openxmlformats-officedocument.presentationml.slideLayout+xml"/>
  <Override PartName="/ppt/slideLayouts/slideLayout828.xml" ContentType="application/vnd.openxmlformats-officedocument.presentationml.slideLayout+xml"/>
  <Override PartName="/ppt/slideLayouts/slideLayout829.xml" ContentType="application/vnd.openxmlformats-officedocument.presentationml.slideLayout+xml"/>
  <Override PartName="/ppt/slideLayouts/slideLayout830.xml" ContentType="application/vnd.openxmlformats-officedocument.presentationml.slideLayout+xml"/>
  <Override PartName="/ppt/slideLayouts/slideLayout831.xml" ContentType="application/vnd.openxmlformats-officedocument.presentationml.slideLayout+xml"/>
  <Override PartName="/ppt/slideLayouts/slideLayout832.xml" ContentType="application/vnd.openxmlformats-officedocument.presentationml.slideLayout+xml"/>
  <Override PartName="/ppt/slideLayouts/slideLayout833.xml" ContentType="application/vnd.openxmlformats-officedocument.presentationml.slideLayout+xml"/>
  <Override PartName="/ppt/theme/theme77.xml" ContentType="application/vnd.openxmlformats-officedocument.theme+xml"/>
  <Override PartName="/ppt/slideLayouts/slideLayout834.xml" ContentType="application/vnd.openxmlformats-officedocument.presentationml.slideLayout+xml"/>
  <Override PartName="/ppt/slideLayouts/slideLayout835.xml" ContentType="application/vnd.openxmlformats-officedocument.presentationml.slideLayout+xml"/>
  <Override PartName="/ppt/slideLayouts/slideLayout836.xml" ContentType="application/vnd.openxmlformats-officedocument.presentationml.slideLayout+xml"/>
  <Override PartName="/ppt/slideLayouts/slideLayout837.xml" ContentType="application/vnd.openxmlformats-officedocument.presentationml.slideLayout+xml"/>
  <Override PartName="/ppt/slideLayouts/slideLayout838.xml" ContentType="application/vnd.openxmlformats-officedocument.presentationml.slideLayout+xml"/>
  <Override PartName="/ppt/slideLayouts/slideLayout839.xml" ContentType="application/vnd.openxmlformats-officedocument.presentationml.slideLayout+xml"/>
  <Override PartName="/ppt/slideLayouts/slideLayout840.xml" ContentType="application/vnd.openxmlformats-officedocument.presentationml.slideLayout+xml"/>
  <Override PartName="/ppt/slideLayouts/slideLayout841.xml" ContentType="application/vnd.openxmlformats-officedocument.presentationml.slideLayout+xml"/>
  <Override PartName="/ppt/slideLayouts/slideLayout842.xml" ContentType="application/vnd.openxmlformats-officedocument.presentationml.slideLayout+xml"/>
  <Override PartName="/ppt/slideLayouts/slideLayout843.xml" ContentType="application/vnd.openxmlformats-officedocument.presentationml.slideLayout+xml"/>
  <Override PartName="/ppt/slideLayouts/slideLayout844.xml" ContentType="application/vnd.openxmlformats-officedocument.presentationml.slideLayout+xml"/>
  <Override PartName="/ppt/theme/theme78.xml" ContentType="application/vnd.openxmlformats-officedocument.theme+xml"/>
  <Override PartName="/ppt/slideLayouts/slideLayout845.xml" ContentType="application/vnd.openxmlformats-officedocument.presentationml.slideLayout+xml"/>
  <Override PartName="/ppt/slideLayouts/slideLayout846.xml" ContentType="application/vnd.openxmlformats-officedocument.presentationml.slideLayout+xml"/>
  <Override PartName="/ppt/slideLayouts/slideLayout847.xml" ContentType="application/vnd.openxmlformats-officedocument.presentationml.slideLayout+xml"/>
  <Override PartName="/ppt/slideLayouts/slideLayout848.xml" ContentType="application/vnd.openxmlformats-officedocument.presentationml.slideLayout+xml"/>
  <Override PartName="/ppt/slideLayouts/slideLayout849.xml" ContentType="application/vnd.openxmlformats-officedocument.presentationml.slideLayout+xml"/>
  <Override PartName="/ppt/slideLayouts/slideLayout850.xml" ContentType="application/vnd.openxmlformats-officedocument.presentationml.slideLayout+xml"/>
  <Override PartName="/ppt/slideLayouts/slideLayout851.xml" ContentType="application/vnd.openxmlformats-officedocument.presentationml.slideLayout+xml"/>
  <Override PartName="/ppt/slideLayouts/slideLayout852.xml" ContentType="application/vnd.openxmlformats-officedocument.presentationml.slideLayout+xml"/>
  <Override PartName="/ppt/slideLayouts/slideLayout853.xml" ContentType="application/vnd.openxmlformats-officedocument.presentationml.slideLayout+xml"/>
  <Override PartName="/ppt/slideLayouts/slideLayout854.xml" ContentType="application/vnd.openxmlformats-officedocument.presentationml.slideLayout+xml"/>
  <Override PartName="/ppt/slideLayouts/slideLayout855.xml" ContentType="application/vnd.openxmlformats-officedocument.presentationml.slideLayout+xml"/>
  <Override PartName="/ppt/theme/theme79.xml" ContentType="application/vnd.openxmlformats-officedocument.theme+xml"/>
  <Override PartName="/ppt/slideLayouts/slideLayout856.xml" ContentType="application/vnd.openxmlformats-officedocument.presentationml.slideLayout+xml"/>
  <Override PartName="/ppt/slideLayouts/slideLayout857.xml" ContentType="application/vnd.openxmlformats-officedocument.presentationml.slideLayout+xml"/>
  <Override PartName="/ppt/slideLayouts/slideLayout858.xml" ContentType="application/vnd.openxmlformats-officedocument.presentationml.slideLayout+xml"/>
  <Override PartName="/ppt/slideLayouts/slideLayout859.xml" ContentType="application/vnd.openxmlformats-officedocument.presentationml.slideLayout+xml"/>
  <Override PartName="/ppt/slideLayouts/slideLayout860.xml" ContentType="application/vnd.openxmlformats-officedocument.presentationml.slideLayout+xml"/>
  <Override PartName="/ppt/slideLayouts/slideLayout861.xml" ContentType="application/vnd.openxmlformats-officedocument.presentationml.slideLayout+xml"/>
  <Override PartName="/ppt/slideLayouts/slideLayout862.xml" ContentType="application/vnd.openxmlformats-officedocument.presentationml.slideLayout+xml"/>
  <Override PartName="/ppt/slideLayouts/slideLayout863.xml" ContentType="application/vnd.openxmlformats-officedocument.presentationml.slideLayout+xml"/>
  <Override PartName="/ppt/slideLayouts/slideLayout864.xml" ContentType="application/vnd.openxmlformats-officedocument.presentationml.slideLayout+xml"/>
  <Override PartName="/ppt/slideLayouts/slideLayout865.xml" ContentType="application/vnd.openxmlformats-officedocument.presentationml.slideLayout+xml"/>
  <Override PartName="/ppt/slideLayouts/slideLayout866.xml" ContentType="application/vnd.openxmlformats-officedocument.presentationml.slideLayout+xml"/>
  <Override PartName="/ppt/theme/theme80.xml" ContentType="application/vnd.openxmlformats-officedocument.theme+xml"/>
  <Override PartName="/ppt/slideLayouts/slideLayout867.xml" ContentType="application/vnd.openxmlformats-officedocument.presentationml.slideLayout+xml"/>
  <Override PartName="/ppt/slideLayouts/slideLayout868.xml" ContentType="application/vnd.openxmlformats-officedocument.presentationml.slideLayout+xml"/>
  <Override PartName="/ppt/slideLayouts/slideLayout869.xml" ContentType="application/vnd.openxmlformats-officedocument.presentationml.slideLayout+xml"/>
  <Override PartName="/ppt/slideLayouts/slideLayout870.xml" ContentType="application/vnd.openxmlformats-officedocument.presentationml.slideLayout+xml"/>
  <Override PartName="/ppt/slideLayouts/slideLayout871.xml" ContentType="application/vnd.openxmlformats-officedocument.presentationml.slideLayout+xml"/>
  <Override PartName="/ppt/slideLayouts/slideLayout872.xml" ContentType="application/vnd.openxmlformats-officedocument.presentationml.slideLayout+xml"/>
  <Override PartName="/ppt/slideLayouts/slideLayout873.xml" ContentType="application/vnd.openxmlformats-officedocument.presentationml.slideLayout+xml"/>
  <Override PartName="/ppt/slideLayouts/slideLayout874.xml" ContentType="application/vnd.openxmlformats-officedocument.presentationml.slideLayout+xml"/>
  <Override PartName="/ppt/slideLayouts/slideLayout875.xml" ContentType="application/vnd.openxmlformats-officedocument.presentationml.slideLayout+xml"/>
  <Override PartName="/ppt/slideLayouts/slideLayout876.xml" ContentType="application/vnd.openxmlformats-officedocument.presentationml.slideLayout+xml"/>
  <Override PartName="/ppt/slideLayouts/slideLayout877.xml" ContentType="application/vnd.openxmlformats-officedocument.presentationml.slideLayout+xml"/>
  <Override PartName="/ppt/theme/theme81.xml" ContentType="application/vnd.openxmlformats-officedocument.theme+xml"/>
  <Override PartName="/ppt/slideLayouts/slideLayout878.xml" ContentType="application/vnd.openxmlformats-officedocument.presentationml.slideLayout+xml"/>
  <Override PartName="/ppt/slideLayouts/slideLayout879.xml" ContentType="application/vnd.openxmlformats-officedocument.presentationml.slideLayout+xml"/>
  <Override PartName="/ppt/slideLayouts/slideLayout880.xml" ContentType="application/vnd.openxmlformats-officedocument.presentationml.slideLayout+xml"/>
  <Override PartName="/ppt/slideLayouts/slideLayout881.xml" ContentType="application/vnd.openxmlformats-officedocument.presentationml.slideLayout+xml"/>
  <Override PartName="/ppt/slideLayouts/slideLayout882.xml" ContentType="application/vnd.openxmlformats-officedocument.presentationml.slideLayout+xml"/>
  <Override PartName="/ppt/slideLayouts/slideLayout883.xml" ContentType="application/vnd.openxmlformats-officedocument.presentationml.slideLayout+xml"/>
  <Override PartName="/ppt/slideLayouts/slideLayout884.xml" ContentType="application/vnd.openxmlformats-officedocument.presentationml.slideLayout+xml"/>
  <Override PartName="/ppt/slideLayouts/slideLayout885.xml" ContentType="application/vnd.openxmlformats-officedocument.presentationml.slideLayout+xml"/>
  <Override PartName="/ppt/slideLayouts/slideLayout886.xml" ContentType="application/vnd.openxmlformats-officedocument.presentationml.slideLayout+xml"/>
  <Override PartName="/ppt/slideLayouts/slideLayout887.xml" ContentType="application/vnd.openxmlformats-officedocument.presentationml.slideLayout+xml"/>
  <Override PartName="/ppt/slideLayouts/slideLayout888.xml" ContentType="application/vnd.openxmlformats-officedocument.presentationml.slideLayout+xml"/>
  <Override PartName="/ppt/theme/theme82.xml" ContentType="application/vnd.openxmlformats-officedocument.theme+xml"/>
  <Override PartName="/ppt/slideLayouts/slideLayout889.xml" ContentType="application/vnd.openxmlformats-officedocument.presentationml.slideLayout+xml"/>
  <Override PartName="/ppt/slideLayouts/slideLayout890.xml" ContentType="application/vnd.openxmlformats-officedocument.presentationml.slideLayout+xml"/>
  <Override PartName="/ppt/slideLayouts/slideLayout891.xml" ContentType="application/vnd.openxmlformats-officedocument.presentationml.slideLayout+xml"/>
  <Override PartName="/ppt/slideLayouts/slideLayout892.xml" ContentType="application/vnd.openxmlformats-officedocument.presentationml.slideLayout+xml"/>
  <Override PartName="/ppt/slideLayouts/slideLayout893.xml" ContentType="application/vnd.openxmlformats-officedocument.presentationml.slideLayout+xml"/>
  <Override PartName="/ppt/slideLayouts/slideLayout894.xml" ContentType="application/vnd.openxmlformats-officedocument.presentationml.slideLayout+xml"/>
  <Override PartName="/ppt/slideLayouts/slideLayout895.xml" ContentType="application/vnd.openxmlformats-officedocument.presentationml.slideLayout+xml"/>
  <Override PartName="/ppt/slideLayouts/slideLayout896.xml" ContentType="application/vnd.openxmlformats-officedocument.presentationml.slideLayout+xml"/>
  <Override PartName="/ppt/slideLayouts/slideLayout897.xml" ContentType="application/vnd.openxmlformats-officedocument.presentationml.slideLayout+xml"/>
  <Override PartName="/ppt/slideLayouts/slideLayout898.xml" ContentType="application/vnd.openxmlformats-officedocument.presentationml.slideLayout+xml"/>
  <Override PartName="/ppt/slideLayouts/slideLayout899.xml" ContentType="application/vnd.openxmlformats-officedocument.presentationml.slideLayout+xml"/>
  <Override PartName="/ppt/slideLayouts/slideLayout900.xml" ContentType="application/vnd.openxmlformats-officedocument.presentationml.slideLayout+xml"/>
  <Override PartName="/ppt/slideLayouts/slideLayout901.xml" ContentType="application/vnd.openxmlformats-officedocument.presentationml.slideLayout+xml"/>
  <Override PartName="/ppt/theme/theme83.xml" ContentType="application/vnd.openxmlformats-officedocument.theme+xml"/>
  <Override PartName="/ppt/slideLayouts/slideLayout902.xml" ContentType="application/vnd.openxmlformats-officedocument.presentationml.slideLayout+xml"/>
  <Override PartName="/ppt/slideLayouts/slideLayout903.xml" ContentType="application/vnd.openxmlformats-officedocument.presentationml.slideLayout+xml"/>
  <Override PartName="/ppt/slideLayouts/slideLayout904.xml" ContentType="application/vnd.openxmlformats-officedocument.presentationml.slideLayout+xml"/>
  <Override PartName="/ppt/slideLayouts/slideLayout905.xml" ContentType="application/vnd.openxmlformats-officedocument.presentationml.slideLayout+xml"/>
  <Override PartName="/ppt/slideLayouts/slideLayout906.xml" ContentType="application/vnd.openxmlformats-officedocument.presentationml.slideLayout+xml"/>
  <Override PartName="/ppt/slideLayouts/slideLayout907.xml" ContentType="application/vnd.openxmlformats-officedocument.presentationml.slideLayout+xml"/>
  <Override PartName="/ppt/slideLayouts/slideLayout908.xml" ContentType="application/vnd.openxmlformats-officedocument.presentationml.slideLayout+xml"/>
  <Override PartName="/ppt/slideLayouts/slideLayout909.xml" ContentType="application/vnd.openxmlformats-officedocument.presentationml.slideLayout+xml"/>
  <Override PartName="/ppt/slideLayouts/slideLayout910.xml" ContentType="application/vnd.openxmlformats-officedocument.presentationml.slideLayout+xml"/>
  <Override PartName="/ppt/slideLayouts/slideLayout911.xml" ContentType="application/vnd.openxmlformats-officedocument.presentationml.slideLayout+xml"/>
  <Override PartName="/ppt/slideLayouts/slideLayout912.xml" ContentType="application/vnd.openxmlformats-officedocument.presentationml.slideLayout+xml"/>
  <Override PartName="/ppt/theme/theme84.xml" ContentType="application/vnd.openxmlformats-officedocument.theme+xml"/>
  <Override PartName="/ppt/slideLayouts/slideLayout913.xml" ContentType="application/vnd.openxmlformats-officedocument.presentationml.slideLayout+xml"/>
  <Override PartName="/ppt/slideLayouts/slideLayout914.xml" ContentType="application/vnd.openxmlformats-officedocument.presentationml.slideLayout+xml"/>
  <Override PartName="/ppt/slideLayouts/slideLayout915.xml" ContentType="application/vnd.openxmlformats-officedocument.presentationml.slideLayout+xml"/>
  <Override PartName="/ppt/slideLayouts/slideLayout916.xml" ContentType="application/vnd.openxmlformats-officedocument.presentationml.slideLayout+xml"/>
  <Override PartName="/ppt/slideLayouts/slideLayout917.xml" ContentType="application/vnd.openxmlformats-officedocument.presentationml.slideLayout+xml"/>
  <Override PartName="/ppt/slideLayouts/slideLayout918.xml" ContentType="application/vnd.openxmlformats-officedocument.presentationml.slideLayout+xml"/>
  <Override PartName="/ppt/slideLayouts/slideLayout919.xml" ContentType="application/vnd.openxmlformats-officedocument.presentationml.slideLayout+xml"/>
  <Override PartName="/ppt/slideLayouts/slideLayout920.xml" ContentType="application/vnd.openxmlformats-officedocument.presentationml.slideLayout+xml"/>
  <Override PartName="/ppt/slideLayouts/slideLayout921.xml" ContentType="application/vnd.openxmlformats-officedocument.presentationml.slideLayout+xml"/>
  <Override PartName="/ppt/slideLayouts/slideLayout922.xml" ContentType="application/vnd.openxmlformats-officedocument.presentationml.slideLayout+xml"/>
  <Override PartName="/ppt/slideLayouts/slideLayout923.xml" ContentType="application/vnd.openxmlformats-officedocument.presentationml.slideLayout+xml"/>
  <Override PartName="/ppt/theme/theme85.xml" ContentType="application/vnd.openxmlformats-officedocument.theme+xml"/>
  <Override PartName="/ppt/slideLayouts/slideLayout924.xml" ContentType="application/vnd.openxmlformats-officedocument.presentationml.slideLayout+xml"/>
  <Override PartName="/ppt/slideLayouts/slideLayout925.xml" ContentType="application/vnd.openxmlformats-officedocument.presentationml.slideLayout+xml"/>
  <Override PartName="/ppt/slideLayouts/slideLayout926.xml" ContentType="application/vnd.openxmlformats-officedocument.presentationml.slideLayout+xml"/>
  <Override PartName="/ppt/slideLayouts/slideLayout927.xml" ContentType="application/vnd.openxmlformats-officedocument.presentationml.slideLayout+xml"/>
  <Override PartName="/ppt/slideLayouts/slideLayout928.xml" ContentType="application/vnd.openxmlformats-officedocument.presentationml.slideLayout+xml"/>
  <Override PartName="/ppt/slideLayouts/slideLayout929.xml" ContentType="application/vnd.openxmlformats-officedocument.presentationml.slideLayout+xml"/>
  <Override PartName="/ppt/slideLayouts/slideLayout930.xml" ContentType="application/vnd.openxmlformats-officedocument.presentationml.slideLayout+xml"/>
  <Override PartName="/ppt/slideLayouts/slideLayout931.xml" ContentType="application/vnd.openxmlformats-officedocument.presentationml.slideLayout+xml"/>
  <Override PartName="/ppt/slideLayouts/slideLayout932.xml" ContentType="application/vnd.openxmlformats-officedocument.presentationml.slideLayout+xml"/>
  <Override PartName="/ppt/slideLayouts/slideLayout933.xml" ContentType="application/vnd.openxmlformats-officedocument.presentationml.slideLayout+xml"/>
  <Override PartName="/ppt/slideLayouts/slideLayout934.xml" ContentType="application/vnd.openxmlformats-officedocument.presentationml.slideLayout+xml"/>
  <Override PartName="/ppt/theme/theme86.xml" ContentType="application/vnd.openxmlformats-officedocument.theme+xml"/>
  <Override PartName="/ppt/slideLayouts/slideLayout935.xml" ContentType="application/vnd.openxmlformats-officedocument.presentationml.slideLayout+xml"/>
  <Override PartName="/ppt/slideLayouts/slideLayout936.xml" ContentType="application/vnd.openxmlformats-officedocument.presentationml.slideLayout+xml"/>
  <Override PartName="/ppt/slideLayouts/slideLayout937.xml" ContentType="application/vnd.openxmlformats-officedocument.presentationml.slideLayout+xml"/>
  <Override PartName="/ppt/slideLayouts/slideLayout938.xml" ContentType="application/vnd.openxmlformats-officedocument.presentationml.slideLayout+xml"/>
  <Override PartName="/ppt/slideLayouts/slideLayout939.xml" ContentType="application/vnd.openxmlformats-officedocument.presentationml.slideLayout+xml"/>
  <Override PartName="/ppt/slideLayouts/slideLayout940.xml" ContentType="application/vnd.openxmlformats-officedocument.presentationml.slideLayout+xml"/>
  <Override PartName="/ppt/slideLayouts/slideLayout941.xml" ContentType="application/vnd.openxmlformats-officedocument.presentationml.slideLayout+xml"/>
  <Override PartName="/ppt/slideLayouts/slideLayout942.xml" ContentType="application/vnd.openxmlformats-officedocument.presentationml.slideLayout+xml"/>
  <Override PartName="/ppt/slideLayouts/slideLayout943.xml" ContentType="application/vnd.openxmlformats-officedocument.presentationml.slideLayout+xml"/>
  <Override PartName="/ppt/slideLayouts/slideLayout944.xml" ContentType="application/vnd.openxmlformats-officedocument.presentationml.slideLayout+xml"/>
  <Override PartName="/ppt/slideLayouts/slideLayout945.xml" ContentType="application/vnd.openxmlformats-officedocument.presentationml.slideLayout+xml"/>
  <Override PartName="/ppt/theme/theme87.xml" ContentType="application/vnd.openxmlformats-officedocument.theme+xml"/>
  <Override PartName="/ppt/slideLayouts/slideLayout946.xml" ContentType="application/vnd.openxmlformats-officedocument.presentationml.slideLayout+xml"/>
  <Override PartName="/ppt/slideLayouts/slideLayout947.xml" ContentType="application/vnd.openxmlformats-officedocument.presentationml.slideLayout+xml"/>
  <Override PartName="/ppt/slideLayouts/slideLayout948.xml" ContentType="application/vnd.openxmlformats-officedocument.presentationml.slideLayout+xml"/>
  <Override PartName="/ppt/slideLayouts/slideLayout949.xml" ContentType="application/vnd.openxmlformats-officedocument.presentationml.slideLayout+xml"/>
  <Override PartName="/ppt/slideLayouts/slideLayout950.xml" ContentType="application/vnd.openxmlformats-officedocument.presentationml.slideLayout+xml"/>
  <Override PartName="/ppt/slideLayouts/slideLayout951.xml" ContentType="application/vnd.openxmlformats-officedocument.presentationml.slideLayout+xml"/>
  <Override PartName="/ppt/slideLayouts/slideLayout952.xml" ContentType="application/vnd.openxmlformats-officedocument.presentationml.slideLayout+xml"/>
  <Override PartName="/ppt/slideLayouts/slideLayout953.xml" ContentType="application/vnd.openxmlformats-officedocument.presentationml.slideLayout+xml"/>
  <Override PartName="/ppt/slideLayouts/slideLayout954.xml" ContentType="application/vnd.openxmlformats-officedocument.presentationml.slideLayout+xml"/>
  <Override PartName="/ppt/slideLayouts/slideLayout955.xml" ContentType="application/vnd.openxmlformats-officedocument.presentationml.slideLayout+xml"/>
  <Override PartName="/ppt/slideLayouts/slideLayout956.xml" ContentType="application/vnd.openxmlformats-officedocument.presentationml.slideLayout+xml"/>
  <Override PartName="/ppt/theme/theme88.xml" ContentType="application/vnd.openxmlformats-officedocument.theme+xml"/>
  <Override PartName="/ppt/slideLayouts/slideLayout957.xml" ContentType="application/vnd.openxmlformats-officedocument.presentationml.slideLayout+xml"/>
  <Override PartName="/ppt/slideLayouts/slideLayout958.xml" ContentType="application/vnd.openxmlformats-officedocument.presentationml.slideLayout+xml"/>
  <Override PartName="/ppt/slideLayouts/slideLayout959.xml" ContentType="application/vnd.openxmlformats-officedocument.presentationml.slideLayout+xml"/>
  <Override PartName="/ppt/slideLayouts/slideLayout960.xml" ContentType="application/vnd.openxmlformats-officedocument.presentationml.slideLayout+xml"/>
  <Override PartName="/ppt/slideLayouts/slideLayout961.xml" ContentType="application/vnd.openxmlformats-officedocument.presentationml.slideLayout+xml"/>
  <Override PartName="/ppt/slideLayouts/slideLayout962.xml" ContentType="application/vnd.openxmlformats-officedocument.presentationml.slideLayout+xml"/>
  <Override PartName="/ppt/slideLayouts/slideLayout963.xml" ContentType="application/vnd.openxmlformats-officedocument.presentationml.slideLayout+xml"/>
  <Override PartName="/ppt/slideLayouts/slideLayout964.xml" ContentType="application/vnd.openxmlformats-officedocument.presentationml.slideLayout+xml"/>
  <Override PartName="/ppt/slideLayouts/slideLayout965.xml" ContentType="application/vnd.openxmlformats-officedocument.presentationml.slideLayout+xml"/>
  <Override PartName="/ppt/slideLayouts/slideLayout966.xml" ContentType="application/vnd.openxmlformats-officedocument.presentationml.slideLayout+xml"/>
  <Override PartName="/ppt/slideLayouts/slideLayout967.xml" ContentType="application/vnd.openxmlformats-officedocument.presentationml.slideLayout+xml"/>
  <Override PartName="/ppt/theme/theme89.xml" ContentType="application/vnd.openxmlformats-officedocument.theme+xml"/>
  <Override PartName="/ppt/slideLayouts/slideLayout968.xml" ContentType="application/vnd.openxmlformats-officedocument.presentationml.slideLayout+xml"/>
  <Override PartName="/ppt/slideLayouts/slideLayout969.xml" ContentType="application/vnd.openxmlformats-officedocument.presentationml.slideLayout+xml"/>
  <Override PartName="/ppt/slideLayouts/slideLayout970.xml" ContentType="application/vnd.openxmlformats-officedocument.presentationml.slideLayout+xml"/>
  <Override PartName="/ppt/slideLayouts/slideLayout971.xml" ContentType="application/vnd.openxmlformats-officedocument.presentationml.slideLayout+xml"/>
  <Override PartName="/ppt/slideLayouts/slideLayout972.xml" ContentType="application/vnd.openxmlformats-officedocument.presentationml.slideLayout+xml"/>
  <Override PartName="/ppt/slideLayouts/slideLayout973.xml" ContentType="application/vnd.openxmlformats-officedocument.presentationml.slideLayout+xml"/>
  <Override PartName="/ppt/slideLayouts/slideLayout974.xml" ContentType="application/vnd.openxmlformats-officedocument.presentationml.slideLayout+xml"/>
  <Override PartName="/ppt/slideLayouts/slideLayout975.xml" ContentType="application/vnd.openxmlformats-officedocument.presentationml.slideLayout+xml"/>
  <Override PartName="/ppt/slideLayouts/slideLayout976.xml" ContentType="application/vnd.openxmlformats-officedocument.presentationml.slideLayout+xml"/>
  <Override PartName="/ppt/slideLayouts/slideLayout977.xml" ContentType="application/vnd.openxmlformats-officedocument.presentationml.slideLayout+xml"/>
  <Override PartName="/ppt/slideLayouts/slideLayout978.xml" ContentType="application/vnd.openxmlformats-officedocument.presentationml.slideLayout+xml"/>
  <Override PartName="/ppt/slideLayouts/slideLayout979.xml" ContentType="application/vnd.openxmlformats-officedocument.presentationml.slideLayout+xml"/>
  <Override PartName="/ppt/theme/theme90.xml" ContentType="application/vnd.openxmlformats-officedocument.theme+xml"/>
  <Override PartName="/ppt/slideLayouts/slideLayout980.xml" ContentType="application/vnd.openxmlformats-officedocument.presentationml.slideLayout+xml"/>
  <Override PartName="/ppt/slideLayouts/slideLayout981.xml" ContentType="application/vnd.openxmlformats-officedocument.presentationml.slideLayout+xml"/>
  <Override PartName="/ppt/slideLayouts/slideLayout982.xml" ContentType="application/vnd.openxmlformats-officedocument.presentationml.slideLayout+xml"/>
  <Override PartName="/ppt/slideLayouts/slideLayout983.xml" ContentType="application/vnd.openxmlformats-officedocument.presentationml.slideLayout+xml"/>
  <Override PartName="/ppt/slideLayouts/slideLayout984.xml" ContentType="application/vnd.openxmlformats-officedocument.presentationml.slideLayout+xml"/>
  <Override PartName="/ppt/slideLayouts/slideLayout985.xml" ContentType="application/vnd.openxmlformats-officedocument.presentationml.slideLayout+xml"/>
  <Override PartName="/ppt/slideLayouts/slideLayout986.xml" ContentType="application/vnd.openxmlformats-officedocument.presentationml.slideLayout+xml"/>
  <Override PartName="/ppt/slideLayouts/slideLayout987.xml" ContentType="application/vnd.openxmlformats-officedocument.presentationml.slideLayout+xml"/>
  <Override PartName="/ppt/slideLayouts/slideLayout988.xml" ContentType="application/vnd.openxmlformats-officedocument.presentationml.slideLayout+xml"/>
  <Override PartName="/ppt/slideLayouts/slideLayout989.xml" ContentType="application/vnd.openxmlformats-officedocument.presentationml.slideLayout+xml"/>
  <Override PartName="/ppt/slideLayouts/slideLayout990.xml" ContentType="application/vnd.openxmlformats-officedocument.presentationml.slideLayout+xml"/>
  <Override PartName="/ppt/theme/theme91.xml" ContentType="application/vnd.openxmlformats-officedocument.theme+xml"/>
  <Override PartName="/ppt/slideLayouts/slideLayout991.xml" ContentType="application/vnd.openxmlformats-officedocument.presentationml.slideLayout+xml"/>
  <Override PartName="/ppt/slideLayouts/slideLayout992.xml" ContentType="application/vnd.openxmlformats-officedocument.presentationml.slideLayout+xml"/>
  <Override PartName="/ppt/slideLayouts/slideLayout993.xml" ContentType="application/vnd.openxmlformats-officedocument.presentationml.slideLayout+xml"/>
  <Override PartName="/ppt/slideLayouts/slideLayout994.xml" ContentType="application/vnd.openxmlformats-officedocument.presentationml.slideLayout+xml"/>
  <Override PartName="/ppt/slideLayouts/slideLayout995.xml" ContentType="application/vnd.openxmlformats-officedocument.presentationml.slideLayout+xml"/>
  <Override PartName="/ppt/slideLayouts/slideLayout996.xml" ContentType="application/vnd.openxmlformats-officedocument.presentationml.slideLayout+xml"/>
  <Override PartName="/ppt/slideLayouts/slideLayout997.xml" ContentType="application/vnd.openxmlformats-officedocument.presentationml.slideLayout+xml"/>
  <Override PartName="/ppt/slideLayouts/slideLayout998.xml" ContentType="application/vnd.openxmlformats-officedocument.presentationml.slideLayout+xml"/>
  <Override PartName="/ppt/slideLayouts/slideLayout999.xml" ContentType="application/vnd.openxmlformats-officedocument.presentationml.slideLayout+xml"/>
  <Override PartName="/ppt/slideLayouts/slideLayout1000.xml" ContentType="application/vnd.openxmlformats-officedocument.presentationml.slideLayout+xml"/>
  <Override PartName="/ppt/slideLayouts/slideLayout1001.xml" ContentType="application/vnd.openxmlformats-officedocument.presentationml.slideLayout+xml"/>
  <Override PartName="/ppt/theme/theme92.xml" ContentType="application/vnd.openxmlformats-officedocument.theme+xml"/>
  <Override PartName="/ppt/slideLayouts/slideLayout1002.xml" ContentType="application/vnd.openxmlformats-officedocument.presentationml.slideLayout+xml"/>
  <Override PartName="/ppt/slideLayouts/slideLayout1003.xml" ContentType="application/vnd.openxmlformats-officedocument.presentationml.slideLayout+xml"/>
  <Override PartName="/ppt/slideLayouts/slideLayout1004.xml" ContentType="application/vnd.openxmlformats-officedocument.presentationml.slideLayout+xml"/>
  <Override PartName="/ppt/slideLayouts/slideLayout1005.xml" ContentType="application/vnd.openxmlformats-officedocument.presentationml.slideLayout+xml"/>
  <Override PartName="/ppt/slideLayouts/slideLayout1006.xml" ContentType="application/vnd.openxmlformats-officedocument.presentationml.slideLayout+xml"/>
  <Override PartName="/ppt/slideLayouts/slideLayout1007.xml" ContentType="application/vnd.openxmlformats-officedocument.presentationml.slideLayout+xml"/>
  <Override PartName="/ppt/slideLayouts/slideLayout1008.xml" ContentType="application/vnd.openxmlformats-officedocument.presentationml.slideLayout+xml"/>
  <Override PartName="/ppt/slideLayouts/slideLayout1009.xml" ContentType="application/vnd.openxmlformats-officedocument.presentationml.slideLayout+xml"/>
  <Override PartName="/ppt/slideLayouts/slideLayout1010.xml" ContentType="application/vnd.openxmlformats-officedocument.presentationml.slideLayout+xml"/>
  <Override PartName="/ppt/slideLayouts/slideLayout1011.xml" ContentType="application/vnd.openxmlformats-officedocument.presentationml.slideLayout+xml"/>
  <Override PartName="/ppt/slideLayouts/slideLayout1012.xml" ContentType="application/vnd.openxmlformats-officedocument.presentationml.slideLayout+xml"/>
  <Override PartName="/ppt/theme/theme93.xml" ContentType="application/vnd.openxmlformats-officedocument.theme+xml"/>
  <Override PartName="/ppt/slideLayouts/slideLayout1013.xml" ContentType="application/vnd.openxmlformats-officedocument.presentationml.slideLayout+xml"/>
  <Override PartName="/ppt/slideLayouts/slideLayout1014.xml" ContentType="application/vnd.openxmlformats-officedocument.presentationml.slideLayout+xml"/>
  <Override PartName="/ppt/slideLayouts/slideLayout1015.xml" ContentType="application/vnd.openxmlformats-officedocument.presentationml.slideLayout+xml"/>
  <Override PartName="/ppt/slideLayouts/slideLayout1016.xml" ContentType="application/vnd.openxmlformats-officedocument.presentationml.slideLayout+xml"/>
  <Override PartName="/ppt/slideLayouts/slideLayout1017.xml" ContentType="application/vnd.openxmlformats-officedocument.presentationml.slideLayout+xml"/>
  <Override PartName="/ppt/slideLayouts/slideLayout1018.xml" ContentType="application/vnd.openxmlformats-officedocument.presentationml.slideLayout+xml"/>
  <Override PartName="/ppt/slideLayouts/slideLayout1019.xml" ContentType="application/vnd.openxmlformats-officedocument.presentationml.slideLayout+xml"/>
  <Override PartName="/ppt/slideLayouts/slideLayout1020.xml" ContentType="application/vnd.openxmlformats-officedocument.presentationml.slideLayout+xml"/>
  <Override PartName="/ppt/slideLayouts/slideLayout1021.xml" ContentType="application/vnd.openxmlformats-officedocument.presentationml.slideLayout+xml"/>
  <Override PartName="/ppt/slideLayouts/slideLayout1022.xml" ContentType="application/vnd.openxmlformats-officedocument.presentationml.slideLayout+xml"/>
  <Override PartName="/ppt/slideLayouts/slideLayout1023.xml" ContentType="application/vnd.openxmlformats-officedocument.presentationml.slideLayout+xml"/>
  <Override PartName="/ppt/theme/theme94.xml" ContentType="application/vnd.openxmlformats-officedocument.theme+xml"/>
  <Override PartName="/ppt/slideLayouts/slideLayout1024.xml" ContentType="application/vnd.openxmlformats-officedocument.presentationml.slideLayout+xml"/>
  <Override PartName="/ppt/slideLayouts/slideLayout1025.xml" ContentType="application/vnd.openxmlformats-officedocument.presentationml.slideLayout+xml"/>
  <Override PartName="/ppt/slideLayouts/slideLayout1026.xml" ContentType="application/vnd.openxmlformats-officedocument.presentationml.slideLayout+xml"/>
  <Override PartName="/ppt/slideLayouts/slideLayout1027.xml" ContentType="application/vnd.openxmlformats-officedocument.presentationml.slideLayout+xml"/>
  <Override PartName="/ppt/slideLayouts/slideLayout1028.xml" ContentType="application/vnd.openxmlformats-officedocument.presentationml.slideLayout+xml"/>
  <Override PartName="/ppt/slideLayouts/slideLayout1029.xml" ContentType="application/vnd.openxmlformats-officedocument.presentationml.slideLayout+xml"/>
  <Override PartName="/ppt/slideLayouts/slideLayout1030.xml" ContentType="application/vnd.openxmlformats-officedocument.presentationml.slideLayout+xml"/>
  <Override PartName="/ppt/slideLayouts/slideLayout1031.xml" ContentType="application/vnd.openxmlformats-officedocument.presentationml.slideLayout+xml"/>
  <Override PartName="/ppt/slideLayouts/slideLayout1032.xml" ContentType="application/vnd.openxmlformats-officedocument.presentationml.slideLayout+xml"/>
  <Override PartName="/ppt/slideLayouts/slideLayout1033.xml" ContentType="application/vnd.openxmlformats-officedocument.presentationml.slideLayout+xml"/>
  <Override PartName="/ppt/slideLayouts/slideLayout1034.xml" ContentType="application/vnd.openxmlformats-officedocument.presentationml.slideLayout+xml"/>
  <Override PartName="/ppt/slideLayouts/slideLayout1035.xml" ContentType="application/vnd.openxmlformats-officedocument.presentationml.slideLayout+xml"/>
  <Override PartName="/ppt/theme/theme95.xml" ContentType="application/vnd.openxmlformats-officedocument.theme+xml"/>
  <Override PartName="/ppt/slideLayouts/slideLayout1036.xml" ContentType="application/vnd.openxmlformats-officedocument.presentationml.slideLayout+xml"/>
  <Override PartName="/ppt/slideLayouts/slideLayout1037.xml" ContentType="application/vnd.openxmlformats-officedocument.presentationml.slideLayout+xml"/>
  <Override PartName="/ppt/slideLayouts/slideLayout1038.xml" ContentType="application/vnd.openxmlformats-officedocument.presentationml.slideLayout+xml"/>
  <Override PartName="/ppt/slideLayouts/slideLayout1039.xml" ContentType="application/vnd.openxmlformats-officedocument.presentationml.slideLayout+xml"/>
  <Override PartName="/ppt/slideLayouts/slideLayout1040.xml" ContentType="application/vnd.openxmlformats-officedocument.presentationml.slideLayout+xml"/>
  <Override PartName="/ppt/slideLayouts/slideLayout1041.xml" ContentType="application/vnd.openxmlformats-officedocument.presentationml.slideLayout+xml"/>
  <Override PartName="/ppt/slideLayouts/slideLayout1042.xml" ContentType="application/vnd.openxmlformats-officedocument.presentationml.slideLayout+xml"/>
  <Override PartName="/ppt/slideLayouts/slideLayout1043.xml" ContentType="application/vnd.openxmlformats-officedocument.presentationml.slideLayout+xml"/>
  <Override PartName="/ppt/slideLayouts/slideLayout1044.xml" ContentType="application/vnd.openxmlformats-officedocument.presentationml.slideLayout+xml"/>
  <Override PartName="/ppt/slideLayouts/slideLayout1045.xml" ContentType="application/vnd.openxmlformats-officedocument.presentationml.slideLayout+xml"/>
  <Override PartName="/ppt/slideLayouts/slideLayout1046.xml" ContentType="application/vnd.openxmlformats-officedocument.presentationml.slideLayout+xml"/>
  <Override PartName="/ppt/theme/theme96.xml" ContentType="application/vnd.openxmlformats-officedocument.theme+xml"/>
  <Override PartName="/ppt/slideLayouts/slideLayout1047.xml" ContentType="application/vnd.openxmlformats-officedocument.presentationml.slideLayout+xml"/>
  <Override PartName="/ppt/slideLayouts/slideLayout1048.xml" ContentType="application/vnd.openxmlformats-officedocument.presentationml.slideLayout+xml"/>
  <Override PartName="/ppt/slideLayouts/slideLayout1049.xml" ContentType="application/vnd.openxmlformats-officedocument.presentationml.slideLayout+xml"/>
  <Override PartName="/ppt/slideLayouts/slideLayout1050.xml" ContentType="application/vnd.openxmlformats-officedocument.presentationml.slideLayout+xml"/>
  <Override PartName="/ppt/slideLayouts/slideLayout1051.xml" ContentType="application/vnd.openxmlformats-officedocument.presentationml.slideLayout+xml"/>
  <Override PartName="/ppt/slideLayouts/slideLayout1052.xml" ContentType="application/vnd.openxmlformats-officedocument.presentationml.slideLayout+xml"/>
  <Override PartName="/ppt/slideLayouts/slideLayout1053.xml" ContentType="application/vnd.openxmlformats-officedocument.presentationml.slideLayout+xml"/>
  <Override PartName="/ppt/slideLayouts/slideLayout1054.xml" ContentType="application/vnd.openxmlformats-officedocument.presentationml.slideLayout+xml"/>
  <Override PartName="/ppt/slideLayouts/slideLayout1055.xml" ContentType="application/vnd.openxmlformats-officedocument.presentationml.slideLayout+xml"/>
  <Override PartName="/ppt/slideLayouts/slideLayout1056.xml" ContentType="application/vnd.openxmlformats-officedocument.presentationml.slideLayout+xml"/>
  <Override PartName="/ppt/slideLayouts/slideLayout1057.xml" ContentType="application/vnd.openxmlformats-officedocument.presentationml.slideLayout+xml"/>
  <Override PartName="/ppt/theme/theme97.xml" ContentType="application/vnd.openxmlformats-officedocument.theme+xml"/>
  <Override PartName="/ppt/slideLayouts/slideLayout1058.xml" ContentType="application/vnd.openxmlformats-officedocument.presentationml.slideLayout+xml"/>
  <Override PartName="/ppt/slideLayouts/slideLayout1059.xml" ContentType="application/vnd.openxmlformats-officedocument.presentationml.slideLayout+xml"/>
  <Override PartName="/ppt/slideLayouts/slideLayout1060.xml" ContentType="application/vnd.openxmlformats-officedocument.presentationml.slideLayout+xml"/>
  <Override PartName="/ppt/slideLayouts/slideLayout1061.xml" ContentType="application/vnd.openxmlformats-officedocument.presentationml.slideLayout+xml"/>
  <Override PartName="/ppt/slideLayouts/slideLayout1062.xml" ContentType="application/vnd.openxmlformats-officedocument.presentationml.slideLayout+xml"/>
  <Override PartName="/ppt/slideLayouts/slideLayout1063.xml" ContentType="application/vnd.openxmlformats-officedocument.presentationml.slideLayout+xml"/>
  <Override PartName="/ppt/slideLayouts/slideLayout1064.xml" ContentType="application/vnd.openxmlformats-officedocument.presentationml.slideLayout+xml"/>
  <Override PartName="/ppt/slideLayouts/slideLayout1065.xml" ContentType="application/vnd.openxmlformats-officedocument.presentationml.slideLayout+xml"/>
  <Override PartName="/ppt/slideLayouts/slideLayout1066.xml" ContentType="application/vnd.openxmlformats-officedocument.presentationml.slideLayout+xml"/>
  <Override PartName="/ppt/slideLayouts/slideLayout1067.xml" ContentType="application/vnd.openxmlformats-officedocument.presentationml.slideLayout+xml"/>
  <Override PartName="/ppt/slideLayouts/slideLayout1068.xml" ContentType="application/vnd.openxmlformats-officedocument.presentationml.slideLayout+xml"/>
  <Override PartName="/ppt/theme/theme98.xml" ContentType="application/vnd.openxmlformats-officedocument.theme+xml"/>
  <Override PartName="/ppt/slideLayouts/slideLayout1069.xml" ContentType="application/vnd.openxmlformats-officedocument.presentationml.slideLayout+xml"/>
  <Override PartName="/ppt/slideLayouts/slideLayout1070.xml" ContentType="application/vnd.openxmlformats-officedocument.presentationml.slideLayout+xml"/>
  <Override PartName="/ppt/slideLayouts/slideLayout1071.xml" ContentType="application/vnd.openxmlformats-officedocument.presentationml.slideLayout+xml"/>
  <Override PartName="/ppt/slideLayouts/slideLayout1072.xml" ContentType="application/vnd.openxmlformats-officedocument.presentationml.slideLayout+xml"/>
  <Override PartName="/ppt/slideLayouts/slideLayout1073.xml" ContentType="application/vnd.openxmlformats-officedocument.presentationml.slideLayout+xml"/>
  <Override PartName="/ppt/slideLayouts/slideLayout1074.xml" ContentType="application/vnd.openxmlformats-officedocument.presentationml.slideLayout+xml"/>
  <Override PartName="/ppt/slideLayouts/slideLayout1075.xml" ContentType="application/vnd.openxmlformats-officedocument.presentationml.slideLayout+xml"/>
  <Override PartName="/ppt/slideLayouts/slideLayout1076.xml" ContentType="application/vnd.openxmlformats-officedocument.presentationml.slideLayout+xml"/>
  <Override PartName="/ppt/slideLayouts/slideLayout1077.xml" ContentType="application/vnd.openxmlformats-officedocument.presentationml.slideLayout+xml"/>
  <Override PartName="/ppt/slideLayouts/slideLayout1078.xml" ContentType="application/vnd.openxmlformats-officedocument.presentationml.slideLayout+xml"/>
  <Override PartName="/ppt/slideLayouts/slideLayout1079.xml" ContentType="application/vnd.openxmlformats-officedocument.presentationml.slideLayout+xml"/>
  <Override PartName="/ppt/theme/theme99.xml" ContentType="application/vnd.openxmlformats-officedocument.theme+xml"/>
  <Override PartName="/ppt/slideLayouts/slideLayout1080.xml" ContentType="application/vnd.openxmlformats-officedocument.presentationml.slideLayout+xml"/>
  <Override PartName="/ppt/slideLayouts/slideLayout1081.xml" ContentType="application/vnd.openxmlformats-officedocument.presentationml.slideLayout+xml"/>
  <Override PartName="/ppt/slideLayouts/slideLayout1082.xml" ContentType="application/vnd.openxmlformats-officedocument.presentationml.slideLayout+xml"/>
  <Override PartName="/ppt/slideLayouts/slideLayout1083.xml" ContentType="application/vnd.openxmlformats-officedocument.presentationml.slideLayout+xml"/>
  <Override PartName="/ppt/slideLayouts/slideLayout1084.xml" ContentType="application/vnd.openxmlformats-officedocument.presentationml.slideLayout+xml"/>
  <Override PartName="/ppt/slideLayouts/slideLayout1085.xml" ContentType="application/vnd.openxmlformats-officedocument.presentationml.slideLayout+xml"/>
  <Override PartName="/ppt/slideLayouts/slideLayout1086.xml" ContentType="application/vnd.openxmlformats-officedocument.presentationml.slideLayout+xml"/>
  <Override PartName="/ppt/slideLayouts/slideLayout1087.xml" ContentType="application/vnd.openxmlformats-officedocument.presentationml.slideLayout+xml"/>
  <Override PartName="/ppt/slideLayouts/slideLayout1088.xml" ContentType="application/vnd.openxmlformats-officedocument.presentationml.slideLayout+xml"/>
  <Override PartName="/ppt/slideLayouts/slideLayout1089.xml" ContentType="application/vnd.openxmlformats-officedocument.presentationml.slideLayout+xml"/>
  <Override PartName="/ppt/slideLayouts/slideLayout1090.xml" ContentType="application/vnd.openxmlformats-officedocument.presentationml.slideLayout+xml"/>
  <Override PartName="/ppt/theme/theme100.xml" ContentType="application/vnd.openxmlformats-officedocument.theme+xml"/>
  <Override PartName="/ppt/slideLayouts/slideLayout1091.xml" ContentType="application/vnd.openxmlformats-officedocument.presentationml.slideLayout+xml"/>
  <Override PartName="/ppt/slideLayouts/slideLayout1092.xml" ContentType="application/vnd.openxmlformats-officedocument.presentationml.slideLayout+xml"/>
  <Override PartName="/ppt/slideLayouts/slideLayout1093.xml" ContentType="application/vnd.openxmlformats-officedocument.presentationml.slideLayout+xml"/>
  <Override PartName="/ppt/slideLayouts/slideLayout1094.xml" ContentType="application/vnd.openxmlformats-officedocument.presentationml.slideLayout+xml"/>
  <Override PartName="/ppt/slideLayouts/slideLayout1095.xml" ContentType="application/vnd.openxmlformats-officedocument.presentationml.slideLayout+xml"/>
  <Override PartName="/ppt/slideLayouts/slideLayout1096.xml" ContentType="application/vnd.openxmlformats-officedocument.presentationml.slideLayout+xml"/>
  <Override PartName="/ppt/slideLayouts/slideLayout1097.xml" ContentType="application/vnd.openxmlformats-officedocument.presentationml.slideLayout+xml"/>
  <Override PartName="/ppt/slideLayouts/slideLayout1098.xml" ContentType="application/vnd.openxmlformats-officedocument.presentationml.slideLayout+xml"/>
  <Override PartName="/ppt/slideLayouts/slideLayout1099.xml" ContentType="application/vnd.openxmlformats-officedocument.presentationml.slideLayout+xml"/>
  <Override PartName="/ppt/slideLayouts/slideLayout1100.xml" ContentType="application/vnd.openxmlformats-officedocument.presentationml.slideLayout+xml"/>
  <Override PartName="/ppt/slideLayouts/slideLayout1101.xml" ContentType="application/vnd.openxmlformats-officedocument.presentationml.slideLayout+xml"/>
  <Override PartName="/ppt/theme/theme101.xml" ContentType="application/vnd.openxmlformats-officedocument.theme+xml"/>
  <Override PartName="/ppt/slideLayouts/slideLayout1102.xml" ContentType="application/vnd.openxmlformats-officedocument.presentationml.slideLayout+xml"/>
  <Override PartName="/ppt/slideLayouts/slideLayout1103.xml" ContentType="application/vnd.openxmlformats-officedocument.presentationml.slideLayout+xml"/>
  <Override PartName="/ppt/slideLayouts/slideLayout1104.xml" ContentType="application/vnd.openxmlformats-officedocument.presentationml.slideLayout+xml"/>
  <Override PartName="/ppt/slideLayouts/slideLayout1105.xml" ContentType="application/vnd.openxmlformats-officedocument.presentationml.slideLayout+xml"/>
  <Override PartName="/ppt/slideLayouts/slideLayout1106.xml" ContentType="application/vnd.openxmlformats-officedocument.presentationml.slideLayout+xml"/>
  <Override PartName="/ppt/slideLayouts/slideLayout1107.xml" ContentType="application/vnd.openxmlformats-officedocument.presentationml.slideLayout+xml"/>
  <Override PartName="/ppt/slideLayouts/slideLayout1108.xml" ContentType="application/vnd.openxmlformats-officedocument.presentationml.slideLayout+xml"/>
  <Override PartName="/ppt/slideLayouts/slideLayout1109.xml" ContentType="application/vnd.openxmlformats-officedocument.presentationml.slideLayout+xml"/>
  <Override PartName="/ppt/slideLayouts/slideLayout1110.xml" ContentType="application/vnd.openxmlformats-officedocument.presentationml.slideLayout+xml"/>
  <Override PartName="/ppt/slideLayouts/slideLayout1111.xml" ContentType="application/vnd.openxmlformats-officedocument.presentationml.slideLayout+xml"/>
  <Override PartName="/ppt/slideLayouts/slideLayout1112.xml" ContentType="application/vnd.openxmlformats-officedocument.presentationml.slideLayout+xml"/>
  <Override PartName="/ppt/theme/theme102.xml" ContentType="application/vnd.openxmlformats-officedocument.theme+xml"/>
  <Override PartName="/ppt/slideLayouts/slideLayout1113.xml" ContentType="application/vnd.openxmlformats-officedocument.presentationml.slideLayout+xml"/>
  <Override PartName="/ppt/slideLayouts/slideLayout1114.xml" ContentType="application/vnd.openxmlformats-officedocument.presentationml.slideLayout+xml"/>
  <Override PartName="/ppt/slideLayouts/slideLayout1115.xml" ContentType="application/vnd.openxmlformats-officedocument.presentationml.slideLayout+xml"/>
  <Override PartName="/ppt/slideLayouts/slideLayout1116.xml" ContentType="application/vnd.openxmlformats-officedocument.presentationml.slideLayout+xml"/>
  <Override PartName="/ppt/slideLayouts/slideLayout1117.xml" ContentType="application/vnd.openxmlformats-officedocument.presentationml.slideLayout+xml"/>
  <Override PartName="/ppt/slideLayouts/slideLayout1118.xml" ContentType="application/vnd.openxmlformats-officedocument.presentationml.slideLayout+xml"/>
  <Override PartName="/ppt/slideLayouts/slideLayout1119.xml" ContentType="application/vnd.openxmlformats-officedocument.presentationml.slideLayout+xml"/>
  <Override PartName="/ppt/slideLayouts/slideLayout1120.xml" ContentType="application/vnd.openxmlformats-officedocument.presentationml.slideLayout+xml"/>
  <Override PartName="/ppt/slideLayouts/slideLayout1121.xml" ContentType="application/vnd.openxmlformats-officedocument.presentationml.slideLayout+xml"/>
  <Override PartName="/ppt/slideLayouts/slideLayout1122.xml" ContentType="application/vnd.openxmlformats-officedocument.presentationml.slideLayout+xml"/>
  <Override PartName="/ppt/slideLayouts/slideLayout1123.xml" ContentType="application/vnd.openxmlformats-officedocument.presentationml.slideLayout+xml"/>
  <Override PartName="/ppt/theme/theme103.xml" ContentType="application/vnd.openxmlformats-officedocument.theme+xml"/>
  <Override PartName="/ppt/slideLayouts/slideLayout1124.xml" ContentType="application/vnd.openxmlformats-officedocument.presentationml.slideLayout+xml"/>
  <Override PartName="/ppt/slideLayouts/slideLayout1125.xml" ContentType="application/vnd.openxmlformats-officedocument.presentationml.slideLayout+xml"/>
  <Override PartName="/ppt/slideLayouts/slideLayout1126.xml" ContentType="application/vnd.openxmlformats-officedocument.presentationml.slideLayout+xml"/>
  <Override PartName="/ppt/slideLayouts/slideLayout1127.xml" ContentType="application/vnd.openxmlformats-officedocument.presentationml.slideLayout+xml"/>
  <Override PartName="/ppt/slideLayouts/slideLayout1128.xml" ContentType="application/vnd.openxmlformats-officedocument.presentationml.slideLayout+xml"/>
  <Override PartName="/ppt/slideLayouts/slideLayout1129.xml" ContentType="application/vnd.openxmlformats-officedocument.presentationml.slideLayout+xml"/>
  <Override PartName="/ppt/slideLayouts/slideLayout1130.xml" ContentType="application/vnd.openxmlformats-officedocument.presentationml.slideLayout+xml"/>
  <Override PartName="/ppt/slideLayouts/slideLayout1131.xml" ContentType="application/vnd.openxmlformats-officedocument.presentationml.slideLayout+xml"/>
  <Override PartName="/ppt/slideLayouts/slideLayout1132.xml" ContentType="application/vnd.openxmlformats-officedocument.presentationml.slideLayout+xml"/>
  <Override PartName="/ppt/slideLayouts/slideLayout1133.xml" ContentType="application/vnd.openxmlformats-officedocument.presentationml.slideLayout+xml"/>
  <Override PartName="/ppt/slideLayouts/slideLayout1134.xml" ContentType="application/vnd.openxmlformats-officedocument.presentationml.slideLayout+xml"/>
  <Override PartName="/ppt/theme/theme104.xml" ContentType="application/vnd.openxmlformats-officedocument.theme+xml"/>
  <Override PartName="/ppt/slideLayouts/slideLayout1135.xml" ContentType="application/vnd.openxmlformats-officedocument.presentationml.slideLayout+xml"/>
  <Override PartName="/ppt/slideLayouts/slideLayout1136.xml" ContentType="application/vnd.openxmlformats-officedocument.presentationml.slideLayout+xml"/>
  <Override PartName="/ppt/slideLayouts/slideLayout1137.xml" ContentType="application/vnd.openxmlformats-officedocument.presentationml.slideLayout+xml"/>
  <Override PartName="/ppt/slideLayouts/slideLayout1138.xml" ContentType="application/vnd.openxmlformats-officedocument.presentationml.slideLayout+xml"/>
  <Override PartName="/ppt/slideLayouts/slideLayout1139.xml" ContentType="application/vnd.openxmlformats-officedocument.presentationml.slideLayout+xml"/>
  <Override PartName="/ppt/slideLayouts/slideLayout1140.xml" ContentType="application/vnd.openxmlformats-officedocument.presentationml.slideLayout+xml"/>
  <Override PartName="/ppt/slideLayouts/slideLayout1141.xml" ContentType="application/vnd.openxmlformats-officedocument.presentationml.slideLayout+xml"/>
  <Override PartName="/ppt/slideLayouts/slideLayout1142.xml" ContentType="application/vnd.openxmlformats-officedocument.presentationml.slideLayout+xml"/>
  <Override PartName="/ppt/slideLayouts/slideLayout1143.xml" ContentType="application/vnd.openxmlformats-officedocument.presentationml.slideLayout+xml"/>
  <Override PartName="/ppt/slideLayouts/slideLayout1144.xml" ContentType="application/vnd.openxmlformats-officedocument.presentationml.slideLayout+xml"/>
  <Override PartName="/ppt/slideLayouts/slideLayout1145.xml" ContentType="application/vnd.openxmlformats-officedocument.presentationml.slideLayout+xml"/>
  <Override PartName="/ppt/theme/theme105.xml" ContentType="application/vnd.openxmlformats-officedocument.theme+xml"/>
  <Override PartName="/ppt/slideLayouts/slideLayout1146.xml" ContentType="application/vnd.openxmlformats-officedocument.presentationml.slideLayout+xml"/>
  <Override PartName="/ppt/slideLayouts/slideLayout1147.xml" ContentType="application/vnd.openxmlformats-officedocument.presentationml.slideLayout+xml"/>
  <Override PartName="/ppt/slideLayouts/slideLayout1148.xml" ContentType="application/vnd.openxmlformats-officedocument.presentationml.slideLayout+xml"/>
  <Override PartName="/ppt/slideLayouts/slideLayout1149.xml" ContentType="application/vnd.openxmlformats-officedocument.presentationml.slideLayout+xml"/>
  <Override PartName="/ppt/slideLayouts/slideLayout1150.xml" ContentType="application/vnd.openxmlformats-officedocument.presentationml.slideLayout+xml"/>
  <Override PartName="/ppt/slideLayouts/slideLayout1151.xml" ContentType="application/vnd.openxmlformats-officedocument.presentationml.slideLayout+xml"/>
  <Override PartName="/ppt/slideLayouts/slideLayout1152.xml" ContentType="application/vnd.openxmlformats-officedocument.presentationml.slideLayout+xml"/>
  <Override PartName="/ppt/slideLayouts/slideLayout1153.xml" ContentType="application/vnd.openxmlformats-officedocument.presentationml.slideLayout+xml"/>
  <Override PartName="/ppt/slideLayouts/slideLayout1154.xml" ContentType="application/vnd.openxmlformats-officedocument.presentationml.slideLayout+xml"/>
  <Override PartName="/ppt/slideLayouts/slideLayout1155.xml" ContentType="application/vnd.openxmlformats-officedocument.presentationml.slideLayout+xml"/>
  <Override PartName="/ppt/slideLayouts/slideLayout1156.xml" ContentType="application/vnd.openxmlformats-officedocument.presentationml.slideLayout+xml"/>
  <Override PartName="/ppt/theme/theme106.xml" ContentType="application/vnd.openxmlformats-officedocument.theme+xml"/>
  <Override PartName="/ppt/slideLayouts/slideLayout1157.xml" ContentType="application/vnd.openxmlformats-officedocument.presentationml.slideLayout+xml"/>
  <Override PartName="/ppt/slideLayouts/slideLayout1158.xml" ContentType="application/vnd.openxmlformats-officedocument.presentationml.slideLayout+xml"/>
  <Override PartName="/ppt/slideLayouts/slideLayout1159.xml" ContentType="application/vnd.openxmlformats-officedocument.presentationml.slideLayout+xml"/>
  <Override PartName="/ppt/slideLayouts/slideLayout1160.xml" ContentType="application/vnd.openxmlformats-officedocument.presentationml.slideLayout+xml"/>
  <Override PartName="/ppt/slideLayouts/slideLayout1161.xml" ContentType="application/vnd.openxmlformats-officedocument.presentationml.slideLayout+xml"/>
  <Override PartName="/ppt/slideLayouts/slideLayout1162.xml" ContentType="application/vnd.openxmlformats-officedocument.presentationml.slideLayout+xml"/>
  <Override PartName="/ppt/slideLayouts/slideLayout1163.xml" ContentType="application/vnd.openxmlformats-officedocument.presentationml.slideLayout+xml"/>
  <Override PartName="/ppt/slideLayouts/slideLayout1164.xml" ContentType="application/vnd.openxmlformats-officedocument.presentationml.slideLayout+xml"/>
  <Override PartName="/ppt/slideLayouts/slideLayout1165.xml" ContentType="application/vnd.openxmlformats-officedocument.presentationml.slideLayout+xml"/>
  <Override PartName="/ppt/slideLayouts/slideLayout1166.xml" ContentType="application/vnd.openxmlformats-officedocument.presentationml.slideLayout+xml"/>
  <Override PartName="/ppt/slideLayouts/slideLayout1167.xml" ContentType="application/vnd.openxmlformats-officedocument.presentationml.slideLayout+xml"/>
  <Override PartName="/ppt/theme/theme107.xml" ContentType="application/vnd.openxmlformats-officedocument.theme+xml"/>
  <Override PartName="/ppt/slideLayouts/slideLayout1168.xml" ContentType="application/vnd.openxmlformats-officedocument.presentationml.slideLayout+xml"/>
  <Override PartName="/ppt/slideLayouts/slideLayout1169.xml" ContentType="application/vnd.openxmlformats-officedocument.presentationml.slideLayout+xml"/>
  <Override PartName="/ppt/slideLayouts/slideLayout1170.xml" ContentType="application/vnd.openxmlformats-officedocument.presentationml.slideLayout+xml"/>
  <Override PartName="/ppt/slideLayouts/slideLayout1171.xml" ContentType="application/vnd.openxmlformats-officedocument.presentationml.slideLayout+xml"/>
  <Override PartName="/ppt/slideLayouts/slideLayout1172.xml" ContentType="application/vnd.openxmlformats-officedocument.presentationml.slideLayout+xml"/>
  <Override PartName="/ppt/slideLayouts/slideLayout1173.xml" ContentType="application/vnd.openxmlformats-officedocument.presentationml.slideLayout+xml"/>
  <Override PartName="/ppt/slideLayouts/slideLayout1174.xml" ContentType="application/vnd.openxmlformats-officedocument.presentationml.slideLayout+xml"/>
  <Override PartName="/ppt/slideLayouts/slideLayout1175.xml" ContentType="application/vnd.openxmlformats-officedocument.presentationml.slideLayout+xml"/>
  <Override PartName="/ppt/slideLayouts/slideLayout1176.xml" ContentType="application/vnd.openxmlformats-officedocument.presentationml.slideLayout+xml"/>
  <Override PartName="/ppt/slideLayouts/slideLayout1177.xml" ContentType="application/vnd.openxmlformats-officedocument.presentationml.slideLayout+xml"/>
  <Override PartName="/ppt/slideLayouts/slideLayout1178.xml" ContentType="application/vnd.openxmlformats-officedocument.presentationml.slideLayout+xml"/>
  <Override PartName="/ppt/theme/theme108.xml" ContentType="application/vnd.openxmlformats-officedocument.theme+xml"/>
  <Override PartName="/ppt/slideLayouts/slideLayout1179.xml" ContentType="application/vnd.openxmlformats-officedocument.presentationml.slideLayout+xml"/>
  <Override PartName="/ppt/slideLayouts/slideLayout1180.xml" ContentType="application/vnd.openxmlformats-officedocument.presentationml.slideLayout+xml"/>
  <Override PartName="/ppt/slideLayouts/slideLayout1181.xml" ContentType="application/vnd.openxmlformats-officedocument.presentationml.slideLayout+xml"/>
  <Override PartName="/ppt/slideLayouts/slideLayout1182.xml" ContentType="application/vnd.openxmlformats-officedocument.presentationml.slideLayout+xml"/>
  <Override PartName="/ppt/slideLayouts/slideLayout1183.xml" ContentType="application/vnd.openxmlformats-officedocument.presentationml.slideLayout+xml"/>
  <Override PartName="/ppt/slideLayouts/slideLayout1184.xml" ContentType="application/vnd.openxmlformats-officedocument.presentationml.slideLayout+xml"/>
  <Override PartName="/ppt/slideLayouts/slideLayout1185.xml" ContentType="application/vnd.openxmlformats-officedocument.presentationml.slideLayout+xml"/>
  <Override PartName="/ppt/slideLayouts/slideLayout1186.xml" ContentType="application/vnd.openxmlformats-officedocument.presentationml.slideLayout+xml"/>
  <Override PartName="/ppt/slideLayouts/slideLayout1187.xml" ContentType="application/vnd.openxmlformats-officedocument.presentationml.slideLayout+xml"/>
  <Override PartName="/ppt/slideLayouts/slideLayout1188.xml" ContentType="application/vnd.openxmlformats-officedocument.presentationml.slideLayout+xml"/>
  <Override PartName="/ppt/slideLayouts/slideLayout1189.xml" ContentType="application/vnd.openxmlformats-officedocument.presentationml.slideLayout+xml"/>
  <Override PartName="/ppt/theme/theme109.xml" ContentType="application/vnd.openxmlformats-officedocument.theme+xml"/>
  <Override PartName="/ppt/slideLayouts/slideLayout1190.xml" ContentType="application/vnd.openxmlformats-officedocument.presentationml.slideLayout+xml"/>
  <Override PartName="/ppt/slideLayouts/slideLayout1191.xml" ContentType="application/vnd.openxmlformats-officedocument.presentationml.slideLayout+xml"/>
  <Override PartName="/ppt/slideLayouts/slideLayout1192.xml" ContentType="application/vnd.openxmlformats-officedocument.presentationml.slideLayout+xml"/>
  <Override PartName="/ppt/slideLayouts/slideLayout1193.xml" ContentType="application/vnd.openxmlformats-officedocument.presentationml.slideLayout+xml"/>
  <Override PartName="/ppt/slideLayouts/slideLayout1194.xml" ContentType="application/vnd.openxmlformats-officedocument.presentationml.slideLayout+xml"/>
  <Override PartName="/ppt/slideLayouts/slideLayout1195.xml" ContentType="application/vnd.openxmlformats-officedocument.presentationml.slideLayout+xml"/>
  <Override PartName="/ppt/slideLayouts/slideLayout1196.xml" ContentType="application/vnd.openxmlformats-officedocument.presentationml.slideLayout+xml"/>
  <Override PartName="/ppt/slideLayouts/slideLayout1197.xml" ContentType="application/vnd.openxmlformats-officedocument.presentationml.slideLayout+xml"/>
  <Override PartName="/ppt/slideLayouts/slideLayout1198.xml" ContentType="application/vnd.openxmlformats-officedocument.presentationml.slideLayout+xml"/>
  <Override PartName="/ppt/slideLayouts/slideLayout1199.xml" ContentType="application/vnd.openxmlformats-officedocument.presentationml.slideLayout+xml"/>
  <Override PartName="/ppt/slideLayouts/slideLayout1200.xml" ContentType="application/vnd.openxmlformats-officedocument.presentationml.slideLayout+xml"/>
  <Override PartName="/ppt/theme/theme110.xml" ContentType="application/vnd.openxmlformats-officedocument.theme+xml"/>
  <Override PartName="/ppt/slideLayouts/slideLayout1201.xml" ContentType="application/vnd.openxmlformats-officedocument.presentationml.slideLayout+xml"/>
  <Override PartName="/ppt/slideLayouts/slideLayout1202.xml" ContentType="application/vnd.openxmlformats-officedocument.presentationml.slideLayout+xml"/>
  <Override PartName="/ppt/slideLayouts/slideLayout1203.xml" ContentType="application/vnd.openxmlformats-officedocument.presentationml.slideLayout+xml"/>
  <Override PartName="/ppt/slideLayouts/slideLayout1204.xml" ContentType="application/vnd.openxmlformats-officedocument.presentationml.slideLayout+xml"/>
  <Override PartName="/ppt/slideLayouts/slideLayout1205.xml" ContentType="application/vnd.openxmlformats-officedocument.presentationml.slideLayout+xml"/>
  <Override PartName="/ppt/slideLayouts/slideLayout1206.xml" ContentType="application/vnd.openxmlformats-officedocument.presentationml.slideLayout+xml"/>
  <Override PartName="/ppt/slideLayouts/slideLayout1207.xml" ContentType="application/vnd.openxmlformats-officedocument.presentationml.slideLayout+xml"/>
  <Override PartName="/ppt/slideLayouts/slideLayout1208.xml" ContentType="application/vnd.openxmlformats-officedocument.presentationml.slideLayout+xml"/>
  <Override PartName="/ppt/slideLayouts/slideLayout1209.xml" ContentType="application/vnd.openxmlformats-officedocument.presentationml.slideLayout+xml"/>
  <Override PartName="/ppt/slideLayouts/slideLayout1210.xml" ContentType="application/vnd.openxmlformats-officedocument.presentationml.slideLayout+xml"/>
  <Override PartName="/ppt/slideLayouts/slideLayout1211.xml" ContentType="application/vnd.openxmlformats-officedocument.presentationml.slideLayout+xml"/>
  <Override PartName="/ppt/theme/theme111.xml" ContentType="application/vnd.openxmlformats-officedocument.theme+xml"/>
  <Override PartName="/ppt/slideLayouts/slideLayout1212.xml" ContentType="application/vnd.openxmlformats-officedocument.presentationml.slideLayout+xml"/>
  <Override PartName="/ppt/slideLayouts/slideLayout1213.xml" ContentType="application/vnd.openxmlformats-officedocument.presentationml.slideLayout+xml"/>
  <Override PartName="/ppt/slideLayouts/slideLayout1214.xml" ContentType="application/vnd.openxmlformats-officedocument.presentationml.slideLayout+xml"/>
  <Override PartName="/ppt/slideLayouts/slideLayout1215.xml" ContentType="application/vnd.openxmlformats-officedocument.presentationml.slideLayout+xml"/>
  <Override PartName="/ppt/slideLayouts/slideLayout1216.xml" ContentType="application/vnd.openxmlformats-officedocument.presentationml.slideLayout+xml"/>
  <Override PartName="/ppt/slideLayouts/slideLayout1217.xml" ContentType="application/vnd.openxmlformats-officedocument.presentationml.slideLayout+xml"/>
  <Override PartName="/ppt/slideLayouts/slideLayout1218.xml" ContentType="application/vnd.openxmlformats-officedocument.presentationml.slideLayout+xml"/>
  <Override PartName="/ppt/slideLayouts/slideLayout1219.xml" ContentType="application/vnd.openxmlformats-officedocument.presentationml.slideLayout+xml"/>
  <Override PartName="/ppt/slideLayouts/slideLayout1220.xml" ContentType="application/vnd.openxmlformats-officedocument.presentationml.slideLayout+xml"/>
  <Override PartName="/ppt/slideLayouts/slideLayout1221.xml" ContentType="application/vnd.openxmlformats-officedocument.presentationml.slideLayout+xml"/>
  <Override PartName="/ppt/slideLayouts/slideLayout1222.xml" ContentType="application/vnd.openxmlformats-officedocument.presentationml.slideLayout+xml"/>
  <Override PartName="/ppt/slideLayouts/slideLayout1223.xml" ContentType="application/vnd.openxmlformats-officedocument.presentationml.slideLayout+xml"/>
  <Override PartName="/ppt/theme/theme112.xml" ContentType="application/vnd.openxmlformats-officedocument.theme+xml"/>
  <Override PartName="/ppt/slideLayouts/slideLayout1224.xml" ContentType="application/vnd.openxmlformats-officedocument.presentationml.slideLayout+xml"/>
  <Override PartName="/ppt/slideLayouts/slideLayout1225.xml" ContentType="application/vnd.openxmlformats-officedocument.presentationml.slideLayout+xml"/>
  <Override PartName="/ppt/slideLayouts/slideLayout1226.xml" ContentType="application/vnd.openxmlformats-officedocument.presentationml.slideLayout+xml"/>
  <Override PartName="/ppt/slideLayouts/slideLayout1227.xml" ContentType="application/vnd.openxmlformats-officedocument.presentationml.slideLayout+xml"/>
  <Override PartName="/ppt/slideLayouts/slideLayout1228.xml" ContentType="application/vnd.openxmlformats-officedocument.presentationml.slideLayout+xml"/>
  <Override PartName="/ppt/slideLayouts/slideLayout1229.xml" ContentType="application/vnd.openxmlformats-officedocument.presentationml.slideLayout+xml"/>
  <Override PartName="/ppt/slideLayouts/slideLayout1230.xml" ContentType="application/vnd.openxmlformats-officedocument.presentationml.slideLayout+xml"/>
  <Override PartName="/ppt/slideLayouts/slideLayout1231.xml" ContentType="application/vnd.openxmlformats-officedocument.presentationml.slideLayout+xml"/>
  <Override PartName="/ppt/slideLayouts/slideLayout1232.xml" ContentType="application/vnd.openxmlformats-officedocument.presentationml.slideLayout+xml"/>
  <Override PartName="/ppt/slideLayouts/slideLayout1233.xml" ContentType="application/vnd.openxmlformats-officedocument.presentationml.slideLayout+xml"/>
  <Override PartName="/ppt/slideLayouts/slideLayout1234.xml" ContentType="application/vnd.openxmlformats-officedocument.presentationml.slideLayout+xml"/>
  <Override PartName="/ppt/theme/theme113.xml" ContentType="application/vnd.openxmlformats-officedocument.theme+xml"/>
  <Override PartName="/ppt/slideLayouts/slideLayout1235.xml" ContentType="application/vnd.openxmlformats-officedocument.presentationml.slideLayout+xml"/>
  <Override PartName="/ppt/slideLayouts/slideLayout1236.xml" ContentType="application/vnd.openxmlformats-officedocument.presentationml.slideLayout+xml"/>
  <Override PartName="/ppt/slideLayouts/slideLayout1237.xml" ContentType="application/vnd.openxmlformats-officedocument.presentationml.slideLayout+xml"/>
  <Override PartName="/ppt/slideLayouts/slideLayout1238.xml" ContentType="application/vnd.openxmlformats-officedocument.presentationml.slideLayout+xml"/>
  <Override PartName="/ppt/slideLayouts/slideLayout1239.xml" ContentType="application/vnd.openxmlformats-officedocument.presentationml.slideLayout+xml"/>
  <Override PartName="/ppt/slideLayouts/slideLayout1240.xml" ContentType="application/vnd.openxmlformats-officedocument.presentationml.slideLayout+xml"/>
  <Override PartName="/ppt/slideLayouts/slideLayout1241.xml" ContentType="application/vnd.openxmlformats-officedocument.presentationml.slideLayout+xml"/>
  <Override PartName="/ppt/slideLayouts/slideLayout1242.xml" ContentType="application/vnd.openxmlformats-officedocument.presentationml.slideLayout+xml"/>
  <Override PartName="/ppt/slideLayouts/slideLayout1243.xml" ContentType="application/vnd.openxmlformats-officedocument.presentationml.slideLayout+xml"/>
  <Override PartName="/ppt/slideLayouts/slideLayout1244.xml" ContentType="application/vnd.openxmlformats-officedocument.presentationml.slideLayout+xml"/>
  <Override PartName="/ppt/slideLayouts/slideLayout1245.xml" ContentType="application/vnd.openxmlformats-officedocument.presentationml.slideLayout+xml"/>
  <Override PartName="/ppt/theme/theme114.xml" ContentType="application/vnd.openxmlformats-officedocument.theme+xml"/>
  <Override PartName="/ppt/slideLayouts/slideLayout1246.xml" ContentType="application/vnd.openxmlformats-officedocument.presentationml.slideLayout+xml"/>
  <Override PartName="/ppt/slideLayouts/slideLayout1247.xml" ContentType="application/vnd.openxmlformats-officedocument.presentationml.slideLayout+xml"/>
  <Override PartName="/ppt/slideLayouts/slideLayout1248.xml" ContentType="application/vnd.openxmlformats-officedocument.presentationml.slideLayout+xml"/>
  <Override PartName="/ppt/slideLayouts/slideLayout1249.xml" ContentType="application/vnd.openxmlformats-officedocument.presentationml.slideLayout+xml"/>
  <Override PartName="/ppt/slideLayouts/slideLayout1250.xml" ContentType="application/vnd.openxmlformats-officedocument.presentationml.slideLayout+xml"/>
  <Override PartName="/ppt/slideLayouts/slideLayout1251.xml" ContentType="application/vnd.openxmlformats-officedocument.presentationml.slideLayout+xml"/>
  <Override PartName="/ppt/slideLayouts/slideLayout1252.xml" ContentType="application/vnd.openxmlformats-officedocument.presentationml.slideLayout+xml"/>
  <Override PartName="/ppt/slideLayouts/slideLayout1253.xml" ContentType="application/vnd.openxmlformats-officedocument.presentationml.slideLayout+xml"/>
  <Override PartName="/ppt/slideLayouts/slideLayout1254.xml" ContentType="application/vnd.openxmlformats-officedocument.presentationml.slideLayout+xml"/>
  <Override PartName="/ppt/slideLayouts/slideLayout1255.xml" ContentType="application/vnd.openxmlformats-officedocument.presentationml.slideLayout+xml"/>
  <Override PartName="/ppt/slideLayouts/slideLayout1256.xml" ContentType="application/vnd.openxmlformats-officedocument.presentationml.slideLayout+xml"/>
  <Override PartName="/ppt/theme/theme115.xml" ContentType="application/vnd.openxmlformats-officedocument.theme+xml"/>
  <Override PartName="/ppt/slideLayouts/slideLayout1257.xml" ContentType="application/vnd.openxmlformats-officedocument.presentationml.slideLayout+xml"/>
  <Override PartName="/ppt/slideLayouts/slideLayout1258.xml" ContentType="application/vnd.openxmlformats-officedocument.presentationml.slideLayout+xml"/>
  <Override PartName="/ppt/slideLayouts/slideLayout1259.xml" ContentType="application/vnd.openxmlformats-officedocument.presentationml.slideLayout+xml"/>
  <Override PartName="/ppt/slideLayouts/slideLayout1260.xml" ContentType="application/vnd.openxmlformats-officedocument.presentationml.slideLayout+xml"/>
  <Override PartName="/ppt/slideLayouts/slideLayout1261.xml" ContentType="application/vnd.openxmlformats-officedocument.presentationml.slideLayout+xml"/>
  <Override PartName="/ppt/slideLayouts/slideLayout1262.xml" ContentType="application/vnd.openxmlformats-officedocument.presentationml.slideLayout+xml"/>
  <Override PartName="/ppt/slideLayouts/slideLayout1263.xml" ContentType="application/vnd.openxmlformats-officedocument.presentationml.slideLayout+xml"/>
  <Override PartName="/ppt/slideLayouts/slideLayout1264.xml" ContentType="application/vnd.openxmlformats-officedocument.presentationml.slideLayout+xml"/>
  <Override PartName="/ppt/slideLayouts/slideLayout1265.xml" ContentType="application/vnd.openxmlformats-officedocument.presentationml.slideLayout+xml"/>
  <Override PartName="/ppt/slideLayouts/slideLayout1266.xml" ContentType="application/vnd.openxmlformats-officedocument.presentationml.slideLayout+xml"/>
  <Override PartName="/ppt/slideLayouts/slideLayout1267.xml" ContentType="application/vnd.openxmlformats-officedocument.presentationml.slideLayout+xml"/>
  <Override PartName="/ppt/slideLayouts/slideLayout1268.xml" ContentType="application/vnd.openxmlformats-officedocument.presentationml.slideLayout+xml"/>
  <Override PartName="/ppt/theme/theme116.xml" ContentType="application/vnd.openxmlformats-officedocument.theme+xml"/>
  <Override PartName="/ppt/slideLayouts/slideLayout1269.xml" ContentType="application/vnd.openxmlformats-officedocument.presentationml.slideLayout+xml"/>
  <Override PartName="/ppt/slideLayouts/slideLayout1270.xml" ContentType="application/vnd.openxmlformats-officedocument.presentationml.slideLayout+xml"/>
  <Override PartName="/ppt/slideLayouts/slideLayout1271.xml" ContentType="application/vnd.openxmlformats-officedocument.presentationml.slideLayout+xml"/>
  <Override PartName="/ppt/slideLayouts/slideLayout1272.xml" ContentType="application/vnd.openxmlformats-officedocument.presentationml.slideLayout+xml"/>
  <Override PartName="/ppt/slideLayouts/slideLayout1273.xml" ContentType="application/vnd.openxmlformats-officedocument.presentationml.slideLayout+xml"/>
  <Override PartName="/ppt/slideLayouts/slideLayout1274.xml" ContentType="application/vnd.openxmlformats-officedocument.presentationml.slideLayout+xml"/>
  <Override PartName="/ppt/slideLayouts/slideLayout1275.xml" ContentType="application/vnd.openxmlformats-officedocument.presentationml.slideLayout+xml"/>
  <Override PartName="/ppt/slideLayouts/slideLayout1276.xml" ContentType="application/vnd.openxmlformats-officedocument.presentationml.slideLayout+xml"/>
  <Override PartName="/ppt/slideLayouts/slideLayout1277.xml" ContentType="application/vnd.openxmlformats-officedocument.presentationml.slideLayout+xml"/>
  <Override PartName="/ppt/slideLayouts/slideLayout1278.xml" ContentType="application/vnd.openxmlformats-officedocument.presentationml.slideLayout+xml"/>
  <Override PartName="/ppt/slideLayouts/slideLayout1279.xml" ContentType="application/vnd.openxmlformats-officedocument.presentationml.slideLayout+xml"/>
  <Override PartName="/ppt/theme/theme117.xml" ContentType="application/vnd.openxmlformats-officedocument.theme+xml"/>
  <Override PartName="/ppt/slideLayouts/slideLayout1280.xml" ContentType="application/vnd.openxmlformats-officedocument.presentationml.slideLayout+xml"/>
  <Override PartName="/ppt/slideLayouts/slideLayout1281.xml" ContentType="application/vnd.openxmlformats-officedocument.presentationml.slideLayout+xml"/>
  <Override PartName="/ppt/slideLayouts/slideLayout1282.xml" ContentType="application/vnd.openxmlformats-officedocument.presentationml.slideLayout+xml"/>
  <Override PartName="/ppt/slideLayouts/slideLayout1283.xml" ContentType="application/vnd.openxmlformats-officedocument.presentationml.slideLayout+xml"/>
  <Override PartName="/ppt/slideLayouts/slideLayout1284.xml" ContentType="application/vnd.openxmlformats-officedocument.presentationml.slideLayout+xml"/>
  <Override PartName="/ppt/slideLayouts/slideLayout1285.xml" ContentType="application/vnd.openxmlformats-officedocument.presentationml.slideLayout+xml"/>
  <Override PartName="/ppt/slideLayouts/slideLayout1286.xml" ContentType="application/vnd.openxmlformats-officedocument.presentationml.slideLayout+xml"/>
  <Override PartName="/ppt/slideLayouts/slideLayout1287.xml" ContentType="application/vnd.openxmlformats-officedocument.presentationml.slideLayout+xml"/>
  <Override PartName="/ppt/slideLayouts/slideLayout1288.xml" ContentType="application/vnd.openxmlformats-officedocument.presentationml.slideLayout+xml"/>
  <Override PartName="/ppt/slideLayouts/slideLayout1289.xml" ContentType="application/vnd.openxmlformats-officedocument.presentationml.slideLayout+xml"/>
  <Override PartName="/ppt/slideLayouts/slideLayout1290.xml" ContentType="application/vnd.openxmlformats-officedocument.presentationml.slideLayout+xml"/>
  <Override PartName="/ppt/theme/theme118.xml" ContentType="application/vnd.openxmlformats-officedocument.theme+xml"/>
  <Override PartName="/ppt/slideLayouts/slideLayout1291.xml" ContentType="application/vnd.openxmlformats-officedocument.presentationml.slideLayout+xml"/>
  <Override PartName="/ppt/slideLayouts/slideLayout1292.xml" ContentType="application/vnd.openxmlformats-officedocument.presentationml.slideLayout+xml"/>
  <Override PartName="/ppt/slideLayouts/slideLayout1293.xml" ContentType="application/vnd.openxmlformats-officedocument.presentationml.slideLayout+xml"/>
  <Override PartName="/ppt/slideLayouts/slideLayout1294.xml" ContentType="application/vnd.openxmlformats-officedocument.presentationml.slideLayout+xml"/>
  <Override PartName="/ppt/slideLayouts/slideLayout1295.xml" ContentType="application/vnd.openxmlformats-officedocument.presentationml.slideLayout+xml"/>
  <Override PartName="/ppt/slideLayouts/slideLayout1296.xml" ContentType="application/vnd.openxmlformats-officedocument.presentationml.slideLayout+xml"/>
  <Override PartName="/ppt/slideLayouts/slideLayout1297.xml" ContentType="application/vnd.openxmlformats-officedocument.presentationml.slideLayout+xml"/>
  <Override PartName="/ppt/slideLayouts/slideLayout1298.xml" ContentType="application/vnd.openxmlformats-officedocument.presentationml.slideLayout+xml"/>
  <Override PartName="/ppt/slideLayouts/slideLayout1299.xml" ContentType="application/vnd.openxmlformats-officedocument.presentationml.slideLayout+xml"/>
  <Override PartName="/ppt/slideLayouts/slideLayout1300.xml" ContentType="application/vnd.openxmlformats-officedocument.presentationml.slideLayout+xml"/>
  <Override PartName="/ppt/slideLayouts/slideLayout1301.xml" ContentType="application/vnd.openxmlformats-officedocument.presentationml.slideLayout+xml"/>
  <Override PartName="/ppt/theme/theme119.xml" ContentType="application/vnd.openxmlformats-officedocument.theme+xml"/>
  <Override PartName="/ppt/slideLayouts/slideLayout1302.xml" ContentType="application/vnd.openxmlformats-officedocument.presentationml.slideLayout+xml"/>
  <Override PartName="/ppt/slideLayouts/slideLayout1303.xml" ContentType="application/vnd.openxmlformats-officedocument.presentationml.slideLayout+xml"/>
  <Override PartName="/ppt/slideLayouts/slideLayout1304.xml" ContentType="application/vnd.openxmlformats-officedocument.presentationml.slideLayout+xml"/>
  <Override PartName="/ppt/slideLayouts/slideLayout1305.xml" ContentType="application/vnd.openxmlformats-officedocument.presentationml.slideLayout+xml"/>
  <Override PartName="/ppt/slideLayouts/slideLayout1306.xml" ContentType="application/vnd.openxmlformats-officedocument.presentationml.slideLayout+xml"/>
  <Override PartName="/ppt/slideLayouts/slideLayout1307.xml" ContentType="application/vnd.openxmlformats-officedocument.presentationml.slideLayout+xml"/>
  <Override PartName="/ppt/slideLayouts/slideLayout1308.xml" ContentType="application/vnd.openxmlformats-officedocument.presentationml.slideLayout+xml"/>
  <Override PartName="/ppt/slideLayouts/slideLayout1309.xml" ContentType="application/vnd.openxmlformats-officedocument.presentationml.slideLayout+xml"/>
  <Override PartName="/ppt/slideLayouts/slideLayout1310.xml" ContentType="application/vnd.openxmlformats-officedocument.presentationml.slideLayout+xml"/>
  <Override PartName="/ppt/slideLayouts/slideLayout1311.xml" ContentType="application/vnd.openxmlformats-officedocument.presentationml.slideLayout+xml"/>
  <Override PartName="/ppt/slideLayouts/slideLayout1312.xml" ContentType="application/vnd.openxmlformats-officedocument.presentationml.slideLayout+xml"/>
  <Override PartName="/ppt/theme/theme120.xml" ContentType="application/vnd.openxmlformats-officedocument.theme+xml"/>
  <Override PartName="/ppt/slideLayouts/slideLayout1313.xml" ContentType="application/vnd.openxmlformats-officedocument.presentationml.slideLayout+xml"/>
  <Override PartName="/ppt/slideLayouts/slideLayout1314.xml" ContentType="application/vnd.openxmlformats-officedocument.presentationml.slideLayout+xml"/>
  <Override PartName="/ppt/slideLayouts/slideLayout1315.xml" ContentType="application/vnd.openxmlformats-officedocument.presentationml.slideLayout+xml"/>
  <Override PartName="/ppt/slideLayouts/slideLayout1316.xml" ContentType="application/vnd.openxmlformats-officedocument.presentationml.slideLayout+xml"/>
  <Override PartName="/ppt/slideLayouts/slideLayout1317.xml" ContentType="application/vnd.openxmlformats-officedocument.presentationml.slideLayout+xml"/>
  <Override PartName="/ppt/slideLayouts/slideLayout1318.xml" ContentType="application/vnd.openxmlformats-officedocument.presentationml.slideLayout+xml"/>
  <Override PartName="/ppt/slideLayouts/slideLayout1319.xml" ContentType="application/vnd.openxmlformats-officedocument.presentationml.slideLayout+xml"/>
  <Override PartName="/ppt/slideLayouts/slideLayout1320.xml" ContentType="application/vnd.openxmlformats-officedocument.presentationml.slideLayout+xml"/>
  <Override PartName="/ppt/slideLayouts/slideLayout1321.xml" ContentType="application/vnd.openxmlformats-officedocument.presentationml.slideLayout+xml"/>
  <Override PartName="/ppt/slideLayouts/slideLayout1322.xml" ContentType="application/vnd.openxmlformats-officedocument.presentationml.slideLayout+xml"/>
  <Override PartName="/ppt/slideLayouts/slideLayout1323.xml" ContentType="application/vnd.openxmlformats-officedocument.presentationml.slideLayout+xml"/>
  <Override PartName="/ppt/theme/theme121.xml" ContentType="application/vnd.openxmlformats-officedocument.theme+xml"/>
  <Override PartName="/ppt/slideLayouts/slideLayout1324.xml" ContentType="application/vnd.openxmlformats-officedocument.presentationml.slideLayout+xml"/>
  <Override PartName="/ppt/slideLayouts/slideLayout1325.xml" ContentType="application/vnd.openxmlformats-officedocument.presentationml.slideLayout+xml"/>
  <Override PartName="/ppt/slideLayouts/slideLayout1326.xml" ContentType="application/vnd.openxmlformats-officedocument.presentationml.slideLayout+xml"/>
  <Override PartName="/ppt/slideLayouts/slideLayout1327.xml" ContentType="application/vnd.openxmlformats-officedocument.presentationml.slideLayout+xml"/>
  <Override PartName="/ppt/slideLayouts/slideLayout1328.xml" ContentType="application/vnd.openxmlformats-officedocument.presentationml.slideLayout+xml"/>
  <Override PartName="/ppt/slideLayouts/slideLayout1329.xml" ContentType="application/vnd.openxmlformats-officedocument.presentationml.slideLayout+xml"/>
  <Override PartName="/ppt/slideLayouts/slideLayout1330.xml" ContentType="application/vnd.openxmlformats-officedocument.presentationml.slideLayout+xml"/>
  <Override PartName="/ppt/slideLayouts/slideLayout1331.xml" ContentType="application/vnd.openxmlformats-officedocument.presentationml.slideLayout+xml"/>
  <Override PartName="/ppt/slideLayouts/slideLayout1332.xml" ContentType="application/vnd.openxmlformats-officedocument.presentationml.slideLayout+xml"/>
  <Override PartName="/ppt/slideLayouts/slideLayout1333.xml" ContentType="application/vnd.openxmlformats-officedocument.presentationml.slideLayout+xml"/>
  <Override PartName="/ppt/slideLayouts/slideLayout1334.xml" ContentType="application/vnd.openxmlformats-officedocument.presentationml.slideLayout+xml"/>
  <Override PartName="/ppt/theme/theme122.xml" ContentType="application/vnd.openxmlformats-officedocument.theme+xml"/>
  <Override PartName="/ppt/slideLayouts/slideLayout1335.xml" ContentType="application/vnd.openxmlformats-officedocument.presentationml.slideLayout+xml"/>
  <Override PartName="/ppt/slideLayouts/slideLayout1336.xml" ContentType="application/vnd.openxmlformats-officedocument.presentationml.slideLayout+xml"/>
  <Override PartName="/ppt/slideLayouts/slideLayout1337.xml" ContentType="application/vnd.openxmlformats-officedocument.presentationml.slideLayout+xml"/>
  <Override PartName="/ppt/slideLayouts/slideLayout1338.xml" ContentType="application/vnd.openxmlformats-officedocument.presentationml.slideLayout+xml"/>
  <Override PartName="/ppt/slideLayouts/slideLayout1339.xml" ContentType="application/vnd.openxmlformats-officedocument.presentationml.slideLayout+xml"/>
  <Override PartName="/ppt/slideLayouts/slideLayout1340.xml" ContentType="application/vnd.openxmlformats-officedocument.presentationml.slideLayout+xml"/>
  <Override PartName="/ppt/slideLayouts/slideLayout1341.xml" ContentType="application/vnd.openxmlformats-officedocument.presentationml.slideLayout+xml"/>
  <Override PartName="/ppt/slideLayouts/slideLayout1342.xml" ContentType="application/vnd.openxmlformats-officedocument.presentationml.slideLayout+xml"/>
  <Override PartName="/ppt/slideLayouts/slideLayout1343.xml" ContentType="application/vnd.openxmlformats-officedocument.presentationml.slideLayout+xml"/>
  <Override PartName="/ppt/slideLayouts/slideLayout1344.xml" ContentType="application/vnd.openxmlformats-officedocument.presentationml.slideLayout+xml"/>
  <Override PartName="/ppt/slideLayouts/slideLayout1345.xml" ContentType="application/vnd.openxmlformats-officedocument.presentationml.slideLayout+xml"/>
  <Override PartName="/ppt/theme/theme123.xml" ContentType="application/vnd.openxmlformats-officedocument.theme+xml"/>
  <Override PartName="/ppt/slideLayouts/slideLayout1346.xml" ContentType="application/vnd.openxmlformats-officedocument.presentationml.slideLayout+xml"/>
  <Override PartName="/ppt/slideLayouts/slideLayout1347.xml" ContentType="application/vnd.openxmlformats-officedocument.presentationml.slideLayout+xml"/>
  <Override PartName="/ppt/slideLayouts/slideLayout1348.xml" ContentType="application/vnd.openxmlformats-officedocument.presentationml.slideLayout+xml"/>
  <Override PartName="/ppt/slideLayouts/slideLayout1349.xml" ContentType="application/vnd.openxmlformats-officedocument.presentationml.slideLayout+xml"/>
  <Override PartName="/ppt/slideLayouts/slideLayout1350.xml" ContentType="application/vnd.openxmlformats-officedocument.presentationml.slideLayout+xml"/>
  <Override PartName="/ppt/slideLayouts/slideLayout1351.xml" ContentType="application/vnd.openxmlformats-officedocument.presentationml.slideLayout+xml"/>
  <Override PartName="/ppt/slideLayouts/slideLayout1352.xml" ContentType="application/vnd.openxmlformats-officedocument.presentationml.slideLayout+xml"/>
  <Override PartName="/ppt/slideLayouts/slideLayout1353.xml" ContentType="application/vnd.openxmlformats-officedocument.presentationml.slideLayout+xml"/>
  <Override PartName="/ppt/slideLayouts/slideLayout1354.xml" ContentType="application/vnd.openxmlformats-officedocument.presentationml.slideLayout+xml"/>
  <Override PartName="/ppt/slideLayouts/slideLayout1355.xml" ContentType="application/vnd.openxmlformats-officedocument.presentationml.slideLayout+xml"/>
  <Override PartName="/ppt/slideLayouts/slideLayout1356.xml" ContentType="application/vnd.openxmlformats-officedocument.presentationml.slideLayout+xml"/>
  <Override PartName="/ppt/theme/theme124.xml" ContentType="application/vnd.openxmlformats-officedocument.theme+xml"/>
  <Override PartName="/ppt/slideLayouts/slideLayout1357.xml" ContentType="application/vnd.openxmlformats-officedocument.presentationml.slideLayout+xml"/>
  <Override PartName="/ppt/slideLayouts/slideLayout1358.xml" ContentType="application/vnd.openxmlformats-officedocument.presentationml.slideLayout+xml"/>
  <Override PartName="/ppt/slideLayouts/slideLayout1359.xml" ContentType="application/vnd.openxmlformats-officedocument.presentationml.slideLayout+xml"/>
  <Override PartName="/ppt/slideLayouts/slideLayout1360.xml" ContentType="application/vnd.openxmlformats-officedocument.presentationml.slideLayout+xml"/>
  <Override PartName="/ppt/slideLayouts/slideLayout1361.xml" ContentType="application/vnd.openxmlformats-officedocument.presentationml.slideLayout+xml"/>
  <Override PartName="/ppt/slideLayouts/slideLayout1362.xml" ContentType="application/vnd.openxmlformats-officedocument.presentationml.slideLayout+xml"/>
  <Override PartName="/ppt/slideLayouts/slideLayout1363.xml" ContentType="application/vnd.openxmlformats-officedocument.presentationml.slideLayout+xml"/>
  <Override PartName="/ppt/slideLayouts/slideLayout1364.xml" ContentType="application/vnd.openxmlformats-officedocument.presentationml.slideLayout+xml"/>
  <Override PartName="/ppt/slideLayouts/slideLayout1365.xml" ContentType="application/vnd.openxmlformats-officedocument.presentationml.slideLayout+xml"/>
  <Override PartName="/ppt/slideLayouts/slideLayout1366.xml" ContentType="application/vnd.openxmlformats-officedocument.presentationml.slideLayout+xml"/>
  <Override PartName="/ppt/slideLayouts/slideLayout1367.xml" ContentType="application/vnd.openxmlformats-officedocument.presentationml.slideLayout+xml"/>
  <Override PartName="/ppt/theme/theme125.xml" ContentType="application/vnd.openxmlformats-officedocument.theme+xml"/>
  <Override PartName="/ppt/slideLayouts/slideLayout1368.xml" ContentType="application/vnd.openxmlformats-officedocument.presentationml.slideLayout+xml"/>
  <Override PartName="/ppt/slideLayouts/slideLayout1369.xml" ContentType="application/vnd.openxmlformats-officedocument.presentationml.slideLayout+xml"/>
  <Override PartName="/ppt/slideLayouts/slideLayout1370.xml" ContentType="application/vnd.openxmlformats-officedocument.presentationml.slideLayout+xml"/>
  <Override PartName="/ppt/slideLayouts/slideLayout1371.xml" ContentType="application/vnd.openxmlformats-officedocument.presentationml.slideLayout+xml"/>
  <Override PartName="/ppt/slideLayouts/slideLayout1372.xml" ContentType="application/vnd.openxmlformats-officedocument.presentationml.slideLayout+xml"/>
  <Override PartName="/ppt/slideLayouts/slideLayout1373.xml" ContentType="application/vnd.openxmlformats-officedocument.presentationml.slideLayout+xml"/>
  <Override PartName="/ppt/slideLayouts/slideLayout1374.xml" ContentType="application/vnd.openxmlformats-officedocument.presentationml.slideLayout+xml"/>
  <Override PartName="/ppt/slideLayouts/slideLayout1375.xml" ContentType="application/vnd.openxmlformats-officedocument.presentationml.slideLayout+xml"/>
  <Override PartName="/ppt/slideLayouts/slideLayout1376.xml" ContentType="application/vnd.openxmlformats-officedocument.presentationml.slideLayout+xml"/>
  <Override PartName="/ppt/slideLayouts/slideLayout1377.xml" ContentType="application/vnd.openxmlformats-officedocument.presentationml.slideLayout+xml"/>
  <Override PartName="/ppt/slideLayouts/slideLayout1378.xml" ContentType="application/vnd.openxmlformats-officedocument.presentationml.slideLayout+xml"/>
  <Override PartName="/ppt/theme/theme126.xml" ContentType="application/vnd.openxmlformats-officedocument.theme+xml"/>
  <Override PartName="/ppt/slideLayouts/slideLayout1379.xml" ContentType="application/vnd.openxmlformats-officedocument.presentationml.slideLayout+xml"/>
  <Override PartName="/ppt/slideLayouts/slideLayout1380.xml" ContentType="application/vnd.openxmlformats-officedocument.presentationml.slideLayout+xml"/>
  <Override PartName="/ppt/slideLayouts/slideLayout1381.xml" ContentType="application/vnd.openxmlformats-officedocument.presentationml.slideLayout+xml"/>
  <Override PartName="/ppt/slideLayouts/slideLayout1382.xml" ContentType="application/vnd.openxmlformats-officedocument.presentationml.slideLayout+xml"/>
  <Override PartName="/ppt/slideLayouts/slideLayout1383.xml" ContentType="application/vnd.openxmlformats-officedocument.presentationml.slideLayout+xml"/>
  <Override PartName="/ppt/slideLayouts/slideLayout1384.xml" ContentType="application/vnd.openxmlformats-officedocument.presentationml.slideLayout+xml"/>
  <Override PartName="/ppt/slideLayouts/slideLayout1385.xml" ContentType="application/vnd.openxmlformats-officedocument.presentationml.slideLayout+xml"/>
  <Override PartName="/ppt/slideLayouts/slideLayout1386.xml" ContentType="application/vnd.openxmlformats-officedocument.presentationml.slideLayout+xml"/>
  <Override PartName="/ppt/slideLayouts/slideLayout1387.xml" ContentType="application/vnd.openxmlformats-officedocument.presentationml.slideLayout+xml"/>
  <Override PartName="/ppt/slideLayouts/slideLayout1388.xml" ContentType="application/vnd.openxmlformats-officedocument.presentationml.slideLayout+xml"/>
  <Override PartName="/ppt/slideLayouts/slideLayout1389.xml" ContentType="application/vnd.openxmlformats-officedocument.presentationml.slideLayout+xml"/>
  <Override PartName="/ppt/theme/theme127.xml" ContentType="application/vnd.openxmlformats-officedocument.theme+xml"/>
  <Override PartName="/ppt/slideLayouts/slideLayout1390.xml" ContentType="application/vnd.openxmlformats-officedocument.presentationml.slideLayout+xml"/>
  <Override PartName="/ppt/slideLayouts/slideLayout1391.xml" ContentType="application/vnd.openxmlformats-officedocument.presentationml.slideLayout+xml"/>
  <Override PartName="/ppt/slideLayouts/slideLayout1392.xml" ContentType="application/vnd.openxmlformats-officedocument.presentationml.slideLayout+xml"/>
  <Override PartName="/ppt/slideLayouts/slideLayout1393.xml" ContentType="application/vnd.openxmlformats-officedocument.presentationml.slideLayout+xml"/>
  <Override PartName="/ppt/slideLayouts/slideLayout1394.xml" ContentType="application/vnd.openxmlformats-officedocument.presentationml.slideLayout+xml"/>
  <Override PartName="/ppt/slideLayouts/slideLayout1395.xml" ContentType="application/vnd.openxmlformats-officedocument.presentationml.slideLayout+xml"/>
  <Override PartName="/ppt/slideLayouts/slideLayout1396.xml" ContentType="application/vnd.openxmlformats-officedocument.presentationml.slideLayout+xml"/>
  <Override PartName="/ppt/slideLayouts/slideLayout1397.xml" ContentType="application/vnd.openxmlformats-officedocument.presentationml.slideLayout+xml"/>
  <Override PartName="/ppt/slideLayouts/slideLayout1398.xml" ContentType="application/vnd.openxmlformats-officedocument.presentationml.slideLayout+xml"/>
  <Override PartName="/ppt/slideLayouts/slideLayout1399.xml" ContentType="application/vnd.openxmlformats-officedocument.presentationml.slideLayout+xml"/>
  <Override PartName="/ppt/slideLayouts/slideLayout1400.xml" ContentType="application/vnd.openxmlformats-officedocument.presentationml.slideLayout+xml"/>
  <Override PartName="/ppt/theme/theme128.xml" ContentType="application/vnd.openxmlformats-officedocument.theme+xml"/>
  <Override PartName="/ppt/slideLayouts/slideLayout1401.xml" ContentType="application/vnd.openxmlformats-officedocument.presentationml.slideLayout+xml"/>
  <Override PartName="/ppt/slideLayouts/slideLayout1402.xml" ContentType="application/vnd.openxmlformats-officedocument.presentationml.slideLayout+xml"/>
  <Override PartName="/ppt/slideLayouts/slideLayout1403.xml" ContentType="application/vnd.openxmlformats-officedocument.presentationml.slideLayout+xml"/>
  <Override PartName="/ppt/slideLayouts/slideLayout1404.xml" ContentType="application/vnd.openxmlformats-officedocument.presentationml.slideLayout+xml"/>
  <Override PartName="/ppt/slideLayouts/slideLayout1405.xml" ContentType="application/vnd.openxmlformats-officedocument.presentationml.slideLayout+xml"/>
  <Override PartName="/ppt/slideLayouts/slideLayout1406.xml" ContentType="application/vnd.openxmlformats-officedocument.presentationml.slideLayout+xml"/>
  <Override PartName="/ppt/slideLayouts/slideLayout1407.xml" ContentType="application/vnd.openxmlformats-officedocument.presentationml.slideLayout+xml"/>
  <Override PartName="/ppt/slideLayouts/slideLayout1408.xml" ContentType="application/vnd.openxmlformats-officedocument.presentationml.slideLayout+xml"/>
  <Override PartName="/ppt/slideLayouts/slideLayout1409.xml" ContentType="application/vnd.openxmlformats-officedocument.presentationml.slideLayout+xml"/>
  <Override PartName="/ppt/slideLayouts/slideLayout1410.xml" ContentType="application/vnd.openxmlformats-officedocument.presentationml.slideLayout+xml"/>
  <Override PartName="/ppt/slideLayouts/slideLayout1411.xml" ContentType="application/vnd.openxmlformats-officedocument.presentationml.slideLayout+xml"/>
  <Override PartName="/ppt/theme/theme129.xml" ContentType="application/vnd.openxmlformats-officedocument.theme+xml"/>
  <Override PartName="/ppt/slideLayouts/slideLayout1412.xml" ContentType="application/vnd.openxmlformats-officedocument.presentationml.slideLayout+xml"/>
  <Override PartName="/ppt/slideLayouts/slideLayout1413.xml" ContentType="application/vnd.openxmlformats-officedocument.presentationml.slideLayout+xml"/>
  <Override PartName="/ppt/slideLayouts/slideLayout1414.xml" ContentType="application/vnd.openxmlformats-officedocument.presentationml.slideLayout+xml"/>
  <Override PartName="/ppt/slideLayouts/slideLayout1415.xml" ContentType="application/vnd.openxmlformats-officedocument.presentationml.slideLayout+xml"/>
  <Override PartName="/ppt/slideLayouts/slideLayout1416.xml" ContentType="application/vnd.openxmlformats-officedocument.presentationml.slideLayout+xml"/>
  <Override PartName="/ppt/slideLayouts/slideLayout1417.xml" ContentType="application/vnd.openxmlformats-officedocument.presentationml.slideLayout+xml"/>
  <Override PartName="/ppt/slideLayouts/slideLayout1418.xml" ContentType="application/vnd.openxmlformats-officedocument.presentationml.slideLayout+xml"/>
  <Override PartName="/ppt/slideLayouts/slideLayout1419.xml" ContentType="application/vnd.openxmlformats-officedocument.presentationml.slideLayout+xml"/>
  <Override PartName="/ppt/slideLayouts/slideLayout1420.xml" ContentType="application/vnd.openxmlformats-officedocument.presentationml.slideLayout+xml"/>
  <Override PartName="/ppt/slideLayouts/slideLayout1421.xml" ContentType="application/vnd.openxmlformats-officedocument.presentationml.slideLayout+xml"/>
  <Override PartName="/ppt/slideLayouts/slideLayout1422.xml" ContentType="application/vnd.openxmlformats-officedocument.presentationml.slideLayout+xml"/>
  <Override PartName="/ppt/theme/theme130.xml" ContentType="application/vnd.openxmlformats-officedocument.theme+xml"/>
  <Override PartName="/ppt/slideLayouts/slideLayout1423.xml" ContentType="application/vnd.openxmlformats-officedocument.presentationml.slideLayout+xml"/>
  <Override PartName="/ppt/slideLayouts/slideLayout1424.xml" ContentType="application/vnd.openxmlformats-officedocument.presentationml.slideLayout+xml"/>
  <Override PartName="/ppt/slideLayouts/slideLayout1425.xml" ContentType="application/vnd.openxmlformats-officedocument.presentationml.slideLayout+xml"/>
  <Override PartName="/ppt/slideLayouts/slideLayout1426.xml" ContentType="application/vnd.openxmlformats-officedocument.presentationml.slideLayout+xml"/>
  <Override PartName="/ppt/slideLayouts/slideLayout1427.xml" ContentType="application/vnd.openxmlformats-officedocument.presentationml.slideLayout+xml"/>
  <Override PartName="/ppt/slideLayouts/slideLayout1428.xml" ContentType="application/vnd.openxmlformats-officedocument.presentationml.slideLayout+xml"/>
  <Override PartName="/ppt/slideLayouts/slideLayout1429.xml" ContentType="application/vnd.openxmlformats-officedocument.presentationml.slideLayout+xml"/>
  <Override PartName="/ppt/slideLayouts/slideLayout1430.xml" ContentType="application/vnd.openxmlformats-officedocument.presentationml.slideLayout+xml"/>
  <Override PartName="/ppt/slideLayouts/slideLayout1431.xml" ContentType="application/vnd.openxmlformats-officedocument.presentationml.slideLayout+xml"/>
  <Override PartName="/ppt/slideLayouts/slideLayout1432.xml" ContentType="application/vnd.openxmlformats-officedocument.presentationml.slideLayout+xml"/>
  <Override PartName="/ppt/slideLayouts/slideLayout1433.xml" ContentType="application/vnd.openxmlformats-officedocument.presentationml.slideLayout+xml"/>
  <Override PartName="/ppt/theme/theme131.xml" ContentType="application/vnd.openxmlformats-officedocument.theme+xml"/>
  <Override PartName="/ppt/slideLayouts/slideLayout1434.xml" ContentType="application/vnd.openxmlformats-officedocument.presentationml.slideLayout+xml"/>
  <Override PartName="/ppt/slideLayouts/slideLayout1435.xml" ContentType="application/vnd.openxmlformats-officedocument.presentationml.slideLayout+xml"/>
  <Override PartName="/ppt/slideLayouts/slideLayout1436.xml" ContentType="application/vnd.openxmlformats-officedocument.presentationml.slideLayout+xml"/>
  <Override PartName="/ppt/slideLayouts/slideLayout1437.xml" ContentType="application/vnd.openxmlformats-officedocument.presentationml.slideLayout+xml"/>
  <Override PartName="/ppt/slideLayouts/slideLayout1438.xml" ContentType="application/vnd.openxmlformats-officedocument.presentationml.slideLayout+xml"/>
  <Override PartName="/ppt/slideLayouts/slideLayout1439.xml" ContentType="application/vnd.openxmlformats-officedocument.presentationml.slideLayout+xml"/>
  <Override PartName="/ppt/slideLayouts/slideLayout1440.xml" ContentType="application/vnd.openxmlformats-officedocument.presentationml.slideLayout+xml"/>
  <Override PartName="/ppt/slideLayouts/slideLayout1441.xml" ContentType="application/vnd.openxmlformats-officedocument.presentationml.slideLayout+xml"/>
  <Override PartName="/ppt/slideLayouts/slideLayout1442.xml" ContentType="application/vnd.openxmlformats-officedocument.presentationml.slideLayout+xml"/>
  <Override PartName="/ppt/slideLayouts/slideLayout1443.xml" ContentType="application/vnd.openxmlformats-officedocument.presentationml.slideLayout+xml"/>
  <Override PartName="/ppt/slideLayouts/slideLayout1444.xml" ContentType="application/vnd.openxmlformats-officedocument.presentationml.slideLayout+xml"/>
  <Override PartName="/ppt/theme/theme132.xml" ContentType="application/vnd.openxmlformats-officedocument.theme+xml"/>
  <Override PartName="/ppt/slideLayouts/slideLayout1445.xml" ContentType="application/vnd.openxmlformats-officedocument.presentationml.slideLayout+xml"/>
  <Override PartName="/ppt/slideLayouts/slideLayout1446.xml" ContentType="application/vnd.openxmlformats-officedocument.presentationml.slideLayout+xml"/>
  <Override PartName="/ppt/slideLayouts/slideLayout1447.xml" ContentType="application/vnd.openxmlformats-officedocument.presentationml.slideLayout+xml"/>
  <Override PartName="/ppt/slideLayouts/slideLayout1448.xml" ContentType="application/vnd.openxmlformats-officedocument.presentationml.slideLayout+xml"/>
  <Override PartName="/ppt/slideLayouts/slideLayout1449.xml" ContentType="application/vnd.openxmlformats-officedocument.presentationml.slideLayout+xml"/>
  <Override PartName="/ppt/slideLayouts/slideLayout1450.xml" ContentType="application/vnd.openxmlformats-officedocument.presentationml.slideLayout+xml"/>
  <Override PartName="/ppt/slideLayouts/slideLayout1451.xml" ContentType="application/vnd.openxmlformats-officedocument.presentationml.slideLayout+xml"/>
  <Override PartName="/ppt/slideLayouts/slideLayout1452.xml" ContentType="application/vnd.openxmlformats-officedocument.presentationml.slideLayout+xml"/>
  <Override PartName="/ppt/slideLayouts/slideLayout1453.xml" ContentType="application/vnd.openxmlformats-officedocument.presentationml.slideLayout+xml"/>
  <Override PartName="/ppt/slideLayouts/slideLayout1454.xml" ContentType="application/vnd.openxmlformats-officedocument.presentationml.slideLayout+xml"/>
  <Override PartName="/ppt/slideLayouts/slideLayout1455.xml" ContentType="application/vnd.openxmlformats-officedocument.presentationml.slideLayout+xml"/>
  <Override PartName="/ppt/theme/theme133.xml" ContentType="application/vnd.openxmlformats-officedocument.theme+xml"/>
  <Override PartName="/ppt/slideLayouts/slideLayout1456.xml" ContentType="application/vnd.openxmlformats-officedocument.presentationml.slideLayout+xml"/>
  <Override PartName="/ppt/slideLayouts/slideLayout1457.xml" ContentType="application/vnd.openxmlformats-officedocument.presentationml.slideLayout+xml"/>
  <Override PartName="/ppt/slideLayouts/slideLayout1458.xml" ContentType="application/vnd.openxmlformats-officedocument.presentationml.slideLayout+xml"/>
  <Override PartName="/ppt/slideLayouts/slideLayout1459.xml" ContentType="application/vnd.openxmlformats-officedocument.presentationml.slideLayout+xml"/>
  <Override PartName="/ppt/slideLayouts/slideLayout1460.xml" ContentType="application/vnd.openxmlformats-officedocument.presentationml.slideLayout+xml"/>
  <Override PartName="/ppt/slideLayouts/slideLayout1461.xml" ContentType="application/vnd.openxmlformats-officedocument.presentationml.slideLayout+xml"/>
  <Override PartName="/ppt/slideLayouts/slideLayout1462.xml" ContentType="application/vnd.openxmlformats-officedocument.presentationml.slideLayout+xml"/>
  <Override PartName="/ppt/slideLayouts/slideLayout1463.xml" ContentType="application/vnd.openxmlformats-officedocument.presentationml.slideLayout+xml"/>
  <Override PartName="/ppt/slideLayouts/slideLayout1464.xml" ContentType="application/vnd.openxmlformats-officedocument.presentationml.slideLayout+xml"/>
  <Override PartName="/ppt/slideLayouts/slideLayout1465.xml" ContentType="application/vnd.openxmlformats-officedocument.presentationml.slideLayout+xml"/>
  <Override PartName="/ppt/slideLayouts/slideLayout1466.xml" ContentType="application/vnd.openxmlformats-officedocument.presentationml.slideLayout+xml"/>
  <Override PartName="/ppt/theme/theme134.xml" ContentType="application/vnd.openxmlformats-officedocument.theme+xml"/>
  <Override PartName="/ppt/slideLayouts/slideLayout1467.xml" ContentType="application/vnd.openxmlformats-officedocument.presentationml.slideLayout+xml"/>
  <Override PartName="/ppt/slideLayouts/slideLayout1468.xml" ContentType="application/vnd.openxmlformats-officedocument.presentationml.slideLayout+xml"/>
  <Override PartName="/ppt/slideLayouts/slideLayout1469.xml" ContentType="application/vnd.openxmlformats-officedocument.presentationml.slideLayout+xml"/>
  <Override PartName="/ppt/slideLayouts/slideLayout1470.xml" ContentType="application/vnd.openxmlformats-officedocument.presentationml.slideLayout+xml"/>
  <Override PartName="/ppt/slideLayouts/slideLayout1471.xml" ContentType="application/vnd.openxmlformats-officedocument.presentationml.slideLayout+xml"/>
  <Override PartName="/ppt/slideLayouts/slideLayout1472.xml" ContentType="application/vnd.openxmlformats-officedocument.presentationml.slideLayout+xml"/>
  <Override PartName="/ppt/slideLayouts/slideLayout1473.xml" ContentType="application/vnd.openxmlformats-officedocument.presentationml.slideLayout+xml"/>
  <Override PartName="/ppt/slideLayouts/slideLayout1474.xml" ContentType="application/vnd.openxmlformats-officedocument.presentationml.slideLayout+xml"/>
  <Override PartName="/ppt/slideLayouts/slideLayout1475.xml" ContentType="application/vnd.openxmlformats-officedocument.presentationml.slideLayout+xml"/>
  <Override PartName="/ppt/slideLayouts/slideLayout1476.xml" ContentType="application/vnd.openxmlformats-officedocument.presentationml.slideLayout+xml"/>
  <Override PartName="/ppt/slideLayouts/slideLayout1477.xml" ContentType="application/vnd.openxmlformats-officedocument.presentationml.slideLayout+xml"/>
  <Override PartName="/ppt/theme/theme135.xml" ContentType="application/vnd.openxmlformats-officedocument.theme+xml"/>
  <Override PartName="/ppt/slideLayouts/slideLayout1478.xml" ContentType="application/vnd.openxmlformats-officedocument.presentationml.slideLayout+xml"/>
  <Override PartName="/ppt/slideLayouts/slideLayout1479.xml" ContentType="application/vnd.openxmlformats-officedocument.presentationml.slideLayout+xml"/>
  <Override PartName="/ppt/slideLayouts/slideLayout1480.xml" ContentType="application/vnd.openxmlformats-officedocument.presentationml.slideLayout+xml"/>
  <Override PartName="/ppt/slideLayouts/slideLayout1481.xml" ContentType="application/vnd.openxmlformats-officedocument.presentationml.slideLayout+xml"/>
  <Override PartName="/ppt/slideLayouts/slideLayout1482.xml" ContentType="application/vnd.openxmlformats-officedocument.presentationml.slideLayout+xml"/>
  <Override PartName="/ppt/slideLayouts/slideLayout1483.xml" ContentType="application/vnd.openxmlformats-officedocument.presentationml.slideLayout+xml"/>
  <Override PartName="/ppt/slideLayouts/slideLayout1484.xml" ContentType="application/vnd.openxmlformats-officedocument.presentationml.slideLayout+xml"/>
  <Override PartName="/ppt/slideLayouts/slideLayout1485.xml" ContentType="application/vnd.openxmlformats-officedocument.presentationml.slideLayout+xml"/>
  <Override PartName="/ppt/slideLayouts/slideLayout1486.xml" ContentType="application/vnd.openxmlformats-officedocument.presentationml.slideLayout+xml"/>
  <Override PartName="/ppt/slideLayouts/slideLayout1487.xml" ContentType="application/vnd.openxmlformats-officedocument.presentationml.slideLayout+xml"/>
  <Override PartName="/ppt/slideLayouts/slideLayout1488.xml" ContentType="application/vnd.openxmlformats-officedocument.presentationml.slideLayout+xml"/>
  <Override PartName="/ppt/theme/theme136.xml" ContentType="application/vnd.openxmlformats-officedocument.theme+xml"/>
  <Override PartName="/ppt/slideLayouts/slideLayout1489.xml" ContentType="application/vnd.openxmlformats-officedocument.presentationml.slideLayout+xml"/>
  <Override PartName="/ppt/slideLayouts/slideLayout1490.xml" ContentType="application/vnd.openxmlformats-officedocument.presentationml.slideLayout+xml"/>
  <Override PartName="/ppt/slideLayouts/slideLayout1491.xml" ContentType="application/vnd.openxmlformats-officedocument.presentationml.slideLayout+xml"/>
  <Override PartName="/ppt/slideLayouts/slideLayout1492.xml" ContentType="application/vnd.openxmlformats-officedocument.presentationml.slideLayout+xml"/>
  <Override PartName="/ppt/slideLayouts/slideLayout1493.xml" ContentType="application/vnd.openxmlformats-officedocument.presentationml.slideLayout+xml"/>
  <Override PartName="/ppt/slideLayouts/slideLayout1494.xml" ContentType="application/vnd.openxmlformats-officedocument.presentationml.slideLayout+xml"/>
  <Override PartName="/ppt/slideLayouts/slideLayout1495.xml" ContentType="application/vnd.openxmlformats-officedocument.presentationml.slideLayout+xml"/>
  <Override PartName="/ppt/slideLayouts/slideLayout1496.xml" ContentType="application/vnd.openxmlformats-officedocument.presentationml.slideLayout+xml"/>
  <Override PartName="/ppt/slideLayouts/slideLayout1497.xml" ContentType="application/vnd.openxmlformats-officedocument.presentationml.slideLayout+xml"/>
  <Override PartName="/ppt/slideLayouts/slideLayout1498.xml" ContentType="application/vnd.openxmlformats-officedocument.presentationml.slideLayout+xml"/>
  <Override PartName="/ppt/slideLayouts/slideLayout1499.xml" ContentType="application/vnd.openxmlformats-officedocument.presentationml.slideLayout+xml"/>
  <Override PartName="/ppt/theme/theme137.xml" ContentType="application/vnd.openxmlformats-officedocument.theme+xml"/>
  <Override PartName="/ppt/slideLayouts/slideLayout1500.xml" ContentType="application/vnd.openxmlformats-officedocument.presentationml.slideLayout+xml"/>
  <Override PartName="/ppt/slideLayouts/slideLayout1501.xml" ContentType="application/vnd.openxmlformats-officedocument.presentationml.slideLayout+xml"/>
  <Override PartName="/ppt/slideLayouts/slideLayout1502.xml" ContentType="application/vnd.openxmlformats-officedocument.presentationml.slideLayout+xml"/>
  <Override PartName="/ppt/slideLayouts/slideLayout1503.xml" ContentType="application/vnd.openxmlformats-officedocument.presentationml.slideLayout+xml"/>
  <Override PartName="/ppt/slideLayouts/slideLayout1504.xml" ContentType="application/vnd.openxmlformats-officedocument.presentationml.slideLayout+xml"/>
  <Override PartName="/ppt/slideLayouts/slideLayout1505.xml" ContentType="application/vnd.openxmlformats-officedocument.presentationml.slideLayout+xml"/>
  <Override PartName="/ppt/slideLayouts/slideLayout1506.xml" ContentType="application/vnd.openxmlformats-officedocument.presentationml.slideLayout+xml"/>
  <Override PartName="/ppt/slideLayouts/slideLayout1507.xml" ContentType="application/vnd.openxmlformats-officedocument.presentationml.slideLayout+xml"/>
  <Override PartName="/ppt/slideLayouts/slideLayout1508.xml" ContentType="application/vnd.openxmlformats-officedocument.presentationml.slideLayout+xml"/>
  <Override PartName="/ppt/slideLayouts/slideLayout1509.xml" ContentType="application/vnd.openxmlformats-officedocument.presentationml.slideLayout+xml"/>
  <Override PartName="/ppt/slideLayouts/slideLayout1510.xml" ContentType="application/vnd.openxmlformats-officedocument.presentationml.slideLayout+xml"/>
  <Override PartName="/ppt/theme/theme138.xml" ContentType="application/vnd.openxmlformats-officedocument.theme+xml"/>
  <Override PartName="/ppt/slideLayouts/slideLayout1511.xml" ContentType="application/vnd.openxmlformats-officedocument.presentationml.slideLayout+xml"/>
  <Override PartName="/ppt/slideLayouts/slideLayout1512.xml" ContentType="application/vnd.openxmlformats-officedocument.presentationml.slideLayout+xml"/>
  <Override PartName="/ppt/slideLayouts/slideLayout1513.xml" ContentType="application/vnd.openxmlformats-officedocument.presentationml.slideLayout+xml"/>
  <Override PartName="/ppt/slideLayouts/slideLayout1514.xml" ContentType="application/vnd.openxmlformats-officedocument.presentationml.slideLayout+xml"/>
  <Override PartName="/ppt/slideLayouts/slideLayout1515.xml" ContentType="application/vnd.openxmlformats-officedocument.presentationml.slideLayout+xml"/>
  <Override PartName="/ppt/slideLayouts/slideLayout1516.xml" ContentType="application/vnd.openxmlformats-officedocument.presentationml.slideLayout+xml"/>
  <Override PartName="/ppt/slideLayouts/slideLayout1517.xml" ContentType="application/vnd.openxmlformats-officedocument.presentationml.slideLayout+xml"/>
  <Override PartName="/ppt/slideLayouts/slideLayout1518.xml" ContentType="application/vnd.openxmlformats-officedocument.presentationml.slideLayout+xml"/>
  <Override PartName="/ppt/slideLayouts/slideLayout1519.xml" ContentType="application/vnd.openxmlformats-officedocument.presentationml.slideLayout+xml"/>
  <Override PartName="/ppt/slideLayouts/slideLayout1520.xml" ContentType="application/vnd.openxmlformats-officedocument.presentationml.slideLayout+xml"/>
  <Override PartName="/ppt/slideLayouts/slideLayout1521.xml" ContentType="application/vnd.openxmlformats-officedocument.presentationml.slideLayout+xml"/>
  <Override PartName="/ppt/theme/theme139.xml" ContentType="application/vnd.openxmlformats-officedocument.theme+xml"/>
  <Override PartName="/ppt/slideLayouts/slideLayout1522.xml" ContentType="application/vnd.openxmlformats-officedocument.presentationml.slideLayout+xml"/>
  <Override PartName="/ppt/slideLayouts/slideLayout1523.xml" ContentType="application/vnd.openxmlformats-officedocument.presentationml.slideLayout+xml"/>
  <Override PartName="/ppt/slideLayouts/slideLayout1524.xml" ContentType="application/vnd.openxmlformats-officedocument.presentationml.slideLayout+xml"/>
  <Override PartName="/ppt/slideLayouts/slideLayout1525.xml" ContentType="application/vnd.openxmlformats-officedocument.presentationml.slideLayout+xml"/>
  <Override PartName="/ppt/slideLayouts/slideLayout1526.xml" ContentType="application/vnd.openxmlformats-officedocument.presentationml.slideLayout+xml"/>
  <Override PartName="/ppt/slideLayouts/slideLayout1527.xml" ContentType="application/vnd.openxmlformats-officedocument.presentationml.slideLayout+xml"/>
  <Override PartName="/ppt/slideLayouts/slideLayout1528.xml" ContentType="application/vnd.openxmlformats-officedocument.presentationml.slideLayout+xml"/>
  <Override PartName="/ppt/slideLayouts/slideLayout1529.xml" ContentType="application/vnd.openxmlformats-officedocument.presentationml.slideLayout+xml"/>
  <Override PartName="/ppt/slideLayouts/slideLayout1530.xml" ContentType="application/vnd.openxmlformats-officedocument.presentationml.slideLayout+xml"/>
  <Override PartName="/ppt/slideLayouts/slideLayout1531.xml" ContentType="application/vnd.openxmlformats-officedocument.presentationml.slideLayout+xml"/>
  <Override PartName="/ppt/slideLayouts/slideLayout1532.xml" ContentType="application/vnd.openxmlformats-officedocument.presentationml.slideLayout+xml"/>
  <Override PartName="/ppt/theme/theme140.xml" ContentType="application/vnd.openxmlformats-officedocument.theme+xml"/>
  <Override PartName="/ppt/slideLayouts/slideLayout1533.xml" ContentType="application/vnd.openxmlformats-officedocument.presentationml.slideLayout+xml"/>
  <Override PartName="/ppt/slideLayouts/slideLayout1534.xml" ContentType="application/vnd.openxmlformats-officedocument.presentationml.slideLayout+xml"/>
  <Override PartName="/ppt/slideLayouts/slideLayout1535.xml" ContentType="application/vnd.openxmlformats-officedocument.presentationml.slideLayout+xml"/>
  <Override PartName="/ppt/slideLayouts/slideLayout1536.xml" ContentType="application/vnd.openxmlformats-officedocument.presentationml.slideLayout+xml"/>
  <Override PartName="/ppt/slideLayouts/slideLayout1537.xml" ContentType="application/vnd.openxmlformats-officedocument.presentationml.slideLayout+xml"/>
  <Override PartName="/ppt/slideLayouts/slideLayout1538.xml" ContentType="application/vnd.openxmlformats-officedocument.presentationml.slideLayout+xml"/>
  <Override PartName="/ppt/slideLayouts/slideLayout1539.xml" ContentType="application/vnd.openxmlformats-officedocument.presentationml.slideLayout+xml"/>
  <Override PartName="/ppt/slideLayouts/slideLayout1540.xml" ContentType="application/vnd.openxmlformats-officedocument.presentationml.slideLayout+xml"/>
  <Override PartName="/ppt/slideLayouts/slideLayout1541.xml" ContentType="application/vnd.openxmlformats-officedocument.presentationml.slideLayout+xml"/>
  <Override PartName="/ppt/slideLayouts/slideLayout1542.xml" ContentType="application/vnd.openxmlformats-officedocument.presentationml.slideLayout+xml"/>
  <Override PartName="/ppt/slideLayouts/slideLayout1543.xml" ContentType="application/vnd.openxmlformats-officedocument.presentationml.slideLayout+xml"/>
  <Override PartName="/ppt/theme/theme141.xml" ContentType="application/vnd.openxmlformats-officedocument.theme+xml"/>
  <Override PartName="/ppt/slideLayouts/slideLayout1544.xml" ContentType="application/vnd.openxmlformats-officedocument.presentationml.slideLayout+xml"/>
  <Override PartName="/ppt/slideLayouts/slideLayout1545.xml" ContentType="application/vnd.openxmlformats-officedocument.presentationml.slideLayout+xml"/>
  <Override PartName="/ppt/slideLayouts/slideLayout1546.xml" ContentType="application/vnd.openxmlformats-officedocument.presentationml.slideLayout+xml"/>
  <Override PartName="/ppt/slideLayouts/slideLayout1547.xml" ContentType="application/vnd.openxmlformats-officedocument.presentationml.slideLayout+xml"/>
  <Override PartName="/ppt/slideLayouts/slideLayout1548.xml" ContentType="application/vnd.openxmlformats-officedocument.presentationml.slideLayout+xml"/>
  <Override PartName="/ppt/slideLayouts/slideLayout1549.xml" ContentType="application/vnd.openxmlformats-officedocument.presentationml.slideLayout+xml"/>
  <Override PartName="/ppt/slideLayouts/slideLayout1550.xml" ContentType="application/vnd.openxmlformats-officedocument.presentationml.slideLayout+xml"/>
  <Override PartName="/ppt/slideLayouts/slideLayout1551.xml" ContentType="application/vnd.openxmlformats-officedocument.presentationml.slideLayout+xml"/>
  <Override PartName="/ppt/slideLayouts/slideLayout1552.xml" ContentType="application/vnd.openxmlformats-officedocument.presentationml.slideLayout+xml"/>
  <Override PartName="/ppt/slideLayouts/slideLayout1553.xml" ContentType="application/vnd.openxmlformats-officedocument.presentationml.slideLayout+xml"/>
  <Override PartName="/ppt/slideLayouts/slideLayout1554.xml" ContentType="application/vnd.openxmlformats-officedocument.presentationml.slideLayout+xml"/>
  <Override PartName="/ppt/theme/theme142.xml" ContentType="application/vnd.openxmlformats-officedocument.theme+xml"/>
  <Override PartName="/ppt/slideLayouts/slideLayout1555.xml" ContentType="application/vnd.openxmlformats-officedocument.presentationml.slideLayout+xml"/>
  <Override PartName="/ppt/slideLayouts/slideLayout1556.xml" ContentType="application/vnd.openxmlformats-officedocument.presentationml.slideLayout+xml"/>
  <Override PartName="/ppt/slideLayouts/slideLayout1557.xml" ContentType="application/vnd.openxmlformats-officedocument.presentationml.slideLayout+xml"/>
  <Override PartName="/ppt/slideLayouts/slideLayout1558.xml" ContentType="application/vnd.openxmlformats-officedocument.presentationml.slideLayout+xml"/>
  <Override PartName="/ppt/slideLayouts/slideLayout1559.xml" ContentType="application/vnd.openxmlformats-officedocument.presentationml.slideLayout+xml"/>
  <Override PartName="/ppt/slideLayouts/slideLayout1560.xml" ContentType="application/vnd.openxmlformats-officedocument.presentationml.slideLayout+xml"/>
  <Override PartName="/ppt/slideLayouts/slideLayout1561.xml" ContentType="application/vnd.openxmlformats-officedocument.presentationml.slideLayout+xml"/>
  <Override PartName="/ppt/slideLayouts/slideLayout1562.xml" ContentType="application/vnd.openxmlformats-officedocument.presentationml.slideLayout+xml"/>
  <Override PartName="/ppt/slideLayouts/slideLayout1563.xml" ContentType="application/vnd.openxmlformats-officedocument.presentationml.slideLayout+xml"/>
  <Override PartName="/ppt/slideLayouts/slideLayout1564.xml" ContentType="application/vnd.openxmlformats-officedocument.presentationml.slideLayout+xml"/>
  <Override PartName="/ppt/slideLayouts/slideLayout1565.xml" ContentType="application/vnd.openxmlformats-officedocument.presentationml.slideLayout+xml"/>
  <Override PartName="/ppt/theme/theme143.xml" ContentType="application/vnd.openxmlformats-officedocument.theme+xml"/>
  <Override PartName="/ppt/slideLayouts/slideLayout1566.xml" ContentType="application/vnd.openxmlformats-officedocument.presentationml.slideLayout+xml"/>
  <Override PartName="/ppt/slideLayouts/slideLayout1567.xml" ContentType="application/vnd.openxmlformats-officedocument.presentationml.slideLayout+xml"/>
  <Override PartName="/ppt/slideLayouts/slideLayout1568.xml" ContentType="application/vnd.openxmlformats-officedocument.presentationml.slideLayout+xml"/>
  <Override PartName="/ppt/slideLayouts/slideLayout1569.xml" ContentType="application/vnd.openxmlformats-officedocument.presentationml.slideLayout+xml"/>
  <Override PartName="/ppt/slideLayouts/slideLayout1570.xml" ContentType="application/vnd.openxmlformats-officedocument.presentationml.slideLayout+xml"/>
  <Override PartName="/ppt/slideLayouts/slideLayout1571.xml" ContentType="application/vnd.openxmlformats-officedocument.presentationml.slideLayout+xml"/>
  <Override PartName="/ppt/slideLayouts/slideLayout1572.xml" ContentType="application/vnd.openxmlformats-officedocument.presentationml.slideLayout+xml"/>
  <Override PartName="/ppt/slideLayouts/slideLayout1573.xml" ContentType="application/vnd.openxmlformats-officedocument.presentationml.slideLayout+xml"/>
  <Override PartName="/ppt/slideLayouts/slideLayout1574.xml" ContentType="application/vnd.openxmlformats-officedocument.presentationml.slideLayout+xml"/>
  <Override PartName="/ppt/slideLayouts/slideLayout1575.xml" ContentType="application/vnd.openxmlformats-officedocument.presentationml.slideLayout+xml"/>
  <Override PartName="/ppt/slideLayouts/slideLayout1576.xml" ContentType="application/vnd.openxmlformats-officedocument.presentationml.slideLayout+xml"/>
  <Override PartName="/ppt/theme/theme144.xml" ContentType="application/vnd.openxmlformats-officedocument.theme+xml"/>
  <Override PartName="/ppt/slideLayouts/slideLayout1577.xml" ContentType="application/vnd.openxmlformats-officedocument.presentationml.slideLayout+xml"/>
  <Override PartName="/ppt/slideLayouts/slideLayout1578.xml" ContentType="application/vnd.openxmlformats-officedocument.presentationml.slideLayout+xml"/>
  <Override PartName="/ppt/slideLayouts/slideLayout1579.xml" ContentType="application/vnd.openxmlformats-officedocument.presentationml.slideLayout+xml"/>
  <Override PartName="/ppt/slideLayouts/slideLayout1580.xml" ContentType="application/vnd.openxmlformats-officedocument.presentationml.slideLayout+xml"/>
  <Override PartName="/ppt/slideLayouts/slideLayout1581.xml" ContentType="application/vnd.openxmlformats-officedocument.presentationml.slideLayout+xml"/>
  <Override PartName="/ppt/slideLayouts/slideLayout1582.xml" ContentType="application/vnd.openxmlformats-officedocument.presentationml.slideLayout+xml"/>
  <Override PartName="/ppt/slideLayouts/slideLayout1583.xml" ContentType="application/vnd.openxmlformats-officedocument.presentationml.slideLayout+xml"/>
  <Override PartName="/ppt/slideLayouts/slideLayout1584.xml" ContentType="application/vnd.openxmlformats-officedocument.presentationml.slideLayout+xml"/>
  <Override PartName="/ppt/slideLayouts/slideLayout1585.xml" ContentType="application/vnd.openxmlformats-officedocument.presentationml.slideLayout+xml"/>
  <Override PartName="/ppt/slideLayouts/slideLayout1586.xml" ContentType="application/vnd.openxmlformats-officedocument.presentationml.slideLayout+xml"/>
  <Override PartName="/ppt/slideLayouts/slideLayout1587.xml" ContentType="application/vnd.openxmlformats-officedocument.presentationml.slideLayout+xml"/>
  <Override PartName="/ppt/theme/theme145.xml" ContentType="application/vnd.openxmlformats-officedocument.theme+xml"/>
  <Override PartName="/ppt/slideLayouts/slideLayout1588.xml" ContentType="application/vnd.openxmlformats-officedocument.presentationml.slideLayout+xml"/>
  <Override PartName="/ppt/slideLayouts/slideLayout1589.xml" ContentType="application/vnd.openxmlformats-officedocument.presentationml.slideLayout+xml"/>
  <Override PartName="/ppt/slideLayouts/slideLayout1590.xml" ContentType="application/vnd.openxmlformats-officedocument.presentationml.slideLayout+xml"/>
  <Override PartName="/ppt/slideLayouts/slideLayout1591.xml" ContentType="application/vnd.openxmlformats-officedocument.presentationml.slideLayout+xml"/>
  <Override PartName="/ppt/slideLayouts/slideLayout1592.xml" ContentType="application/vnd.openxmlformats-officedocument.presentationml.slideLayout+xml"/>
  <Override PartName="/ppt/slideLayouts/slideLayout1593.xml" ContentType="application/vnd.openxmlformats-officedocument.presentationml.slideLayout+xml"/>
  <Override PartName="/ppt/slideLayouts/slideLayout1594.xml" ContentType="application/vnd.openxmlformats-officedocument.presentationml.slideLayout+xml"/>
  <Override PartName="/ppt/slideLayouts/slideLayout1595.xml" ContentType="application/vnd.openxmlformats-officedocument.presentationml.slideLayout+xml"/>
  <Override PartName="/ppt/slideLayouts/slideLayout1596.xml" ContentType="application/vnd.openxmlformats-officedocument.presentationml.slideLayout+xml"/>
  <Override PartName="/ppt/slideLayouts/slideLayout1597.xml" ContentType="application/vnd.openxmlformats-officedocument.presentationml.slideLayout+xml"/>
  <Override PartName="/ppt/slideLayouts/slideLayout1598.xml" ContentType="application/vnd.openxmlformats-officedocument.presentationml.slideLayout+xml"/>
  <Override PartName="/ppt/theme/theme146.xml" ContentType="application/vnd.openxmlformats-officedocument.theme+xml"/>
  <Override PartName="/ppt/theme/theme14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11">
  <p:sldMasterIdLst>
    <p:sldMasterId id="2147483660" r:id="rId1"/>
    <p:sldMasterId id="2147483672" r:id="rId2"/>
    <p:sldMasterId id="2147483673" r:id="rId3"/>
    <p:sldMasterId id="2147483686" r:id="rId4"/>
    <p:sldMasterId id="2147483698" r:id="rId5"/>
    <p:sldMasterId id="2147483710" r:id="rId6"/>
    <p:sldMasterId id="2147483722" r:id="rId7"/>
    <p:sldMasterId id="2147483734" r:id="rId8"/>
    <p:sldMasterId id="2147483746" r:id="rId9"/>
    <p:sldMasterId id="2147483758" r:id="rId10"/>
    <p:sldMasterId id="2147483773" r:id="rId11"/>
    <p:sldMasterId id="2147483785" r:id="rId12"/>
    <p:sldMasterId id="2147483797" r:id="rId13"/>
    <p:sldMasterId id="2147483809" r:id="rId14"/>
    <p:sldMasterId id="2147483821" r:id="rId15"/>
    <p:sldMasterId id="2147483833" r:id="rId16"/>
    <p:sldMasterId id="2147483845" r:id="rId17"/>
    <p:sldMasterId id="2147483858" r:id="rId18"/>
    <p:sldMasterId id="2147483870" r:id="rId19"/>
    <p:sldMasterId id="2147483882" r:id="rId20"/>
    <p:sldMasterId id="2147483894" r:id="rId21"/>
    <p:sldMasterId id="2147483906" r:id="rId22"/>
    <p:sldMasterId id="2147483919" r:id="rId23"/>
    <p:sldMasterId id="2147483931" r:id="rId24"/>
    <p:sldMasterId id="2147483943" r:id="rId25"/>
    <p:sldMasterId id="2147483955" r:id="rId26"/>
    <p:sldMasterId id="2147483967" r:id="rId27"/>
    <p:sldMasterId id="2147483979" r:id="rId28"/>
    <p:sldMasterId id="2147483991" r:id="rId29"/>
    <p:sldMasterId id="2147484003" r:id="rId30"/>
    <p:sldMasterId id="2147484015" r:id="rId31"/>
    <p:sldMasterId id="2147484027" r:id="rId32"/>
    <p:sldMasterId id="2147484039" r:id="rId33"/>
    <p:sldMasterId id="2147484051" r:id="rId34"/>
    <p:sldMasterId id="2147484063" r:id="rId35"/>
    <p:sldMasterId id="2147484075" r:id="rId36"/>
    <p:sldMasterId id="2147484087" r:id="rId37"/>
    <p:sldMasterId id="2147484099" r:id="rId38"/>
    <p:sldMasterId id="2147484111" r:id="rId39"/>
    <p:sldMasterId id="2147484124" r:id="rId40"/>
    <p:sldMasterId id="2147484136" r:id="rId41"/>
    <p:sldMasterId id="2147484148" r:id="rId42"/>
    <p:sldMasterId id="2147484160" r:id="rId43"/>
    <p:sldMasterId id="2147484173" r:id="rId44"/>
    <p:sldMasterId id="2147484185" r:id="rId45"/>
    <p:sldMasterId id="2147484197" r:id="rId46"/>
    <p:sldMasterId id="2147484209" r:id="rId47"/>
    <p:sldMasterId id="2147484221" r:id="rId48"/>
    <p:sldMasterId id="2147484233" r:id="rId49"/>
    <p:sldMasterId id="2147484245" r:id="rId50"/>
    <p:sldMasterId id="2147484257" r:id="rId51"/>
    <p:sldMasterId id="2147484269" r:id="rId52"/>
    <p:sldMasterId id="2147484281" r:id="rId53"/>
    <p:sldMasterId id="2147484293" r:id="rId54"/>
    <p:sldMasterId id="2147484305" r:id="rId55"/>
    <p:sldMasterId id="2147484317" r:id="rId56"/>
    <p:sldMasterId id="2147484329" r:id="rId57"/>
    <p:sldMasterId id="2147484341" r:id="rId58"/>
    <p:sldMasterId id="2147484353" r:id="rId59"/>
    <p:sldMasterId id="2147484365" r:id="rId60"/>
    <p:sldMasterId id="2147484377" r:id="rId61"/>
    <p:sldMasterId id="2147484389" r:id="rId62"/>
    <p:sldMasterId id="2147484401" r:id="rId63"/>
    <p:sldMasterId id="2147484413" r:id="rId64"/>
    <p:sldMasterId id="2147484425" r:id="rId65"/>
    <p:sldMasterId id="2147484437" r:id="rId66"/>
    <p:sldMasterId id="2147484449" r:id="rId67"/>
    <p:sldMasterId id="2147484461" r:id="rId68"/>
    <p:sldMasterId id="2147484473" r:id="rId69"/>
    <p:sldMasterId id="2147484485" r:id="rId70"/>
    <p:sldMasterId id="2147484497" r:id="rId71"/>
    <p:sldMasterId id="2147484509" r:id="rId72"/>
    <p:sldMasterId id="2147484521" r:id="rId73"/>
    <p:sldMasterId id="2147484533" r:id="rId74"/>
    <p:sldMasterId id="2147484545" r:id="rId75"/>
    <p:sldMasterId id="2147484546" r:id="rId76"/>
    <p:sldMasterId id="2147484559" r:id="rId77"/>
    <p:sldMasterId id="2147484571" r:id="rId78"/>
    <p:sldMasterId id="2147484583" r:id="rId79"/>
    <p:sldMasterId id="2147484595" r:id="rId80"/>
    <p:sldMasterId id="2147484607" r:id="rId81"/>
    <p:sldMasterId id="2147484619" r:id="rId82"/>
    <p:sldMasterId id="2147484631" r:id="rId83"/>
    <p:sldMasterId id="2147484646" r:id="rId84"/>
    <p:sldMasterId id="2147484658" r:id="rId85"/>
    <p:sldMasterId id="2147484670" r:id="rId86"/>
    <p:sldMasterId id="2147484682" r:id="rId87"/>
    <p:sldMasterId id="2147484694" r:id="rId88"/>
    <p:sldMasterId id="2147484706" r:id="rId89"/>
    <p:sldMasterId id="2147484718" r:id="rId90"/>
    <p:sldMasterId id="2147484731" r:id="rId91"/>
    <p:sldMasterId id="2147484743" r:id="rId92"/>
    <p:sldMasterId id="2147484755" r:id="rId93"/>
    <p:sldMasterId id="2147484767" r:id="rId94"/>
    <p:sldMasterId id="2147484779" r:id="rId95"/>
    <p:sldMasterId id="2147484792" r:id="rId96"/>
    <p:sldMasterId id="2147484804" r:id="rId97"/>
    <p:sldMasterId id="2147484816" r:id="rId98"/>
    <p:sldMasterId id="2147484828" r:id="rId99"/>
    <p:sldMasterId id="2147484840" r:id="rId100"/>
    <p:sldMasterId id="2147484852" r:id="rId101"/>
    <p:sldMasterId id="2147484864" r:id="rId102"/>
    <p:sldMasterId id="2147484876" r:id="rId103"/>
    <p:sldMasterId id="2147484888" r:id="rId104"/>
    <p:sldMasterId id="2147484900" r:id="rId105"/>
    <p:sldMasterId id="2147484912" r:id="rId106"/>
    <p:sldMasterId id="2147484924" r:id="rId107"/>
    <p:sldMasterId id="2147484936" r:id="rId108"/>
    <p:sldMasterId id="2147484948" r:id="rId109"/>
    <p:sldMasterId id="2147484960" r:id="rId110"/>
    <p:sldMasterId id="2147484972" r:id="rId111"/>
    <p:sldMasterId id="2147484984" r:id="rId112"/>
    <p:sldMasterId id="2147484997" r:id="rId113"/>
    <p:sldMasterId id="2147485009" r:id="rId114"/>
    <p:sldMasterId id="2147485021" r:id="rId115"/>
    <p:sldMasterId id="2147485033" r:id="rId116"/>
    <p:sldMasterId id="2147485046" r:id="rId117"/>
    <p:sldMasterId id="2147485058" r:id="rId118"/>
    <p:sldMasterId id="2147485070" r:id="rId119"/>
    <p:sldMasterId id="2147485082" r:id="rId120"/>
    <p:sldMasterId id="2147485094" r:id="rId121"/>
    <p:sldMasterId id="2147485106" r:id="rId122"/>
    <p:sldMasterId id="2147485118" r:id="rId123"/>
    <p:sldMasterId id="2147485130" r:id="rId124"/>
    <p:sldMasterId id="2147485142" r:id="rId125"/>
    <p:sldMasterId id="2147485154" r:id="rId126"/>
    <p:sldMasterId id="2147485166" r:id="rId127"/>
    <p:sldMasterId id="2147485178" r:id="rId128"/>
    <p:sldMasterId id="2147485190" r:id="rId129"/>
    <p:sldMasterId id="2147485202" r:id="rId130"/>
    <p:sldMasterId id="2147485214" r:id="rId131"/>
    <p:sldMasterId id="2147485226" r:id="rId132"/>
    <p:sldMasterId id="2147485238" r:id="rId133"/>
    <p:sldMasterId id="2147485250" r:id="rId134"/>
    <p:sldMasterId id="2147485262" r:id="rId135"/>
    <p:sldMasterId id="2147485274" r:id="rId136"/>
    <p:sldMasterId id="2147485286" r:id="rId137"/>
    <p:sldMasterId id="2147485298" r:id="rId138"/>
    <p:sldMasterId id="2147485310" r:id="rId139"/>
    <p:sldMasterId id="2147485322" r:id="rId140"/>
    <p:sldMasterId id="2147485334" r:id="rId141"/>
    <p:sldMasterId id="2147485346" r:id="rId142"/>
    <p:sldMasterId id="2147485358" r:id="rId143"/>
    <p:sldMasterId id="2147485370" r:id="rId144"/>
    <p:sldMasterId id="2147485382" r:id="rId145"/>
    <p:sldMasterId id="2147485394" r:id="rId146"/>
  </p:sldMasterIdLst>
  <p:notesMasterIdLst>
    <p:notesMasterId r:id="rId148"/>
  </p:notesMasterIdLst>
  <p:sldIdLst>
    <p:sldId id="258" r:id="rId147"/>
  </p:sldIdLst>
  <p:sldSz cx="28803600" cy="35999738"/>
  <p:notesSz cx="6858000" cy="9144000"/>
  <p:defaultTextStyle>
    <a:defPPr>
      <a:defRPr lang="en-US"/>
    </a:defPPr>
    <a:lvl1pPr marL="0" algn="l" defTabSz="1601213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1pPr>
    <a:lvl2pPr marL="1601213" algn="l" defTabSz="1601213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2pPr>
    <a:lvl3pPr marL="3202419" algn="l" defTabSz="1601213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3pPr>
    <a:lvl4pPr marL="4803631" algn="l" defTabSz="1601213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4pPr>
    <a:lvl5pPr marL="6404835" algn="l" defTabSz="1601213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5pPr>
    <a:lvl6pPr marL="8006047" algn="l" defTabSz="1601213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6pPr>
    <a:lvl7pPr marL="9607257" algn="l" defTabSz="1601213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7pPr>
    <a:lvl8pPr marL="11208466" algn="l" defTabSz="1601213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8pPr>
    <a:lvl9pPr marL="12809676" algn="l" defTabSz="1601213" rtl="0" eaLnBrk="1" latinLnBrk="0" hangingPunct="1">
      <a:defRPr sz="625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39" userDrawn="1">
          <p15:clr>
            <a:srgbClr val="A4A3A4"/>
          </p15:clr>
        </p15:guide>
        <p15:guide id="2" pos="8064" userDrawn="1">
          <p15:clr>
            <a:srgbClr val="A4A3A4"/>
          </p15:clr>
        </p15:guide>
        <p15:guide id="3" pos="90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48EC"/>
    <a:srgbClr val="007000"/>
    <a:srgbClr val="009242"/>
    <a:srgbClr val="00BC00"/>
    <a:srgbClr val="2C3FEB"/>
    <a:srgbClr val="3266FF"/>
    <a:srgbClr val="451657"/>
    <a:srgbClr val="4D1960"/>
    <a:srgbClr val="FF21C6"/>
    <a:srgbClr val="DD5F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6397" autoAdjust="0"/>
    <p:restoredTop sz="96159"/>
  </p:normalViewPr>
  <p:slideViewPr>
    <p:cSldViewPr snapToGrid="0" snapToObjects="1">
      <p:cViewPr varScale="1">
        <p:scale>
          <a:sx n="18" d="100"/>
          <a:sy n="18" d="100"/>
        </p:scale>
        <p:origin x="3408" y="368"/>
      </p:cViewPr>
      <p:guideLst>
        <p:guide orient="horz" pos="11339"/>
        <p:guide pos="8064"/>
        <p:guide pos="907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6" d="100"/>
          <a:sy n="76" d="100"/>
        </p:scale>
        <p:origin x="-395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Master" Target="slideMasters/slideMaster117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63" Type="http://schemas.openxmlformats.org/officeDocument/2006/relationships/slideMaster" Target="slideMasters/slideMaster63.xml"/><Relationship Id="rId84" Type="http://schemas.openxmlformats.org/officeDocument/2006/relationships/slideMaster" Target="slideMasters/slideMaster84.xml"/><Relationship Id="rId138" Type="http://schemas.openxmlformats.org/officeDocument/2006/relationships/slideMaster" Target="slideMasters/slideMaster138.xml"/><Relationship Id="rId107" Type="http://schemas.openxmlformats.org/officeDocument/2006/relationships/slideMaster" Target="slideMasters/slideMaster107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53" Type="http://schemas.openxmlformats.org/officeDocument/2006/relationships/slideMaster" Target="slideMasters/slideMaster53.xml"/><Relationship Id="rId74" Type="http://schemas.openxmlformats.org/officeDocument/2006/relationships/slideMaster" Target="slideMasters/slideMaster74.xml"/><Relationship Id="rId128" Type="http://schemas.openxmlformats.org/officeDocument/2006/relationships/slideMaster" Target="slideMasters/slideMaster128.xml"/><Relationship Id="rId149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95" Type="http://schemas.openxmlformats.org/officeDocument/2006/relationships/slideMaster" Target="slideMasters/slideMaster95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64" Type="http://schemas.openxmlformats.org/officeDocument/2006/relationships/slideMaster" Target="slideMasters/slideMaster64.xml"/><Relationship Id="rId69" Type="http://schemas.openxmlformats.org/officeDocument/2006/relationships/slideMaster" Target="slideMasters/slideMaster69.xml"/><Relationship Id="rId113" Type="http://schemas.openxmlformats.org/officeDocument/2006/relationships/slideMaster" Target="slideMasters/slideMaster113.xml"/><Relationship Id="rId118" Type="http://schemas.openxmlformats.org/officeDocument/2006/relationships/slideMaster" Target="slideMasters/slideMaster118.xml"/><Relationship Id="rId134" Type="http://schemas.openxmlformats.org/officeDocument/2006/relationships/slideMaster" Target="slideMasters/slideMaster134.xml"/><Relationship Id="rId139" Type="http://schemas.openxmlformats.org/officeDocument/2006/relationships/slideMaster" Target="slideMasters/slideMaster139.xml"/><Relationship Id="rId80" Type="http://schemas.openxmlformats.org/officeDocument/2006/relationships/slideMaster" Target="slideMasters/slideMaster80.xml"/><Relationship Id="rId85" Type="http://schemas.openxmlformats.org/officeDocument/2006/relationships/slideMaster" Target="slideMasters/slideMaster85.xml"/><Relationship Id="rId150" Type="http://schemas.openxmlformats.org/officeDocument/2006/relationships/viewProps" Target="viewProps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Master" Target="slideMasters/slideMaster59.xml"/><Relationship Id="rId103" Type="http://schemas.openxmlformats.org/officeDocument/2006/relationships/slideMaster" Target="slideMasters/slideMaster103.xml"/><Relationship Id="rId108" Type="http://schemas.openxmlformats.org/officeDocument/2006/relationships/slideMaster" Target="slideMasters/slideMaster108.xml"/><Relationship Id="rId124" Type="http://schemas.openxmlformats.org/officeDocument/2006/relationships/slideMaster" Target="slideMasters/slideMaster124.xml"/><Relationship Id="rId129" Type="http://schemas.openxmlformats.org/officeDocument/2006/relationships/slideMaster" Target="slideMasters/slideMaster129.xml"/><Relationship Id="rId54" Type="http://schemas.openxmlformats.org/officeDocument/2006/relationships/slideMaster" Target="slideMasters/slideMaster54.xml"/><Relationship Id="rId70" Type="http://schemas.openxmlformats.org/officeDocument/2006/relationships/slideMaster" Target="slideMasters/slideMaster70.xml"/><Relationship Id="rId75" Type="http://schemas.openxmlformats.org/officeDocument/2006/relationships/slideMaster" Target="slideMasters/slideMaster75.xml"/><Relationship Id="rId91" Type="http://schemas.openxmlformats.org/officeDocument/2006/relationships/slideMaster" Target="slideMasters/slideMaster91.xml"/><Relationship Id="rId96" Type="http://schemas.openxmlformats.org/officeDocument/2006/relationships/slideMaster" Target="slideMasters/slideMaster96.xml"/><Relationship Id="rId140" Type="http://schemas.openxmlformats.org/officeDocument/2006/relationships/slideMaster" Target="slideMasters/slideMaster140.xml"/><Relationship Id="rId145" Type="http://schemas.openxmlformats.org/officeDocument/2006/relationships/slideMaster" Target="slideMasters/slideMaster14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49" Type="http://schemas.openxmlformats.org/officeDocument/2006/relationships/slideMaster" Target="slideMasters/slideMaster49.xml"/><Relationship Id="rId114" Type="http://schemas.openxmlformats.org/officeDocument/2006/relationships/slideMaster" Target="slideMasters/slideMaster114.xml"/><Relationship Id="rId119" Type="http://schemas.openxmlformats.org/officeDocument/2006/relationships/slideMaster" Target="slideMasters/slideMaster119.xml"/><Relationship Id="rId44" Type="http://schemas.openxmlformats.org/officeDocument/2006/relationships/slideMaster" Target="slideMasters/slideMaster44.xml"/><Relationship Id="rId60" Type="http://schemas.openxmlformats.org/officeDocument/2006/relationships/slideMaster" Target="slideMasters/slideMaster60.xml"/><Relationship Id="rId65" Type="http://schemas.openxmlformats.org/officeDocument/2006/relationships/slideMaster" Target="slideMasters/slideMaster65.xml"/><Relationship Id="rId81" Type="http://schemas.openxmlformats.org/officeDocument/2006/relationships/slideMaster" Target="slideMasters/slideMaster81.xml"/><Relationship Id="rId86" Type="http://schemas.openxmlformats.org/officeDocument/2006/relationships/slideMaster" Target="slideMasters/slideMaster86.xml"/><Relationship Id="rId130" Type="http://schemas.openxmlformats.org/officeDocument/2006/relationships/slideMaster" Target="slideMasters/slideMaster130.xml"/><Relationship Id="rId135" Type="http://schemas.openxmlformats.org/officeDocument/2006/relationships/slideMaster" Target="slideMasters/slideMaster135.xml"/><Relationship Id="rId151" Type="http://schemas.openxmlformats.org/officeDocument/2006/relationships/theme" Target="theme/theme1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slideMaster" Target="slideMasters/slideMaster109.xml"/><Relationship Id="rId34" Type="http://schemas.openxmlformats.org/officeDocument/2006/relationships/slideMaster" Target="slideMasters/slideMaster34.xml"/><Relationship Id="rId50" Type="http://schemas.openxmlformats.org/officeDocument/2006/relationships/slideMaster" Target="slideMasters/slideMaster50.xml"/><Relationship Id="rId55" Type="http://schemas.openxmlformats.org/officeDocument/2006/relationships/slideMaster" Target="slideMasters/slideMaster55.xml"/><Relationship Id="rId76" Type="http://schemas.openxmlformats.org/officeDocument/2006/relationships/slideMaster" Target="slideMasters/slideMaster76.xml"/><Relationship Id="rId97" Type="http://schemas.openxmlformats.org/officeDocument/2006/relationships/slideMaster" Target="slideMasters/slideMaster97.xml"/><Relationship Id="rId104" Type="http://schemas.openxmlformats.org/officeDocument/2006/relationships/slideMaster" Target="slideMasters/slideMaster104.xml"/><Relationship Id="rId120" Type="http://schemas.openxmlformats.org/officeDocument/2006/relationships/slideMaster" Target="slideMasters/slideMaster120.xml"/><Relationship Id="rId125" Type="http://schemas.openxmlformats.org/officeDocument/2006/relationships/slideMaster" Target="slideMasters/slideMaster125.xml"/><Relationship Id="rId141" Type="http://schemas.openxmlformats.org/officeDocument/2006/relationships/slideMaster" Target="slideMasters/slideMaster141.xml"/><Relationship Id="rId146" Type="http://schemas.openxmlformats.org/officeDocument/2006/relationships/slideMaster" Target="slideMasters/slideMaster146.xml"/><Relationship Id="rId7" Type="http://schemas.openxmlformats.org/officeDocument/2006/relationships/slideMaster" Target="slideMasters/slideMaster7.xml"/><Relationship Id="rId71" Type="http://schemas.openxmlformats.org/officeDocument/2006/relationships/slideMaster" Target="slideMasters/slideMaster71.xml"/><Relationship Id="rId92" Type="http://schemas.openxmlformats.org/officeDocument/2006/relationships/slideMaster" Target="slideMasters/slideMaster92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66" Type="http://schemas.openxmlformats.org/officeDocument/2006/relationships/slideMaster" Target="slideMasters/slideMaster66.xml"/><Relationship Id="rId87" Type="http://schemas.openxmlformats.org/officeDocument/2006/relationships/slideMaster" Target="slideMasters/slideMaster87.xml"/><Relationship Id="rId110" Type="http://schemas.openxmlformats.org/officeDocument/2006/relationships/slideMaster" Target="slideMasters/slideMaster110.xml"/><Relationship Id="rId115" Type="http://schemas.openxmlformats.org/officeDocument/2006/relationships/slideMaster" Target="slideMasters/slideMaster115.xml"/><Relationship Id="rId131" Type="http://schemas.openxmlformats.org/officeDocument/2006/relationships/slideMaster" Target="slideMasters/slideMaster131.xml"/><Relationship Id="rId136" Type="http://schemas.openxmlformats.org/officeDocument/2006/relationships/slideMaster" Target="slideMasters/slideMaster136.xml"/><Relationship Id="rId61" Type="http://schemas.openxmlformats.org/officeDocument/2006/relationships/slideMaster" Target="slideMasters/slideMaster61.xml"/><Relationship Id="rId82" Type="http://schemas.openxmlformats.org/officeDocument/2006/relationships/slideMaster" Target="slideMasters/slideMaster82.xml"/><Relationship Id="rId152" Type="http://schemas.openxmlformats.org/officeDocument/2006/relationships/tableStyles" Target="tableStyle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Master" Target="slideMasters/slideMaster56.xml"/><Relationship Id="rId77" Type="http://schemas.openxmlformats.org/officeDocument/2006/relationships/slideMaster" Target="slideMasters/slideMaster77.xml"/><Relationship Id="rId100" Type="http://schemas.openxmlformats.org/officeDocument/2006/relationships/slideMaster" Target="slideMasters/slideMaster100.xml"/><Relationship Id="rId105" Type="http://schemas.openxmlformats.org/officeDocument/2006/relationships/slideMaster" Target="slideMasters/slideMaster105.xml"/><Relationship Id="rId126" Type="http://schemas.openxmlformats.org/officeDocument/2006/relationships/slideMaster" Target="slideMasters/slideMaster126.xml"/><Relationship Id="rId147" Type="http://schemas.openxmlformats.org/officeDocument/2006/relationships/slide" Target="slides/slide1.xml"/><Relationship Id="rId8" Type="http://schemas.openxmlformats.org/officeDocument/2006/relationships/slideMaster" Target="slideMasters/slideMaster8.xml"/><Relationship Id="rId51" Type="http://schemas.openxmlformats.org/officeDocument/2006/relationships/slideMaster" Target="slideMasters/slideMaster51.xml"/><Relationship Id="rId72" Type="http://schemas.openxmlformats.org/officeDocument/2006/relationships/slideMaster" Target="slideMasters/slideMaster72.xml"/><Relationship Id="rId93" Type="http://schemas.openxmlformats.org/officeDocument/2006/relationships/slideMaster" Target="slideMasters/slideMaster93.xml"/><Relationship Id="rId98" Type="http://schemas.openxmlformats.org/officeDocument/2006/relationships/slideMaster" Target="slideMasters/slideMaster98.xml"/><Relationship Id="rId121" Type="http://schemas.openxmlformats.org/officeDocument/2006/relationships/slideMaster" Target="slideMasters/slideMaster121.xml"/><Relationship Id="rId142" Type="http://schemas.openxmlformats.org/officeDocument/2006/relationships/slideMaster" Target="slideMasters/slideMaster142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Master" Target="slideMasters/slideMaster46.xml"/><Relationship Id="rId67" Type="http://schemas.openxmlformats.org/officeDocument/2006/relationships/slideMaster" Target="slideMasters/slideMaster67.xml"/><Relationship Id="rId116" Type="http://schemas.openxmlformats.org/officeDocument/2006/relationships/slideMaster" Target="slideMasters/slideMaster116.xml"/><Relationship Id="rId137" Type="http://schemas.openxmlformats.org/officeDocument/2006/relationships/slideMaster" Target="slideMasters/slideMaster137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Master" Target="slideMasters/slideMaster62.xml"/><Relationship Id="rId83" Type="http://schemas.openxmlformats.org/officeDocument/2006/relationships/slideMaster" Target="slideMasters/slideMaster83.xml"/><Relationship Id="rId88" Type="http://schemas.openxmlformats.org/officeDocument/2006/relationships/slideMaster" Target="slideMasters/slideMaster88.xml"/><Relationship Id="rId111" Type="http://schemas.openxmlformats.org/officeDocument/2006/relationships/slideMaster" Target="slideMasters/slideMaster111.xml"/><Relationship Id="rId132" Type="http://schemas.openxmlformats.org/officeDocument/2006/relationships/slideMaster" Target="slideMasters/slideMaster132.xml"/><Relationship Id="rId15" Type="http://schemas.openxmlformats.org/officeDocument/2006/relationships/slideMaster" Target="slideMasters/slideMaster15.xml"/><Relationship Id="rId36" Type="http://schemas.openxmlformats.org/officeDocument/2006/relationships/slideMaster" Target="slideMasters/slideMaster36.xml"/><Relationship Id="rId57" Type="http://schemas.openxmlformats.org/officeDocument/2006/relationships/slideMaster" Target="slideMasters/slideMaster57.xml"/><Relationship Id="rId106" Type="http://schemas.openxmlformats.org/officeDocument/2006/relationships/slideMaster" Target="slideMasters/slideMaster106.xml"/><Relationship Id="rId127" Type="http://schemas.openxmlformats.org/officeDocument/2006/relationships/slideMaster" Target="slideMasters/slideMaster127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Master" Target="slideMasters/slideMaster52.xml"/><Relationship Id="rId73" Type="http://schemas.openxmlformats.org/officeDocument/2006/relationships/slideMaster" Target="slideMasters/slideMaster73.xml"/><Relationship Id="rId78" Type="http://schemas.openxmlformats.org/officeDocument/2006/relationships/slideMaster" Target="slideMasters/slideMaster78.xml"/><Relationship Id="rId94" Type="http://schemas.openxmlformats.org/officeDocument/2006/relationships/slideMaster" Target="slideMasters/slideMaster94.xml"/><Relationship Id="rId99" Type="http://schemas.openxmlformats.org/officeDocument/2006/relationships/slideMaster" Target="slideMasters/slideMaster99.xml"/><Relationship Id="rId101" Type="http://schemas.openxmlformats.org/officeDocument/2006/relationships/slideMaster" Target="slideMasters/slideMaster101.xml"/><Relationship Id="rId122" Type="http://schemas.openxmlformats.org/officeDocument/2006/relationships/slideMaster" Target="slideMasters/slideMaster122.xml"/><Relationship Id="rId143" Type="http://schemas.openxmlformats.org/officeDocument/2006/relationships/slideMaster" Target="slideMasters/slideMaster143.xml"/><Relationship Id="rId148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Master" Target="slideMasters/slideMaster26.xml"/><Relationship Id="rId47" Type="http://schemas.openxmlformats.org/officeDocument/2006/relationships/slideMaster" Target="slideMasters/slideMaster47.xml"/><Relationship Id="rId68" Type="http://schemas.openxmlformats.org/officeDocument/2006/relationships/slideMaster" Target="slideMasters/slideMaster68.xml"/><Relationship Id="rId89" Type="http://schemas.openxmlformats.org/officeDocument/2006/relationships/slideMaster" Target="slideMasters/slideMaster89.xml"/><Relationship Id="rId112" Type="http://schemas.openxmlformats.org/officeDocument/2006/relationships/slideMaster" Target="slideMasters/slideMaster112.xml"/><Relationship Id="rId133" Type="http://schemas.openxmlformats.org/officeDocument/2006/relationships/slideMaster" Target="slideMasters/slideMaster133.xml"/><Relationship Id="rId16" Type="http://schemas.openxmlformats.org/officeDocument/2006/relationships/slideMaster" Target="slideMasters/slideMaster16.xml"/><Relationship Id="rId37" Type="http://schemas.openxmlformats.org/officeDocument/2006/relationships/slideMaster" Target="slideMasters/slideMaster37.xml"/><Relationship Id="rId58" Type="http://schemas.openxmlformats.org/officeDocument/2006/relationships/slideMaster" Target="slideMasters/slideMaster58.xml"/><Relationship Id="rId79" Type="http://schemas.openxmlformats.org/officeDocument/2006/relationships/slideMaster" Target="slideMasters/slideMaster79.xml"/><Relationship Id="rId102" Type="http://schemas.openxmlformats.org/officeDocument/2006/relationships/slideMaster" Target="slideMasters/slideMaster102.xml"/><Relationship Id="rId123" Type="http://schemas.openxmlformats.org/officeDocument/2006/relationships/slideMaster" Target="slideMasters/slideMaster123.xml"/><Relationship Id="rId144" Type="http://schemas.openxmlformats.org/officeDocument/2006/relationships/slideMaster" Target="slideMasters/slideMaster144.xml"/><Relationship Id="rId90" Type="http://schemas.openxmlformats.org/officeDocument/2006/relationships/slideMaster" Target="slideMasters/slideMaster9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623FF-30DC-E848-BCAE-8A28FF1D2B30}" type="datetimeFigureOut">
              <a:rPr lang="en-US" smtClean="0"/>
              <a:t>7/22/21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5513" y="1143000"/>
            <a:ext cx="2466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65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3641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1pPr>
    <a:lvl2pPr marL="391820" algn="l" defTabSz="783641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2pPr>
    <a:lvl3pPr marL="783641" algn="l" defTabSz="783641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3pPr>
    <a:lvl4pPr marL="1175461" algn="l" defTabSz="783641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4pPr>
    <a:lvl5pPr marL="1567282" algn="l" defTabSz="783641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5pPr>
    <a:lvl6pPr marL="1959102" algn="l" defTabSz="783641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6pPr>
    <a:lvl7pPr marL="2350922" algn="l" defTabSz="783641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7pPr>
    <a:lvl8pPr marL="2742743" algn="l" defTabSz="783641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8pPr>
    <a:lvl9pPr marL="3134563" algn="l" defTabSz="783641" rtl="0" eaLnBrk="1" latinLnBrk="0" hangingPunct="1">
      <a:defRPr sz="10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95513" y="1143000"/>
            <a:ext cx="24669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194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emf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9.xml"/></Relationships>
</file>

<file path=ppt/slideLayouts/_rels/slideLayout7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0.xml"/></Relationships>
</file>

<file path=ppt/slideLayouts/_rels/slideLayout7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1.xml"/></Relationships>
</file>

<file path=ppt/slideLayouts/_rels/slideLayout7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2.xml"/></Relationships>
</file>

<file path=ppt/slideLayouts/_rels/slideLayout7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7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3.xml"/></Relationships>
</file>

<file path=ppt/slideLayouts/_rels/slideLayout8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4.xml"/></Relationships>
</file>

<file path=ppt/slideLayouts/_rels/slideLayout8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6.xml"/></Relationships>
</file>

<file path=ppt/slideLayouts/_rels/slideLayout8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7.xml"/></Relationships>
</file>

<file path=ppt/slideLayouts/_rels/slideLayout8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8.xml"/></Relationships>
</file>

<file path=ppt/slideLayouts/_rels/slideLayout8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8.xml"/></Relationships>
</file>

<file path=ppt/slideLayouts/_rels/slideLayout8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9.xml"/></Relationships>
</file>

<file path=ppt/slideLayouts/_rels/slideLayout8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0.xml"/></Relationships>
</file>

<file path=ppt/slideLayouts/_rels/slideLayout8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1.xml"/></Relationships>
</file>

<file path=ppt/slideLayouts/_rels/slideLayout8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2.xml"/></Relationships>
</file>

<file path=ppt/slideLayouts/_rels/slideLayout8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3.xml"/><Relationship Id="rId4" Type="http://schemas.openxmlformats.org/officeDocument/2006/relationships/image" Target="../media/image5.emf"/></Relationships>
</file>

<file path=ppt/slideLayouts/_rels/slideLayout8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8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3.xml"/></Relationships>
</file>

<file path=ppt/slideLayouts/_rels/slideLayout9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4.xml"/></Relationships>
</file>

<file path=ppt/slideLayouts/_rels/slideLayout9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5.xml"/></Relationships>
</file>

<file path=ppt/slideLayouts/_rels/slideLayout9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6.xml"/></Relationships>
</file>

<file path=ppt/slideLayouts/_rels/slideLayout9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7.xml"/></Relationships>
</file>

<file path=ppt/slideLayouts/_rels/slideLayout9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8.xml"/></Relationships>
</file>

<file path=ppt/slideLayouts/_rels/slideLayout9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9.xml"/></Relationships>
</file>

<file path=ppt/slideLayouts/_rels/slideLayout9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0.xml"/></Relationships>
</file>

<file path=ppt/slideLayouts/_rels/slideLayout9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1.xml"/></Relationships>
</file>

<file path=ppt/slideLayouts/_rels/slideLayout9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9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2.xml"/></Relationships>
</file>

<file path=ppt/slideLayouts/_rels/slideLayout10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3.xml"/></Relationships>
</file>

<file path=ppt/slideLayouts/_rels/slideLayout10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4.xml"/></Relationships>
</file>

<file path=ppt/slideLayouts/_rels/slideLayout10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5.xml"/></Relationships>
</file>

<file path=ppt/slideLayouts/_rels/slideLayout10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6.xml"/></Relationships>
</file>

<file path=ppt/slideLayouts/_rels/slideLayout10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7.xml"/></Relationships>
</file>

<file path=ppt/slideLayouts/_rels/slideLayout10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8.xml"/></Relationships>
</file>

<file path=ppt/slideLayouts/_rels/slideLayout10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9.xml"/></Relationships>
</file>

<file path=ppt/slideLayouts/_rels/slideLayout10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0.xml"/></Relationships>
</file>

<file path=ppt/slideLayouts/_rels/slideLayout10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0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1.xml"/></Relationships>
</file>

<file path=ppt/slideLayouts/_rels/slideLayout1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2.xml"/></Relationships>
</file>

<file path=ppt/slideLayouts/_rels/slideLayout1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3.xml"/></Relationships>
</file>

<file path=ppt/slideLayouts/_rels/slideLayout1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4.xml"/></Relationships>
</file>

<file path=ppt/slideLayouts/_rels/slideLayout1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5.xml"/></Relationships>
</file>

<file path=ppt/slideLayouts/_rels/slideLayout1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6.xml"/></Relationships>
</file>

<file path=ppt/slideLayouts/_rels/slideLayout1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7.xml"/></Relationships>
</file>

<file path=ppt/slideLayouts/_rels/slideLayout1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8.xml"/></Relationships>
</file>

<file path=ppt/slideLayouts/_rels/slideLayout1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9.xml"/></Relationships>
</file>

<file path=ppt/slideLayouts/_rels/slideLayout1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0.xml"/></Relationships>
</file>

<file path=ppt/slideLayouts/_rels/slideLayout1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1.xml"/></Relationships>
</file>

<file path=ppt/slideLayouts/_rels/slideLayout1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2.xml"/></Relationships>
</file>

<file path=ppt/slideLayouts/_rels/slideLayout1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3.xml"/></Relationships>
</file>

<file path=ppt/slideLayouts/_rels/slideLayout1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4.xml"/></Relationships>
</file>

<file path=ppt/slideLayouts/_rels/slideLayout1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5.xml"/></Relationships>
</file>

<file path=ppt/slideLayouts/_rels/slideLayout1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6.xml"/></Relationships>
</file>

<file path=ppt/slideLayouts/_rels/slideLayout1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7.xml"/></Relationships>
</file>

<file path=ppt/slideLayouts/_rels/slideLayout1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8.xml"/></Relationships>
</file>

<file path=ppt/slideLayouts/_rels/slideLayout1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9.xml"/></Relationships>
</file>

<file path=ppt/slideLayouts/_rels/slideLayout1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0.xml"/></Relationships>
</file>

<file path=ppt/slideLayouts/_rels/slideLayout1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1.xml"/></Relationships>
</file>

<file path=ppt/slideLayouts/_rels/slideLayout1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2.xml"/></Relationships>
</file>

<file path=ppt/slideLayouts/_rels/slideLayout1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3.xml"/></Relationships>
</file>

<file path=ppt/slideLayouts/_rels/slideLayout1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4.xml"/></Relationships>
</file>

<file path=ppt/slideLayouts/_rels/slideLayout1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5.xml"/></Relationships>
</file>

<file path=ppt/slideLayouts/_rels/slideLayout1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6.xml"/></Relationships>
</file>

<file path=ppt/slideLayouts/_rels/slideLayout1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7.xml"/></Relationships>
</file>

<file path=ppt/slideLayouts/_rels/slideLayout1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8.xml"/></Relationships>
</file>

<file path=ppt/slideLayouts/_rels/slideLayout1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9.xml"/></Relationships>
</file>

<file path=ppt/slideLayouts/_rels/slideLayout1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0.xml"/></Relationships>
</file>

<file path=ppt/slideLayouts/_rels/slideLayout1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1.xml"/></Relationships>
</file>

<file path=ppt/slideLayouts/_rels/slideLayout1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2.xml"/></Relationships>
</file>

<file path=ppt/slideLayouts/_rels/slideLayout1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3.xml"/></Relationships>
</file>

<file path=ppt/slideLayouts/_rels/slideLayout1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4.xml"/></Relationships>
</file>

<file path=ppt/slideLayouts/_rels/slideLayout1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5.xml"/></Relationships>
</file>

<file path=ppt/slideLayouts/_rels/slideLayout1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6.xml"/></Relationships>
</file>

<file path=ppt/slideLayouts/_rels/slideLayout1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7.xml"/></Relationships>
</file>

<file path=ppt/slideLayouts/_rels/slideLayout1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8.xml"/></Relationships>
</file>

<file path=ppt/slideLayouts/_rels/slideLayout1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9.xml"/></Relationships>
</file>

<file path=ppt/slideLayouts/_rels/slideLayout1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0.xml"/></Relationships>
</file>

<file path=ppt/slideLayouts/_rels/slideLayout1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1.xml"/></Relationships>
</file>

<file path=ppt/slideLayouts/_rels/slideLayout1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2.xml"/></Relationships>
</file>

<file path=ppt/slideLayouts/_rels/slideLayout1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3.xml"/></Relationships>
</file>

<file path=ppt/slideLayouts/_rels/slideLayout1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4.xml"/></Relationships>
</file>

<file path=ppt/slideLayouts/_rels/slideLayout1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5.xml"/></Relationships>
</file>

<file path=ppt/slideLayouts/_rels/slideLayout1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_rels/slideLayout1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1359" tIns="155679" rIns="311359" bIns="155679"/>
          <a:lstStyle/>
          <a:p>
            <a:endParaRPr lang="en-US" sz="6082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680" tIns="186840" rIns="373680" bIns="18684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fld id="{1328C3C1-546C-9A46-B9E7-A6B3FBF1F65F}" type="datetimeFigureOut">
              <a:rPr lang="en-US" smtClean="0"/>
              <a:t>7/22/21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64315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642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260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6745" indent="0">
              <a:buNone/>
              <a:defRPr sz="6082"/>
            </a:lvl2pPr>
            <a:lvl3pPr marL="3113483" indent="0">
              <a:buNone/>
              <a:defRPr sz="5249"/>
            </a:lvl3pPr>
            <a:lvl4pPr marL="4670228" indent="0">
              <a:buNone/>
              <a:defRPr sz="4833"/>
            </a:lvl4pPr>
            <a:lvl5pPr marL="6226964" indent="0">
              <a:buNone/>
              <a:defRPr sz="4833"/>
            </a:lvl5pPr>
            <a:lvl6pPr marL="7783709" indent="0">
              <a:buNone/>
              <a:defRPr sz="4833"/>
            </a:lvl6pPr>
            <a:lvl7pPr marL="9340451" indent="0">
              <a:buNone/>
              <a:defRPr sz="4833"/>
            </a:lvl7pPr>
            <a:lvl8pPr marL="10897192" indent="0">
              <a:buNone/>
              <a:defRPr sz="4833"/>
            </a:lvl8pPr>
            <a:lvl9pPr marL="1245393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1217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4659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6745" indent="0">
              <a:buNone/>
              <a:defRPr sz="6916" b="1"/>
            </a:lvl2pPr>
            <a:lvl3pPr marL="3113483" indent="0">
              <a:buNone/>
              <a:defRPr sz="6082" b="1"/>
            </a:lvl3pPr>
            <a:lvl4pPr marL="4670228" indent="0">
              <a:buNone/>
              <a:defRPr sz="5249" b="1"/>
            </a:lvl4pPr>
            <a:lvl5pPr marL="6226964" indent="0">
              <a:buNone/>
              <a:defRPr sz="5249" b="1"/>
            </a:lvl5pPr>
            <a:lvl6pPr marL="7783709" indent="0">
              <a:buNone/>
              <a:defRPr sz="5249" b="1"/>
            </a:lvl6pPr>
            <a:lvl7pPr marL="9340451" indent="0">
              <a:buNone/>
              <a:defRPr sz="5249" b="1"/>
            </a:lvl7pPr>
            <a:lvl8pPr marL="10897192" indent="0">
              <a:buNone/>
              <a:defRPr sz="5249" b="1"/>
            </a:lvl8pPr>
            <a:lvl9pPr marL="1245393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6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6745" indent="0">
              <a:buNone/>
              <a:defRPr sz="6916" b="1"/>
            </a:lvl2pPr>
            <a:lvl3pPr marL="3113483" indent="0">
              <a:buNone/>
              <a:defRPr sz="6082" b="1"/>
            </a:lvl3pPr>
            <a:lvl4pPr marL="4670228" indent="0">
              <a:buNone/>
              <a:defRPr sz="5249" b="1"/>
            </a:lvl4pPr>
            <a:lvl5pPr marL="6226964" indent="0">
              <a:buNone/>
              <a:defRPr sz="5249" b="1"/>
            </a:lvl5pPr>
            <a:lvl6pPr marL="7783709" indent="0">
              <a:buNone/>
              <a:defRPr sz="5249" b="1"/>
            </a:lvl6pPr>
            <a:lvl7pPr marL="9340451" indent="0">
              <a:buNone/>
              <a:defRPr sz="5249" b="1"/>
            </a:lvl7pPr>
            <a:lvl8pPr marL="10897192" indent="0">
              <a:buNone/>
              <a:defRPr sz="5249" b="1"/>
            </a:lvl8pPr>
            <a:lvl9pPr marL="1245393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6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9496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2597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8870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0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2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0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6745" indent="0">
              <a:buNone/>
              <a:defRPr sz="4166"/>
            </a:lvl2pPr>
            <a:lvl3pPr marL="3113483" indent="0">
              <a:buNone/>
              <a:defRPr sz="3333"/>
            </a:lvl3pPr>
            <a:lvl4pPr marL="4670228" indent="0">
              <a:buNone/>
              <a:defRPr sz="3166"/>
            </a:lvl4pPr>
            <a:lvl5pPr marL="6226964" indent="0">
              <a:buNone/>
              <a:defRPr sz="3166"/>
            </a:lvl5pPr>
            <a:lvl6pPr marL="7783709" indent="0">
              <a:buNone/>
              <a:defRPr sz="3166"/>
            </a:lvl6pPr>
            <a:lvl7pPr marL="9340451" indent="0">
              <a:buNone/>
              <a:defRPr sz="3166"/>
            </a:lvl7pPr>
            <a:lvl8pPr marL="10897192" indent="0">
              <a:buNone/>
              <a:defRPr sz="3166"/>
            </a:lvl8pPr>
            <a:lvl9pPr marL="1245393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7634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6745" indent="0">
              <a:buNone/>
              <a:defRPr sz="9415"/>
            </a:lvl2pPr>
            <a:lvl3pPr marL="3113483" indent="0">
              <a:buNone/>
              <a:defRPr sz="8332"/>
            </a:lvl3pPr>
            <a:lvl4pPr marL="4670228" indent="0">
              <a:buNone/>
              <a:defRPr sz="6916"/>
            </a:lvl4pPr>
            <a:lvl5pPr marL="6226964" indent="0">
              <a:buNone/>
              <a:defRPr sz="6916"/>
            </a:lvl5pPr>
            <a:lvl6pPr marL="7783709" indent="0">
              <a:buNone/>
              <a:defRPr sz="6916"/>
            </a:lvl6pPr>
            <a:lvl7pPr marL="9340451" indent="0">
              <a:buNone/>
              <a:defRPr sz="6916"/>
            </a:lvl7pPr>
            <a:lvl8pPr marL="10897192" indent="0">
              <a:buNone/>
              <a:defRPr sz="6916"/>
            </a:lvl8pPr>
            <a:lvl9pPr marL="12453935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6745" indent="0">
              <a:buNone/>
              <a:defRPr sz="4166"/>
            </a:lvl2pPr>
            <a:lvl3pPr marL="3113483" indent="0">
              <a:buNone/>
              <a:defRPr sz="3333"/>
            </a:lvl3pPr>
            <a:lvl4pPr marL="4670228" indent="0">
              <a:buNone/>
              <a:defRPr sz="3166"/>
            </a:lvl4pPr>
            <a:lvl5pPr marL="6226964" indent="0">
              <a:buNone/>
              <a:defRPr sz="3166"/>
            </a:lvl5pPr>
            <a:lvl6pPr marL="7783709" indent="0">
              <a:buNone/>
              <a:defRPr sz="3166"/>
            </a:lvl6pPr>
            <a:lvl7pPr marL="9340451" indent="0">
              <a:buNone/>
              <a:defRPr sz="3166"/>
            </a:lvl7pPr>
            <a:lvl8pPr marL="10897192" indent="0">
              <a:buNone/>
              <a:defRPr sz="3166"/>
            </a:lvl8pPr>
            <a:lvl9pPr marL="1245393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7889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5006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80773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1145" tIns="155567" rIns="311145" bIns="155567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423" tIns="186705" rIns="373423" bIns="186705" numCol="1" anchor="b" anchorCtr="0" compatLnSpc="1">
            <a:prstTxWarp prst="textNoShape">
              <a:avLst/>
            </a:prstTxWarp>
          </a:bodyPr>
          <a:lstStyle>
            <a:lvl1pPr>
              <a:defRPr sz="4166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8663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3625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04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5651" indent="0">
              <a:buNone/>
              <a:defRPr sz="6082"/>
            </a:lvl2pPr>
            <a:lvl3pPr marL="3111309" indent="0">
              <a:buNone/>
              <a:defRPr sz="5249"/>
            </a:lvl3pPr>
            <a:lvl4pPr marL="4666956" indent="0">
              <a:buNone/>
              <a:defRPr sz="4833"/>
            </a:lvl4pPr>
            <a:lvl5pPr marL="6222613" indent="0">
              <a:buNone/>
              <a:defRPr sz="4833"/>
            </a:lvl5pPr>
            <a:lvl6pPr marL="7778266" indent="0">
              <a:buNone/>
              <a:defRPr sz="4833"/>
            </a:lvl6pPr>
            <a:lvl7pPr marL="9333919" indent="0">
              <a:buNone/>
              <a:defRPr sz="4833"/>
            </a:lvl7pPr>
            <a:lvl8pPr marL="10889570" indent="0">
              <a:buNone/>
              <a:defRPr sz="4833"/>
            </a:lvl8pPr>
            <a:lvl9pPr marL="1244522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329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687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651" indent="0">
              <a:buNone/>
              <a:defRPr sz="6916" b="1"/>
            </a:lvl2pPr>
            <a:lvl3pPr marL="3111309" indent="0">
              <a:buNone/>
              <a:defRPr sz="6082" b="1"/>
            </a:lvl3pPr>
            <a:lvl4pPr marL="4666956" indent="0">
              <a:buNone/>
              <a:defRPr sz="5249" b="1"/>
            </a:lvl4pPr>
            <a:lvl5pPr marL="6222613" indent="0">
              <a:buNone/>
              <a:defRPr sz="5249" b="1"/>
            </a:lvl5pPr>
            <a:lvl6pPr marL="7778266" indent="0">
              <a:buNone/>
              <a:defRPr sz="5249" b="1"/>
            </a:lvl6pPr>
            <a:lvl7pPr marL="9333919" indent="0">
              <a:buNone/>
              <a:defRPr sz="5249" b="1"/>
            </a:lvl7pPr>
            <a:lvl8pPr marL="10889570" indent="0">
              <a:buNone/>
              <a:defRPr sz="5249" b="1"/>
            </a:lvl8pPr>
            <a:lvl9pPr marL="1244522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651" indent="0">
              <a:buNone/>
              <a:defRPr sz="6916" b="1"/>
            </a:lvl2pPr>
            <a:lvl3pPr marL="3111309" indent="0">
              <a:buNone/>
              <a:defRPr sz="6082" b="1"/>
            </a:lvl3pPr>
            <a:lvl4pPr marL="4666956" indent="0">
              <a:buNone/>
              <a:defRPr sz="5249" b="1"/>
            </a:lvl4pPr>
            <a:lvl5pPr marL="6222613" indent="0">
              <a:buNone/>
              <a:defRPr sz="5249" b="1"/>
            </a:lvl5pPr>
            <a:lvl6pPr marL="7778266" indent="0">
              <a:buNone/>
              <a:defRPr sz="5249" b="1"/>
            </a:lvl6pPr>
            <a:lvl7pPr marL="9333919" indent="0">
              <a:buNone/>
              <a:defRPr sz="5249" b="1"/>
            </a:lvl7pPr>
            <a:lvl8pPr marL="10889570" indent="0">
              <a:buNone/>
              <a:defRPr sz="5249" b="1"/>
            </a:lvl8pPr>
            <a:lvl9pPr marL="1244522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80358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78107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6171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6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5651" indent="0">
              <a:buNone/>
              <a:defRPr sz="4166"/>
            </a:lvl2pPr>
            <a:lvl3pPr marL="3111309" indent="0">
              <a:buNone/>
              <a:defRPr sz="3333"/>
            </a:lvl3pPr>
            <a:lvl4pPr marL="4666956" indent="0">
              <a:buNone/>
              <a:defRPr sz="3166"/>
            </a:lvl4pPr>
            <a:lvl5pPr marL="6222613" indent="0">
              <a:buNone/>
              <a:defRPr sz="3166"/>
            </a:lvl5pPr>
            <a:lvl6pPr marL="7778266" indent="0">
              <a:buNone/>
              <a:defRPr sz="3166"/>
            </a:lvl6pPr>
            <a:lvl7pPr marL="9333919" indent="0">
              <a:buNone/>
              <a:defRPr sz="3166"/>
            </a:lvl7pPr>
            <a:lvl8pPr marL="10889570" indent="0">
              <a:buNone/>
              <a:defRPr sz="3166"/>
            </a:lvl8pPr>
            <a:lvl9pPr marL="1244522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49337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5651" indent="0">
              <a:buNone/>
              <a:defRPr sz="9415"/>
            </a:lvl2pPr>
            <a:lvl3pPr marL="3111309" indent="0">
              <a:buNone/>
              <a:defRPr sz="8332"/>
            </a:lvl3pPr>
            <a:lvl4pPr marL="4666956" indent="0">
              <a:buNone/>
              <a:defRPr sz="6916"/>
            </a:lvl4pPr>
            <a:lvl5pPr marL="6222613" indent="0">
              <a:buNone/>
              <a:defRPr sz="6916"/>
            </a:lvl5pPr>
            <a:lvl6pPr marL="7778266" indent="0">
              <a:buNone/>
              <a:defRPr sz="6916"/>
            </a:lvl6pPr>
            <a:lvl7pPr marL="9333919" indent="0">
              <a:buNone/>
              <a:defRPr sz="6916"/>
            </a:lvl7pPr>
            <a:lvl8pPr marL="10889570" indent="0">
              <a:buNone/>
              <a:defRPr sz="6916"/>
            </a:lvl8pPr>
            <a:lvl9pPr marL="12445223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5651" indent="0">
              <a:buNone/>
              <a:defRPr sz="4166"/>
            </a:lvl2pPr>
            <a:lvl3pPr marL="3111309" indent="0">
              <a:buNone/>
              <a:defRPr sz="3333"/>
            </a:lvl3pPr>
            <a:lvl4pPr marL="4666956" indent="0">
              <a:buNone/>
              <a:defRPr sz="3166"/>
            </a:lvl4pPr>
            <a:lvl5pPr marL="6222613" indent="0">
              <a:buNone/>
              <a:defRPr sz="3166"/>
            </a:lvl5pPr>
            <a:lvl6pPr marL="7778266" indent="0">
              <a:buNone/>
              <a:defRPr sz="3166"/>
            </a:lvl6pPr>
            <a:lvl7pPr marL="9333919" indent="0">
              <a:buNone/>
              <a:defRPr sz="3166"/>
            </a:lvl7pPr>
            <a:lvl8pPr marL="10889570" indent="0">
              <a:buNone/>
              <a:defRPr sz="3166"/>
            </a:lvl8pPr>
            <a:lvl9pPr marL="1244522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9835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3356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2519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6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43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1070" tIns="155529" rIns="311070" bIns="15552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333" tIns="186660" rIns="373333" bIns="18666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862758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9496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1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5293" indent="0">
              <a:buNone/>
              <a:defRPr sz="6082"/>
            </a:lvl2pPr>
            <a:lvl3pPr marL="3110581" indent="0">
              <a:buNone/>
              <a:defRPr sz="5249"/>
            </a:lvl3pPr>
            <a:lvl4pPr marL="4665866" indent="0">
              <a:buNone/>
              <a:defRPr sz="4833"/>
            </a:lvl4pPr>
            <a:lvl5pPr marL="6221163" indent="0">
              <a:buNone/>
              <a:defRPr sz="4833"/>
            </a:lvl5pPr>
            <a:lvl6pPr marL="7776446" indent="0">
              <a:buNone/>
              <a:defRPr sz="4833"/>
            </a:lvl6pPr>
            <a:lvl7pPr marL="9331740" indent="0">
              <a:buNone/>
              <a:defRPr sz="4833"/>
            </a:lvl7pPr>
            <a:lvl8pPr marL="10887031" indent="0">
              <a:buNone/>
              <a:defRPr sz="4833"/>
            </a:lvl8pPr>
            <a:lvl9pPr marL="1244232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04317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771256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293" indent="0">
              <a:buNone/>
              <a:defRPr sz="6916" b="1"/>
            </a:lvl2pPr>
            <a:lvl3pPr marL="3110581" indent="0">
              <a:buNone/>
              <a:defRPr sz="6082" b="1"/>
            </a:lvl3pPr>
            <a:lvl4pPr marL="4665866" indent="0">
              <a:buNone/>
              <a:defRPr sz="5249" b="1"/>
            </a:lvl4pPr>
            <a:lvl5pPr marL="6221163" indent="0">
              <a:buNone/>
              <a:defRPr sz="5249" b="1"/>
            </a:lvl5pPr>
            <a:lvl6pPr marL="7776446" indent="0">
              <a:buNone/>
              <a:defRPr sz="5249" b="1"/>
            </a:lvl6pPr>
            <a:lvl7pPr marL="9331740" indent="0">
              <a:buNone/>
              <a:defRPr sz="5249" b="1"/>
            </a:lvl7pPr>
            <a:lvl8pPr marL="10887031" indent="0">
              <a:buNone/>
              <a:defRPr sz="5249" b="1"/>
            </a:lvl8pPr>
            <a:lvl9pPr marL="1244232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5293" indent="0">
              <a:buNone/>
              <a:defRPr sz="6916" b="1"/>
            </a:lvl2pPr>
            <a:lvl3pPr marL="3110581" indent="0">
              <a:buNone/>
              <a:defRPr sz="6082" b="1"/>
            </a:lvl3pPr>
            <a:lvl4pPr marL="4665866" indent="0">
              <a:buNone/>
              <a:defRPr sz="5249" b="1"/>
            </a:lvl4pPr>
            <a:lvl5pPr marL="6221163" indent="0">
              <a:buNone/>
              <a:defRPr sz="5249" b="1"/>
            </a:lvl5pPr>
            <a:lvl6pPr marL="7776446" indent="0">
              <a:buNone/>
              <a:defRPr sz="5249" b="1"/>
            </a:lvl6pPr>
            <a:lvl7pPr marL="9331740" indent="0">
              <a:buNone/>
              <a:defRPr sz="5249" b="1"/>
            </a:lvl7pPr>
            <a:lvl8pPr marL="10887031" indent="0">
              <a:buNone/>
              <a:defRPr sz="5249" b="1"/>
            </a:lvl8pPr>
            <a:lvl9pPr marL="1244232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449370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38050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008391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8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5293" indent="0">
              <a:buNone/>
              <a:defRPr sz="4166"/>
            </a:lvl2pPr>
            <a:lvl3pPr marL="3110581" indent="0">
              <a:buNone/>
              <a:defRPr sz="3333"/>
            </a:lvl3pPr>
            <a:lvl4pPr marL="4665866" indent="0">
              <a:buNone/>
              <a:defRPr sz="3166"/>
            </a:lvl4pPr>
            <a:lvl5pPr marL="6221163" indent="0">
              <a:buNone/>
              <a:defRPr sz="3166"/>
            </a:lvl5pPr>
            <a:lvl6pPr marL="7776446" indent="0">
              <a:buNone/>
              <a:defRPr sz="3166"/>
            </a:lvl6pPr>
            <a:lvl7pPr marL="9331740" indent="0">
              <a:buNone/>
              <a:defRPr sz="3166"/>
            </a:lvl7pPr>
            <a:lvl8pPr marL="10887031" indent="0">
              <a:buNone/>
              <a:defRPr sz="3166"/>
            </a:lvl8pPr>
            <a:lvl9pPr marL="1244232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61560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5293" indent="0">
              <a:buNone/>
              <a:defRPr sz="9415"/>
            </a:lvl2pPr>
            <a:lvl3pPr marL="3110581" indent="0">
              <a:buNone/>
              <a:defRPr sz="8332"/>
            </a:lvl3pPr>
            <a:lvl4pPr marL="4665866" indent="0">
              <a:buNone/>
              <a:defRPr sz="6916"/>
            </a:lvl4pPr>
            <a:lvl5pPr marL="6221163" indent="0">
              <a:buNone/>
              <a:defRPr sz="6916"/>
            </a:lvl5pPr>
            <a:lvl6pPr marL="7776446" indent="0">
              <a:buNone/>
              <a:defRPr sz="6916"/>
            </a:lvl6pPr>
            <a:lvl7pPr marL="9331740" indent="0">
              <a:buNone/>
              <a:defRPr sz="6916"/>
            </a:lvl7pPr>
            <a:lvl8pPr marL="10887031" indent="0">
              <a:buNone/>
              <a:defRPr sz="6916"/>
            </a:lvl8pPr>
            <a:lvl9pPr marL="12442320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5293" indent="0">
              <a:buNone/>
              <a:defRPr sz="4166"/>
            </a:lvl2pPr>
            <a:lvl3pPr marL="3110581" indent="0">
              <a:buNone/>
              <a:defRPr sz="3333"/>
            </a:lvl3pPr>
            <a:lvl4pPr marL="4665866" indent="0">
              <a:buNone/>
              <a:defRPr sz="3166"/>
            </a:lvl4pPr>
            <a:lvl5pPr marL="6221163" indent="0">
              <a:buNone/>
              <a:defRPr sz="3166"/>
            </a:lvl5pPr>
            <a:lvl6pPr marL="7776446" indent="0">
              <a:buNone/>
              <a:defRPr sz="3166"/>
            </a:lvl6pPr>
            <a:lvl7pPr marL="9331740" indent="0">
              <a:buNone/>
              <a:defRPr sz="3166"/>
            </a:lvl7pPr>
            <a:lvl8pPr marL="10887031" indent="0">
              <a:buNone/>
              <a:defRPr sz="3166"/>
            </a:lvl8pPr>
            <a:lvl9pPr marL="1244232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973639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65849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39749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999" tIns="155492" rIns="310999" bIns="15549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248" tIns="186615" rIns="373248" bIns="18661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429570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59718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3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4929" indent="0">
              <a:buNone/>
              <a:defRPr sz="6082"/>
            </a:lvl2pPr>
            <a:lvl3pPr marL="3109857" indent="0">
              <a:buNone/>
              <a:defRPr sz="5249"/>
            </a:lvl3pPr>
            <a:lvl4pPr marL="4664779" indent="0">
              <a:buNone/>
              <a:defRPr sz="4833"/>
            </a:lvl4pPr>
            <a:lvl5pPr marL="6219713" indent="0">
              <a:buNone/>
              <a:defRPr sz="4833"/>
            </a:lvl5pPr>
            <a:lvl6pPr marL="7774635" indent="0">
              <a:buNone/>
              <a:defRPr sz="4833"/>
            </a:lvl6pPr>
            <a:lvl7pPr marL="9329565" indent="0">
              <a:buNone/>
              <a:defRPr sz="4833"/>
            </a:lvl7pPr>
            <a:lvl8pPr marL="10884498" indent="0">
              <a:buNone/>
              <a:defRPr sz="4833"/>
            </a:lvl8pPr>
            <a:lvl9pPr marL="12439418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34274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82989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929" indent="0">
              <a:buNone/>
              <a:defRPr sz="6916" b="1"/>
            </a:lvl2pPr>
            <a:lvl3pPr marL="3109857" indent="0">
              <a:buNone/>
              <a:defRPr sz="6082" b="1"/>
            </a:lvl3pPr>
            <a:lvl4pPr marL="4664779" indent="0">
              <a:buNone/>
              <a:defRPr sz="5249" b="1"/>
            </a:lvl4pPr>
            <a:lvl5pPr marL="6219713" indent="0">
              <a:buNone/>
              <a:defRPr sz="5249" b="1"/>
            </a:lvl5pPr>
            <a:lvl6pPr marL="7774635" indent="0">
              <a:buNone/>
              <a:defRPr sz="5249" b="1"/>
            </a:lvl6pPr>
            <a:lvl7pPr marL="9329565" indent="0">
              <a:buNone/>
              <a:defRPr sz="5249" b="1"/>
            </a:lvl7pPr>
            <a:lvl8pPr marL="10884498" indent="0">
              <a:buNone/>
              <a:defRPr sz="5249" b="1"/>
            </a:lvl8pPr>
            <a:lvl9pPr marL="1243941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929" indent="0">
              <a:buNone/>
              <a:defRPr sz="6916" b="1"/>
            </a:lvl2pPr>
            <a:lvl3pPr marL="3109857" indent="0">
              <a:buNone/>
              <a:defRPr sz="6082" b="1"/>
            </a:lvl3pPr>
            <a:lvl4pPr marL="4664779" indent="0">
              <a:buNone/>
              <a:defRPr sz="5249" b="1"/>
            </a:lvl4pPr>
            <a:lvl5pPr marL="6219713" indent="0">
              <a:buNone/>
              <a:defRPr sz="5249" b="1"/>
            </a:lvl5pPr>
            <a:lvl6pPr marL="7774635" indent="0">
              <a:buNone/>
              <a:defRPr sz="5249" b="1"/>
            </a:lvl6pPr>
            <a:lvl7pPr marL="9329565" indent="0">
              <a:buNone/>
              <a:defRPr sz="5249" b="1"/>
            </a:lvl7pPr>
            <a:lvl8pPr marL="10884498" indent="0">
              <a:buNone/>
              <a:defRPr sz="5249" b="1"/>
            </a:lvl8pPr>
            <a:lvl9pPr marL="1243941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642115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86129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279754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9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4929" indent="0">
              <a:buNone/>
              <a:defRPr sz="4166"/>
            </a:lvl2pPr>
            <a:lvl3pPr marL="3109857" indent="0">
              <a:buNone/>
              <a:defRPr sz="3333"/>
            </a:lvl3pPr>
            <a:lvl4pPr marL="4664779" indent="0">
              <a:buNone/>
              <a:defRPr sz="3166"/>
            </a:lvl4pPr>
            <a:lvl5pPr marL="6219713" indent="0">
              <a:buNone/>
              <a:defRPr sz="3166"/>
            </a:lvl5pPr>
            <a:lvl6pPr marL="7774635" indent="0">
              <a:buNone/>
              <a:defRPr sz="3166"/>
            </a:lvl6pPr>
            <a:lvl7pPr marL="9329565" indent="0">
              <a:buNone/>
              <a:defRPr sz="3166"/>
            </a:lvl7pPr>
            <a:lvl8pPr marL="10884498" indent="0">
              <a:buNone/>
              <a:defRPr sz="3166"/>
            </a:lvl8pPr>
            <a:lvl9pPr marL="1243941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0210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4929" indent="0">
              <a:buNone/>
              <a:defRPr sz="9415"/>
            </a:lvl2pPr>
            <a:lvl3pPr marL="3109857" indent="0">
              <a:buNone/>
              <a:defRPr sz="8332"/>
            </a:lvl3pPr>
            <a:lvl4pPr marL="4664779" indent="0">
              <a:buNone/>
              <a:defRPr sz="6916"/>
            </a:lvl4pPr>
            <a:lvl5pPr marL="6219713" indent="0">
              <a:buNone/>
              <a:defRPr sz="6916"/>
            </a:lvl5pPr>
            <a:lvl6pPr marL="7774635" indent="0">
              <a:buNone/>
              <a:defRPr sz="6916"/>
            </a:lvl6pPr>
            <a:lvl7pPr marL="9329565" indent="0">
              <a:buNone/>
              <a:defRPr sz="6916"/>
            </a:lvl7pPr>
            <a:lvl8pPr marL="10884498" indent="0">
              <a:buNone/>
              <a:defRPr sz="6916"/>
            </a:lvl8pPr>
            <a:lvl9pPr marL="12439418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4929" indent="0">
              <a:buNone/>
              <a:defRPr sz="4166"/>
            </a:lvl2pPr>
            <a:lvl3pPr marL="3109857" indent="0">
              <a:buNone/>
              <a:defRPr sz="3333"/>
            </a:lvl3pPr>
            <a:lvl4pPr marL="4664779" indent="0">
              <a:buNone/>
              <a:defRPr sz="3166"/>
            </a:lvl4pPr>
            <a:lvl5pPr marL="6219713" indent="0">
              <a:buNone/>
              <a:defRPr sz="3166"/>
            </a:lvl5pPr>
            <a:lvl6pPr marL="7774635" indent="0">
              <a:buNone/>
              <a:defRPr sz="3166"/>
            </a:lvl6pPr>
            <a:lvl7pPr marL="9329565" indent="0">
              <a:buNone/>
              <a:defRPr sz="3166"/>
            </a:lvl7pPr>
            <a:lvl8pPr marL="10884498" indent="0">
              <a:buNone/>
              <a:defRPr sz="3166"/>
            </a:lvl8pPr>
            <a:lvl9pPr marL="1243941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001036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13173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7504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928" tIns="155454" rIns="310928" bIns="15545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163" tIns="186570" rIns="373163" bIns="18657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317085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08796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50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4566" indent="0">
              <a:buNone/>
              <a:defRPr sz="6082"/>
            </a:lvl2pPr>
            <a:lvl3pPr marL="3109134" indent="0">
              <a:buNone/>
              <a:defRPr sz="5249"/>
            </a:lvl3pPr>
            <a:lvl4pPr marL="4663691" indent="0">
              <a:buNone/>
              <a:defRPr sz="4833"/>
            </a:lvl4pPr>
            <a:lvl5pPr marL="6218259" indent="0">
              <a:buNone/>
              <a:defRPr sz="4833"/>
            </a:lvl5pPr>
            <a:lvl6pPr marL="7772823" indent="0">
              <a:buNone/>
              <a:defRPr sz="4833"/>
            </a:lvl6pPr>
            <a:lvl7pPr marL="9327391" indent="0">
              <a:buNone/>
              <a:defRPr sz="4833"/>
            </a:lvl7pPr>
            <a:lvl8pPr marL="10881959" indent="0">
              <a:buNone/>
              <a:defRPr sz="4833"/>
            </a:lvl8pPr>
            <a:lvl9pPr marL="12436517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6320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064872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566" indent="0">
              <a:buNone/>
              <a:defRPr sz="6916" b="1"/>
            </a:lvl2pPr>
            <a:lvl3pPr marL="3109134" indent="0">
              <a:buNone/>
              <a:defRPr sz="6082" b="1"/>
            </a:lvl3pPr>
            <a:lvl4pPr marL="4663691" indent="0">
              <a:buNone/>
              <a:defRPr sz="5249" b="1"/>
            </a:lvl4pPr>
            <a:lvl5pPr marL="6218259" indent="0">
              <a:buNone/>
              <a:defRPr sz="5249" b="1"/>
            </a:lvl5pPr>
            <a:lvl6pPr marL="7772823" indent="0">
              <a:buNone/>
              <a:defRPr sz="5249" b="1"/>
            </a:lvl6pPr>
            <a:lvl7pPr marL="9327391" indent="0">
              <a:buNone/>
              <a:defRPr sz="5249" b="1"/>
            </a:lvl7pPr>
            <a:lvl8pPr marL="10881959" indent="0">
              <a:buNone/>
              <a:defRPr sz="5249" b="1"/>
            </a:lvl8pPr>
            <a:lvl9pPr marL="1243651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566" indent="0">
              <a:buNone/>
              <a:defRPr sz="6916" b="1"/>
            </a:lvl2pPr>
            <a:lvl3pPr marL="3109134" indent="0">
              <a:buNone/>
              <a:defRPr sz="6082" b="1"/>
            </a:lvl3pPr>
            <a:lvl4pPr marL="4663691" indent="0">
              <a:buNone/>
              <a:defRPr sz="5249" b="1"/>
            </a:lvl4pPr>
            <a:lvl5pPr marL="6218259" indent="0">
              <a:buNone/>
              <a:defRPr sz="5249" b="1"/>
            </a:lvl5pPr>
            <a:lvl6pPr marL="7772823" indent="0">
              <a:buNone/>
              <a:defRPr sz="5249" b="1"/>
            </a:lvl6pPr>
            <a:lvl7pPr marL="9327391" indent="0">
              <a:buNone/>
              <a:defRPr sz="5249" b="1"/>
            </a:lvl7pPr>
            <a:lvl8pPr marL="10881959" indent="0">
              <a:buNone/>
              <a:defRPr sz="5249" b="1"/>
            </a:lvl8pPr>
            <a:lvl9pPr marL="1243651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915837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787085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19066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1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4566" indent="0">
              <a:buNone/>
              <a:defRPr sz="4166"/>
            </a:lvl2pPr>
            <a:lvl3pPr marL="3109134" indent="0">
              <a:buNone/>
              <a:defRPr sz="3333"/>
            </a:lvl3pPr>
            <a:lvl4pPr marL="4663691" indent="0">
              <a:buNone/>
              <a:defRPr sz="3166"/>
            </a:lvl4pPr>
            <a:lvl5pPr marL="6218259" indent="0">
              <a:buNone/>
              <a:defRPr sz="3166"/>
            </a:lvl5pPr>
            <a:lvl6pPr marL="7772823" indent="0">
              <a:buNone/>
              <a:defRPr sz="3166"/>
            </a:lvl6pPr>
            <a:lvl7pPr marL="9327391" indent="0">
              <a:buNone/>
              <a:defRPr sz="3166"/>
            </a:lvl7pPr>
            <a:lvl8pPr marL="10881959" indent="0">
              <a:buNone/>
              <a:defRPr sz="3166"/>
            </a:lvl8pPr>
            <a:lvl9pPr marL="1243651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744549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4566" indent="0">
              <a:buNone/>
              <a:defRPr sz="9415"/>
            </a:lvl2pPr>
            <a:lvl3pPr marL="3109134" indent="0">
              <a:buNone/>
              <a:defRPr sz="8332"/>
            </a:lvl3pPr>
            <a:lvl4pPr marL="4663691" indent="0">
              <a:buNone/>
              <a:defRPr sz="6916"/>
            </a:lvl4pPr>
            <a:lvl5pPr marL="6218259" indent="0">
              <a:buNone/>
              <a:defRPr sz="6916"/>
            </a:lvl5pPr>
            <a:lvl6pPr marL="7772823" indent="0">
              <a:buNone/>
              <a:defRPr sz="6916"/>
            </a:lvl6pPr>
            <a:lvl7pPr marL="9327391" indent="0">
              <a:buNone/>
              <a:defRPr sz="6916"/>
            </a:lvl7pPr>
            <a:lvl8pPr marL="10881959" indent="0">
              <a:buNone/>
              <a:defRPr sz="6916"/>
            </a:lvl8pPr>
            <a:lvl9pPr marL="12436517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4566" indent="0">
              <a:buNone/>
              <a:defRPr sz="4166"/>
            </a:lvl2pPr>
            <a:lvl3pPr marL="3109134" indent="0">
              <a:buNone/>
              <a:defRPr sz="3333"/>
            </a:lvl3pPr>
            <a:lvl4pPr marL="4663691" indent="0">
              <a:buNone/>
              <a:defRPr sz="3166"/>
            </a:lvl4pPr>
            <a:lvl5pPr marL="6218259" indent="0">
              <a:buNone/>
              <a:defRPr sz="3166"/>
            </a:lvl5pPr>
            <a:lvl6pPr marL="7772823" indent="0">
              <a:buNone/>
              <a:defRPr sz="3166"/>
            </a:lvl6pPr>
            <a:lvl7pPr marL="9327391" indent="0">
              <a:buNone/>
              <a:defRPr sz="3166"/>
            </a:lvl7pPr>
            <a:lvl8pPr marL="10881959" indent="0">
              <a:buNone/>
              <a:defRPr sz="3166"/>
            </a:lvl8pPr>
            <a:lvl9pPr marL="1243651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64928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950533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662553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855" tIns="155421" rIns="310855" bIns="15542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3075" tIns="186530" rIns="373075" bIns="18653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125100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93614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65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4201" indent="0">
              <a:buNone/>
              <a:defRPr sz="6082"/>
            </a:lvl2pPr>
            <a:lvl3pPr marL="3108407" indent="0">
              <a:buNone/>
              <a:defRPr sz="5249"/>
            </a:lvl3pPr>
            <a:lvl4pPr marL="4662606" indent="0">
              <a:buNone/>
              <a:defRPr sz="4833"/>
            </a:lvl4pPr>
            <a:lvl5pPr marL="6216809" indent="0">
              <a:buNone/>
              <a:defRPr sz="4833"/>
            </a:lvl5pPr>
            <a:lvl6pPr marL="7771011" indent="0">
              <a:buNone/>
              <a:defRPr sz="4833"/>
            </a:lvl6pPr>
            <a:lvl7pPr marL="9325212" indent="0">
              <a:buNone/>
              <a:defRPr sz="4833"/>
            </a:lvl7pPr>
            <a:lvl8pPr marL="10879422" indent="0">
              <a:buNone/>
              <a:defRPr sz="4833"/>
            </a:lvl8pPr>
            <a:lvl9pPr marL="1243361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629052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262572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201" indent="0">
              <a:buNone/>
              <a:defRPr sz="6916" b="1"/>
            </a:lvl2pPr>
            <a:lvl3pPr marL="3108407" indent="0">
              <a:buNone/>
              <a:defRPr sz="6082" b="1"/>
            </a:lvl3pPr>
            <a:lvl4pPr marL="4662606" indent="0">
              <a:buNone/>
              <a:defRPr sz="5249" b="1"/>
            </a:lvl4pPr>
            <a:lvl5pPr marL="6216809" indent="0">
              <a:buNone/>
              <a:defRPr sz="5249" b="1"/>
            </a:lvl5pPr>
            <a:lvl6pPr marL="7771011" indent="0">
              <a:buNone/>
              <a:defRPr sz="5249" b="1"/>
            </a:lvl6pPr>
            <a:lvl7pPr marL="9325212" indent="0">
              <a:buNone/>
              <a:defRPr sz="5249" b="1"/>
            </a:lvl7pPr>
            <a:lvl8pPr marL="10879422" indent="0">
              <a:buNone/>
              <a:defRPr sz="5249" b="1"/>
            </a:lvl8pPr>
            <a:lvl9pPr marL="1243361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4201" indent="0">
              <a:buNone/>
              <a:defRPr sz="6916" b="1"/>
            </a:lvl2pPr>
            <a:lvl3pPr marL="3108407" indent="0">
              <a:buNone/>
              <a:defRPr sz="6082" b="1"/>
            </a:lvl3pPr>
            <a:lvl4pPr marL="4662606" indent="0">
              <a:buNone/>
              <a:defRPr sz="5249" b="1"/>
            </a:lvl4pPr>
            <a:lvl5pPr marL="6216809" indent="0">
              <a:buNone/>
              <a:defRPr sz="5249" b="1"/>
            </a:lvl5pPr>
            <a:lvl6pPr marL="7771011" indent="0">
              <a:buNone/>
              <a:defRPr sz="5249" b="1"/>
            </a:lvl6pPr>
            <a:lvl7pPr marL="9325212" indent="0">
              <a:buNone/>
              <a:defRPr sz="5249" b="1"/>
            </a:lvl7pPr>
            <a:lvl8pPr marL="10879422" indent="0">
              <a:buNone/>
              <a:defRPr sz="5249" b="1"/>
            </a:lvl8pPr>
            <a:lvl9pPr marL="1243361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129093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91756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938128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3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4201" indent="0">
              <a:buNone/>
              <a:defRPr sz="4166"/>
            </a:lvl2pPr>
            <a:lvl3pPr marL="3108407" indent="0">
              <a:buNone/>
              <a:defRPr sz="3333"/>
            </a:lvl3pPr>
            <a:lvl4pPr marL="4662606" indent="0">
              <a:buNone/>
              <a:defRPr sz="3166"/>
            </a:lvl4pPr>
            <a:lvl5pPr marL="6216809" indent="0">
              <a:buNone/>
              <a:defRPr sz="3166"/>
            </a:lvl5pPr>
            <a:lvl6pPr marL="7771011" indent="0">
              <a:buNone/>
              <a:defRPr sz="3166"/>
            </a:lvl6pPr>
            <a:lvl7pPr marL="9325212" indent="0">
              <a:buNone/>
              <a:defRPr sz="3166"/>
            </a:lvl7pPr>
            <a:lvl8pPr marL="10879422" indent="0">
              <a:buNone/>
              <a:defRPr sz="3166"/>
            </a:lvl8pPr>
            <a:lvl9pPr marL="1243361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763833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4201" indent="0">
              <a:buNone/>
              <a:defRPr sz="9415"/>
            </a:lvl2pPr>
            <a:lvl3pPr marL="3108407" indent="0">
              <a:buNone/>
              <a:defRPr sz="8332"/>
            </a:lvl3pPr>
            <a:lvl4pPr marL="4662606" indent="0">
              <a:buNone/>
              <a:defRPr sz="6916"/>
            </a:lvl4pPr>
            <a:lvl5pPr marL="6216809" indent="0">
              <a:buNone/>
              <a:defRPr sz="6916"/>
            </a:lvl5pPr>
            <a:lvl6pPr marL="7771011" indent="0">
              <a:buNone/>
              <a:defRPr sz="6916"/>
            </a:lvl6pPr>
            <a:lvl7pPr marL="9325212" indent="0">
              <a:buNone/>
              <a:defRPr sz="6916"/>
            </a:lvl7pPr>
            <a:lvl8pPr marL="10879422" indent="0">
              <a:buNone/>
              <a:defRPr sz="6916"/>
            </a:lvl8pPr>
            <a:lvl9pPr marL="12433619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4201" indent="0">
              <a:buNone/>
              <a:defRPr sz="4166"/>
            </a:lvl2pPr>
            <a:lvl3pPr marL="3108407" indent="0">
              <a:buNone/>
              <a:defRPr sz="3333"/>
            </a:lvl3pPr>
            <a:lvl4pPr marL="4662606" indent="0">
              <a:buNone/>
              <a:defRPr sz="3166"/>
            </a:lvl4pPr>
            <a:lvl5pPr marL="6216809" indent="0">
              <a:buNone/>
              <a:defRPr sz="3166"/>
            </a:lvl5pPr>
            <a:lvl6pPr marL="7771011" indent="0">
              <a:buNone/>
              <a:defRPr sz="3166"/>
            </a:lvl6pPr>
            <a:lvl7pPr marL="9325212" indent="0">
              <a:buNone/>
              <a:defRPr sz="3166"/>
            </a:lvl7pPr>
            <a:lvl8pPr marL="10879422" indent="0">
              <a:buNone/>
              <a:defRPr sz="3166"/>
            </a:lvl8pPr>
            <a:lvl9pPr marL="1243361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63015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983336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723806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784" tIns="155384" rIns="310784" bIns="15538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784" tIns="155384" rIns="310784" bIns="15538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784" tIns="155384" rIns="310784" bIns="15538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990" tIns="186485" rIns="372990" bIns="18648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065558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31862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81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3841" indent="0">
              <a:buNone/>
              <a:defRPr sz="6082"/>
            </a:lvl2pPr>
            <a:lvl3pPr marL="3107682" indent="0">
              <a:buNone/>
              <a:defRPr sz="5249"/>
            </a:lvl3pPr>
            <a:lvl4pPr marL="4661517" indent="0">
              <a:buNone/>
              <a:defRPr sz="4833"/>
            </a:lvl4pPr>
            <a:lvl5pPr marL="6215360" indent="0">
              <a:buNone/>
              <a:defRPr sz="4833"/>
            </a:lvl5pPr>
            <a:lvl6pPr marL="7769201" indent="0">
              <a:buNone/>
              <a:defRPr sz="4833"/>
            </a:lvl6pPr>
            <a:lvl7pPr marL="9323037" indent="0">
              <a:buNone/>
              <a:defRPr sz="4833"/>
            </a:lvl7pPr>
            <a:lvl8pPr marL="10876887" indent="0">
              <a:buNone/>
              <a:defRPr sz="4833"/>
            </a:lvl8pPr>
            <a:lvl9pPr marL="12430717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554454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690322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841" indent="0">
              <a:buNone/>
              <a:defRPr sz="6916" b="1"/>
            </a:lvl2pPr>
            <a:lvl3pPr marL="3107682" indent="0">
              <a:buNone/>
              <a:defRPr sz="6082" b="1"/>
            </a:lvl3pPr>
            <a:lvl4pPr marL="4661517" indent="0">
              <a:buNone/>
              <a:defRPr sz="5249" b="1"/>
            </a:lvl4pPr>
            <a:lvl5pPr marL="6215360" indent="0">
              <a:buNone/>
              <a:defRPr sz="5249" b="1"/>
            </a:lvl5pPr>
            <a:lvl6pPr marL="7769201" indent="0">
              <a:buNone/>
              <a:defRPr sz="5249" b="1"/>
            </a:lvl6pPr>
            <a:lvl7pPr marL="9323037" indent="0">
              <a:buNone/>
              <a:defRPr sz="5249" b="1"/>
            </a:lvl7pPr>
            <a:lvl8pPr marL="10876887" indent="0">
              <a:buNone/>
              <a:defRPr sz="5249" b="1"/>
            </a:lvl8pPr>
            <a:lvl9pPr marL="1243071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841" indent="0">
              <a:buNone/>
              <a:defRPr sz="6916" b="1"/>
            </a:lvl2pPr>
            <a:lvl3pPr marL="3107682" indent="0">
              <a:buNone/>
              <a:defRPr sz="6082" b="1"/>
            </a:lvl3pPr>
            <a:lvl4pPr marL="4661517" indent="0">
              <a:buNone/>
              <a:defRPr sz="5249" b="1"/>
            </a:lvl4pPr>
            <a:lvl5pPr marL="6215360" indent="0">
              <a:buNone/>
              <a:defRPr sz="5249" b="1"/>
            </a:lvl5pPr>
            <a:lvl6pPr marL="7769201" indent="0">
              <a:buNone/>
              <a:defRPr sz="5249" b="1"/>
            </a:lvl6pPr>
            <a:lvl7pPr marL="9323037" indent="0">
              <a:buNone/>
              <a:defRPr sz="5249" b="1"/>
            </a:lvl7pPr>
            <a:lvl8pPr marL="10876887" indent="0">
              <a:buNone/>
              <a:defRPr sz="5249" b="1"/>
            </a:lvl8pPr>
            <a:lvl9pPr marL="1243071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938124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63241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492639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4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3841" indent="0">
              <a:buNone/>
              <a:defRPr sz="4166"/>
            </a:lvl2pPr>
            <a:lvl3pPr marL="3107682" indent="0">
              <a:buNone/>
              <a:defRPr sz="3333"/>
            </a:lvl3pPr>
            <a:lvl4pPr marL="4661517" indent="0">
              <a:buNone/>
              <a:defRPr sz="3166"/>
            </a:lvl4pPr>
            <a:lvl5pPr marL="6215360" indent="0">
              <a:buNone/>
              <a:defRPr sz="3166"/>
            </a:lvl5pPr>
            <a:lvl6pPr marL="7769201" indent="0">
              <a:buNone/>
              <a:defRPr sz="3166"/>
            </a:lvl6pPr>
            <a:lvl7pPr marL="9323037" indent="0">
              <a:buNone/>
              <a:defRPr sz="3166"/>
            </a:lvl7pPr>
            <a:lvl8pPr marL="10876887" indent="0">
              <a:buNone/>
              <a:defRPr sz="3166"/>
            </a:lvl8pPr>
            <a:lvl9pPr marL="1243071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84470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3841" indent="0">
              <a:buNone/>
              <a:defRPr sz="9415"/>
            </a:lvl2pPr>
            <a:lvl3pPr marL="3107682" indent="0">
              <a:buNone/>
              <a:defRPr sz="8332"/>
            </a:lvl3pPr>
            <a:lvl4pPr marL="4661517" indent="0">
              <a:buNone/>
              <a:defRPr sz="6916"/>
            </a:lvl4pPr>
            <a:lvl5pPr marL="6215360" indent="0">
              <a:buNone/>
              <a:defRPr sz="6916"/>
            </a:lvl5pPr>
            <a:lvl6pPr marL="7769201" indent="0">
              <a:buNone/>
              <a:defRPr sz="6916"/>
            </a:lvl6pPr>
            <a:lvl7pPr marL="9323037" indent="0">
              <a:buNone/>
              <a:defRPr sz="6916"/>
            </a:lvl7pPr>
            <a:lvl8pPr marL="10876887" indent="0">
              <a:buNone/>
              <a:defRPr sz="6916"/>
            </a:lvl8pPr>
            <a:lvl9pPr marL="12430717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3841" indent="0">
              <a:buNone/>
              <a:defRPr sz="4166"/>
            </a:lvl2pPr>
            <a:lvl3pPr marL="3107682" indent="0">
              <a:buNone/>
              <a:defRPr sz="3333"/>
            </a:lvl3pPr>
            <a:lvl4pPr marL="4661517" indent="0">
              <a:buNone/>
              <a:defRPr sz="3166"/>
            </a:lvl4pPr>
            <a:lvl5pPr marL="6215360" indent="0">
              <a:buNone/>
              <a:defRPr sz="3166"/>
            </a:lvl5pPr>
            <a:lvl6pPr marL="7769201" indent="0">
              <a:buNone/>
              <a:defRPr sz="3166"/>
            </a:lvl6pPr>
            <a:lvl7pPr marL="9323037" indent="0">
              <a:buNone/>
              <a:defRPr sz="3166"/>
            </a:lvl7pPr>
            <a:lvl8pPr marL="10876887" indent="0">
              <a:buNone/>
              <a:defRPr sz="3166"/>
            </a:lvl8pPr>
            <a:lvl9pPr marL="1243071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175448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389649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182819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 algn="ctr"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905" tIns="186438" rIns="372905" bIns="186438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84008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2276280" indent="-1105769">
              <a:buFont typeface="Wingdings" charset="2"/>
              <a:buChar char="q"/>
              <a:defRPr/>
            </a:lvl2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506674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97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3479" indent="0">
              <a:buNone/>
              <a:defRPr sz="6082"/>
            </a:lvl2pPr>
            <a:lvl3pPr marL="3106955" indent="0">
              <a:buNone/>
              <a:defRPr sz="5249"/>
            </a:lvl3pPr>
            <a:lvl4pPr marL="4660433" indent="0">
              <a:buNone/>
              <a:defRPr sz="4833"/>
            </a:lvl4pPr>
            <a:lvl5pPr marL="6213908" indent="0">
              <a:buNone/>
              <a:defRPr sz="4833"/>
            </a:lvl5pPr>
            <a:lvl6pPr marL="7767390" indent="0">
              <a:buNone/>
              <a:defRPr sz="4833"/>
            </a:lvl6pPr>
            <a:lvl7pPr marL="9320865" indent="0">
              <a:buNone/>
              <a:defRPr sz="4833"/>
            </a:lvl7pPr>
            <a:lvl8pPr marL="10874350" indent="0">
              <a:buNone/>
              <a:defRPr sz="4833"/>
            </a:lvl8pPr>
            <a:lvl9pPr marL="12427818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317086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32925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479" indent="0">
              <a:buNone/>
              <a:defRPr sz="6916" b="1"/>
            </a:lvl2pPr>
            <a:lvl3pPr marL="3106955" indent="0">
              <a:buNone/>
              <a:defRPr sz="6082" b="1"/>
            </a:lvl3pPr>
            <a:lvl4pPr marL="4660433" indent="0">
              <a:buNone/>
              <a:defRPr sz="5249" b="1"/>
            </a:lvl4pPr>
            <a:lvl5pPr marL="6213908" indent="0">
              <a:buNone/>
              <a:defRPr sz="5249" b="1"/>
            </a:lvl5pPr>
            <a:lvl6pPr marL="7767390" indent="0">
              <a:buNone/>
              <a:defRPr sz="5249" b="1"/>
            </a:lvl6pPr>
            <a:lvl7pPr marL="9320865" indent="0">
              <a:buNone/>
              <a:defRPr sz="5249" b="1"/>
            </a:lvl7pPr>
            <a:lvl8pPr marL="10874350" indent="0">
              <a:buNone/>
              <a:defRPr sz="5249" b="1"/>
            </a:lvl8pPr>
            <a:lvl9pPr marL="1242781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3479" indent="0">
              <a:buNone/>
              <a:defRPr sz="6916" b="1"/>
            </a:lvl2pPr>
            <a:lvl3pPr marL="3106955" indent="0">
              <a:buNone/>
              <a:defRPr sz="6082" b="1"/>
            </a:lvl3pPr>
            <a:lvl4pPr marL="4660433" indent="0">
              <a:buNone/>
              <a:defRPr sz="5249" b="1"/>
            </a:lvl4pPr>
            <a:lvl5pPr marL="6213908" indent="0">
              <a:buNone/>
              <a:defRPr sz="5249" b="1"/>
            </a:lvl5pPr>
            <a:lvl6pPr marL="7767390" indent="0">
              <a:buNone/>
              <a:defRPr sz="5249" b="1"/>
            </a:lvl6pPr>
            <a:lvl7pPr marL="9320865" indent="0">
              <a:buNone/>
              <a:defRPr sz="5249" b="1"/>
            </a:lvl7pPr>
            <a:lvl8pPr marL="10874350" indent="0">
              <a:buNone/>
              <a:defRPr sz="5249" b="1"/>
            </a:lvl8pPr>
            <a:lvl9pPr marL="1242781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192995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581576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874631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6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3479" indent="0">
              <a:buNone/>
              <a:defRPr sz="4166"/>
            </a:lvl2pPr>
            <a:lvl3pPr marL="3106955" indent="0">
              <a:buNone/>
              <a:defRPr sz="3333"/>
            </a:lvl3pPr>
            <a:lvl4pPr marL="4660433" indent="0">
              <a:buNone/>
              <a:defRPr sz="3166"/>
            </a:lvl4pPr>
            <a:lvl5pPr marL="6213908" indent="0">
              <a:buNone/>
              <a:defRPr sz="3166"/>
            </a:lvl5pPr>
            <a:lvl6pPr marL="7767390" indent="0">
              <a:buNone/>
              <a:defRPr sz="3166"/>
            </a:lvl6pPr>
            <a:lvl7pPr marL="9320865" indent="0">
              <a:buNone/>
              <a:defRPr sz="3166"/>
            </a:lvl7pPr>
            <a:lvl8pPr marL="10874350" indent="0">
              <a:buNone/>
              <a:defRPr sz="3166"/>
            </a:lvl8pPr>
            <a:lvl9pPr marL="1242781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816480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3479" indent="0">
              <a:buNone/>
              <a:defRPr sz="9415"/>
            </a:lvl2pPr>
            <a:lvl3pPr marL="3106955" indent="0">
              <a:buNone/>
              <a:defRPr sz="8332"/>
            </a:lvl3pPr>
            <a:lvl4pPr marL="4660433" indent="0">
              <a:buNone/>
              <a:defRPr sz="6916"/>
            </a:lvl4pPr>
            <a:lvl5pPr marL="6213908" indent="0">
              <a:buNone/>
              <a:defRPr sz="6916"/>
            </a:lvl5pPr>
            <a:lvl6pPr marL="7767390" indent="0">
              <a:buNone/>
              <a:defRPr sz="6916"/>
            </a:lvl6pPr>
            <a:lvl7pPr marL="9320865" indent="0">
              <a:buNone/>
              <a:defRPr sz="6916"/>
            </a:lvl7pPr>
            <a:lvl8pPr marL="10874350" indent="0">
              <a:buNone/>
              <a:defRPr sz="6916"/>
            </a:lvl8pPr>
            <a:lvl9pPr marL="12427818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3479" indent="0">
              <a:buNone/>
              <a:defRPr sz="4166"/>
            </a:lvl2pPr>
            <a:lvl3pPr marL="3106955" indent="0">
              <a:buNone/>
              <a:defRPr sz="3333"/>
            </a:lvl3pPr>
            <a:lvl4pPr marL="4660433" indent="0">
              <a:buNone/>
              <a:defRPr sz="3166"/>
            </a:lvl4pPr>
            <a:lvl5pPr marL="6213908" indent="0">
              <a:buNone/>
              <a:defRPr sz="3166"/>
            </a:lvl5pPr>
            <a:lvl6pPr marL="7767390" indent="0">
              <a:buNone/>
              <a:defRPr sz="3166"/>
            </a:lvl6pPr>
            <a:lvl7pPr marL="9320865" indent="0">
              <a:buNone/>
              <a:defRPr sz="3166"/>
            </a:lvl7pPr>
            <a:lvl8pPr marL="10874350" indent="0">
              <a:buNone/>
              <a:defRPr sz="3166"/>
            </a:lvl8pPr>
            <a:lvl9pPr marL="1242781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009051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497700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587398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672"/>
          <a:stretch>
            <a:fillRect/>
          </a:stretch>
        </p:blipFill>
        <p:spPr>
          <a:xfrm>
            <a:off x="-2" y="5"/>
            <a:ext cx="28803602" cy="359997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462" y="2462974"/>
            <a:ext cx="24483061" cy="686731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505" y="10191610"/>
            <a:ext cx="15778675" cy="919993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 algn="l">
              <a:buNone/>
              <a:defRPr sz="9415">
                <a:solidFill>
                  <a:schemeClr val="accent1"/>
                </a:solidFill>
                <a:latin typeface="Arial"/>
              </a:defRPr>
            </a:lvl1pPr>
            <a:lvl2pPr marL="15531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062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593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12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655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318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71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424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2" y="31325914"/>
            <a:ext cx="28803602" cy="4673825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3118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28" y="31917066"/>
            <a:ext cx="10316814" cy="3438483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6091852" y="32856708"/>
            <a:ext cx="12271889" cy="186042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3090436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912"/>
            <a:ext cx="25923241" cy="280484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5" y="5666664"/>
            <a:ext cx="25923241" cy="26491475"/>
          </a:xfrm>
          <a:prstGeom prst="rect">
            <a:avLst/>
          </a:prstGeom>
        </p:spPr>
        <p:txBody>
          <a:bodyPr lIns="372820" tIns="186395" rIns="372820" bIns="186395"/>
          <a:lstStyle>
            <a:lvl1pPr>
              <a:buFont typeface="Wingdings" charset="2"/>
              <a:buChar char="§"/>
              <a:defRPr sz="9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332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6916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082">
                <a:latin typeface="Arial"/>
              </a:defRPr>
            </a:lvl4pPr>
            <a:lvl5pPr>
              <a:buFont typeface="Wingdings" charset="2"/>
              <a:buChar char="§"/>
              <a:defRPr sz="5249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56257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5" y="6285915"/>
            <a:ext cx="25923241" cy="23314116"/>
          </a:xfrm>
          <a:prstGeom prst="rect">
            <a:avLst/>
          </a:prstGeom>
        </p:spPr>
        <p:txBody>
          <a:bodyPr lIns="372820" tIns="186395" rIns="372820" bIns="186395">
            <a:normAutofit/>
          </a:bodyPr>
          <a:lstStyle>
            <a:lvl1pPr marL="0" indent="0" algn="l">
              <a:buNone/>
              <a:defRPr sz="9415">
                <a:solidFill>
                  <a:schemeClr val="accent2"/>
                </a:solidFill>
                <a:latin typeface="Arial"/>
              </a:defRPr>
            </a:lvl1pPr>
            <a:lvl2pPr marL="15531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062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593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12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655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318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71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424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69977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440183" y="5666664"/>
            <a:ext cx="12721589" cy="26491475"/>
          </a:xfrm>
          <a:prstGeom prst="rect">
            <a:avLst/>
          </a:prstGeom>
        </p:spPr>
        <p:txBody>
          <a:bodyPr lIns="372820" tIns="186395" rIns="372820" bIns="186395"/>
          <a:lstStyle>
            <a:lvl1pPr>
              <a:buFont typeface="Wingdings" charset="2"/>
              <a:buChar char="§"/>
              <a:defRPr sz="9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332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6916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082">
                <a:latin typeface="Arial"/>
              </a:defRPr>
            </a:lvl4pPr>
            <a:lvl5pPr>
              <a:buFont typeface="Wingdings" charset="2"/>
              <a:buChar char="§"/>
              <a:defRPr sz="5249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911"/>
            <a:ext cx="25923241" cy="2796405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14641837" y="5666664"/>
            <a:ext cx="12721589" cy="26491475"/>
          </a:xfrm>
          <a:prstGeom prst="rect">
            <a:avLst/>
          </a:prstGeom>
        </p:spPr>
        <p:txBody>
          <a:bodyPr lIns="372820" tIns="186395" rIns="372820" bIns="186395"/>
          <a:lstStyle>
            <a:lvl1pPr>
              <a:buFont typeface="Wingdings" charset="2"/>
              <a:buChar char="§"/>
              <a:defRPr sz="9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332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6916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082">
                <a:latin typeface="Arial"/>
              </a:defRPr>
            </a:lvl4pPr>
            <a:lvl5pPr>
              <a:buFont typeface="Wingdings" charset="2"/>
              <a:buChar char="§"/>
              <a:defRPr sz="5249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639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6143064"/>
            <a:ext cx="12726591" cy="5273773"/>
          </a:xfrm>
          <a:prstGeom prst="rect">
            <a:avLst/>
          </a:prstGeom>
        </p:spPr>
        <p:txBody>
          <a:bodyPr lIns="372820" tIns="186395" rIns="372820" bIns="186395" anchor="t"/>
          <a:lstStyle>
            <a:lvl1pPr marL="0" indent="0">
              <a:buNone/>
              <a:defRPr sz="8332" b="0">
                <a:solidFill>
                  <a:srgbClr val="606060"/>
                </a:solidFill>
                <a:latin typeface="Arial"/>
              </a:defRPr>
            </a:lvl1pPr>
            <a:lvl2pPr marL="1553118" indent="0">
              <a:buNone/>
              <a:defRPr sz="6916" b="1"/>
            </a:lvl2pPr>
            <a:lvl3pPr marL="3106232" indent="0">
              <a:buNone/>
              <a:defRPr sz="6082" b="1"/>
            </a:lvl3pPr>
            <a:lvl4pPr marL="4659346" indent="0">
              <a:buNone/>
              <a:defRPr sz="5249" b="1"/>
            </a:lvl4pPr>
            <a:lvl5pPr marL="6212460" indent="0">
              <a:buNone/>
              <a:defRPr sz="5249" b="1"/>
            </a:lvl5pPr>
            <a:lvl6pPr marL="7765578" indent="0">
              <a:buNone/>
              <a:defRPr sz="5249" b="1"/>
            </a:lvl6pPr>
            <a:lvl7pPr marL="9318688" indent="0">
              <a:buNone/>
              <a:defRPr sz="5249" b="1"/>
            </a:lvl7pPr>
            <a:lvl8pPr marL="10871810" indent="0">
              <a:buNone/>
              <a:defRPr sz="5249" b="1"/>
            </a:lvl8pPr>
            <a:lvl9pPr marL="1242492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8" y="6143064"/>
            <a:ext cx="12731591" cy="5273773"/>
          </a:xfrm>
          <a:prstGeom prst="rect">
            <a:avLst/>
          </a:prstGeom>
        </p:spPr>
        <p:txBody>
          <a:bodyPr lIns="372820" tIns="186395" rIns="372820" bIns="186395" anchor="t"/>
          <a:lstStyle>
            <a:lvl1pPr marL="0" indent="0">
              <a:buNone/>
              <a:defRPr sz="8332" b="0">
                <a:solidFill>
                  <a:srgbClr val="606060"/>
                </a:solidFill>
                <a:latin typeface="Arial"/>
              </a:defRPr>
            </a:lvl1pPr>
            <a:lvl2pPr marL="1553118" indent="0">
              <a:buNone/>
              <a:defRPr sz="6916" b="1"/>
            </a:lvl2pPr>
            <a:lvl3pPr marL="3106232" indent="0">
              <a:buNone/>
              <a:defRPr sz="6082" b="1"/>
            </a:lvl3pPr>
            <a:lvl4pPr marL="4659346" indent="0">
              <a:buNone/>
              <a:defRPr sz="5249" b="1"/>
            </a:lvl4pPr>
            <a:lvl5pPr marL="6212460" indent="0">
              <a:buNone/>
              <a:defRPr sz="5249" b="1"/>
            </a:lvl5pPr>
            <a:lvl6pPr marL="7765578" indent="0">
              <a:buNone/>
              <a:defRPr sz="5249" b="1"/>
            </a:lvl6pPr>
            <a:lvl7pPr marL="9318688" indent="0">
              <a:buNone/>
              <a:defRPr sz="5249" b="1"/>
            </a:lvl7pPr>
            <a:lvl8pPr marL="10871810" indent="0">
              <a:buNone/>
              <a:defRPr sz="5249" b="1"/>
            </a:lvl8pPr>
            <a:lvl9pPr marL="1242492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440194" y="11416591"/>
            <a:ext cx="12726591" cy="20491518"/>
          </a:xfrm>
          <a:prstGeom prst="rect">
            <a:avLst/>
          </a:prstGeom>
        </p:spPr>
        <p:txBody>
          <a:bodyPr vert="horz" lIns="372820" tIns="186395" rIns="372820" bIns="186395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4646851" y="11416591"/>
            <a:ext cx="12726591" cy="20491518"/>
          </a:xfrm>
          <a:prstGeom prst="rect">
            <a:avLst/>
          </a:prstGeom>
        </p:spPr>
        <p:txBody>
          <a:bodyPr vert="horz" lIns="372820" tIns="186395" rIns="372820" bIns="186395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10074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55383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3118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144260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3118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  <a:prstGeom prst="rect">
            <a:avLst/>
          </a:prstGeom>
        </p:spPr>
        <p:txBody>
          <a:bodyPr anchor="b"/>
          <a:lstStyle>
            <a:lvl1pPr algn="l">
              <a:defRPr sz="6916" b="1"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10832">
                <a:latin typeface="Arial"/>
              </a:defRPr>
            </a:lvl1pPr>
            <a:lvl2pPr marL="1553118" indent="0">
              <a:buNone/>
              <a:defRPr sz="9415"/>
            </a:lvl2pPr>
            <a:lvl3pPr marL="3106232" indent="0">
              <a:buNone/>
              <a:defRPr sz="8332"/>
            </a:lvl3pPr>
            <a:lvl4pPr marL="4659346" indent="0">
              <a:buNone/>
              <a:defRPr sz="6916"/>
            </a:lvl4pPr>
            <a:lvl5pPr marL="6212460" indent="0">
              <a:buNone/>
              <a:defRPr sz="6916"/>
            </a:lvl5pPr>
            <a:lvl6pPr marL="7765578" indent="0">
              <a:buNone/>
              <a:defRPr sz="6916"/>
            </a:lvl6pPr>
            <a:lvl7pPr marL="9318688" indent="0">
              <a:buNone/>
              <a:defRPr sz="6916"/>
            </a:lvl7pPr>
            <a:lvl8pPr marL="10871810" indent="0">
              <a:buNone/>
              <a:defRPr sz="6916"/>
            </a:lvl8pPr>
            <a:lvl9pPr marL="12424920" indent="0">
              <a:buNone/>
              <a:defRPr sz="6916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>
                <a:latin typeface="Arial"/>
              </a:defRPr>
            </a:lvl1pPr>
            <a:lvl2pPr marL="1553118" indent="0">
              <a:buNone/>
              <a:defRPr sz="4166"/>
            </a:lvl2pPr>
            <a:lvl3pPr marL="3106232" indent="0">
              <a:buNone/>
              <a:defRPr sz="3333"/>
            </a:lvl3pPr>
            <a:lvl4pPr marL="4659346" indent="0">
              <a:buNone/>
              <a:defRPr sz="3166"/>
            </a:lvl4pPr>
            <a:lvl5pPr marL="6212460" indent="0">
              <a:buNone/>
              <a:defRPr sz="3166"/>
            </a:lvl5pPr>
            <a:lvl6pPr marL="7765578" indent="0">
              <a:buNone/>
              <a:defRPr sz="3166"/>
            </a:lvl6pPr>
            <a:lvl7pPr marL="9318688" indent="0">
              <a:buNone/>
              <a:defRPr sz="3166"/>
            </a:lvl7pPr>
            <a:lvl8pPr marL="10871810" indent="0">
              <a:buNone/>
              <a:defRPr sz="3166"/>
            </a:lvl8pPr>
            <a:lvl9pPr marL="1242492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667811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5" y="1441911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1440185" y="6095445"/>
            <a:ext cx="25923241" cy="23758164"/>
          </a:xfrm>
          <a:prstGeom prst="rect">
            <a:avLst/>
          </a:prstGeom>
        </p:spPr>
        <p:txBody>
          <a:bodyPr vert="horz" lIns="372820" tIns="186395" rIns="372820" bIns="186395" rtlCol="0">
            <a:normAutofit/>
          </a:bodyPr>
          <a:lstStyle>
            <a:lvl1pPr marL="1164830" marR="0" indent="-1164830" algn="l" defTabSz="155311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1164830" marR="0" lvl="0" indent="-1164830" algn="l" defTabSz="155311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9415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2523817" marR="0" lvl="1" indent="-970690" algn="l" defTabSz="155311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8332" b="0" i="0" u="none" strike="noStrike" kern="1200" cap="none" spc="0" normalizeH="0" baseline="0" noProof="0" dirty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3882783" marR="0" lvl="2" indent="-776567" algn="l" defTabSz="155311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691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4917758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5" y="6285915"/>
            <a:ext cx="25923241" cy="23314116"/>
          </a:xfrm>
          <a:prstGeom prst="rect">
            <a:avLst/>
          </a:prstGeom>
        </p:spPr>
        <p:txBody>
          <a:bodyPr lIns="372820" tIns="186395" rIns="372820" bIns="186395">
            <a:normAutofit/>
          </a:bodyPr>
          <a:lstStyle>
            <a:lvl1pPr marL="0" indent="0" algn="l">
              <a:buNone/>
              <a:defRPr sz="8332">
                <a:solidFill>
                  <a:schemeClr val="accent2"/>
                </a:solidFill>
                <a:latin typeface="Arial"/>
                <a:cs typeface="Arial"/>
              </a:defRPr>
            </a:lvl1pPr>
            <a:lvl2pPr marL="15531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1062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593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212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655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318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71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424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5" y="1441911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703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5971387"/>
            <a:ext cx="17282160" cy="2159984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10832">
                <a:latin typeface="Arial"/>
                <a:cs typeface="Arial"/>
              </a:defRPr>
            </a:lvl1pPr>
            <a:lvl2pPr marL="1553118" indent="0">
              <a:buNone/>
              <a:defRPr sz="9415"/>
            </a:lvl2pPr>
            <a:lvl3pPr marL="3106232" indent="0">
              <a:buNone/>
              <a:defRPr sz="8332"/>
            </a:lvl3pPr>
            <a:lvl4pPr marL="4659346" indent="0">
              <a:buNone/>
              <a:defRPr sz="6916"/>
            </a:lvl4pPr>
            <a:lvl5pPr marL="6212460" indent="0">
              <a:buNone/>
              <a:defRPr sz="6916"/>
            </a:lvl5pPr>
            <a:lvl6pPr marL="7765578" indent="0">
              <a:buNone/>
              <a:defRPr sz="6916"/>
            </a:lvl6pPr>
            <a:lvl7pPr marL="9318688" indent="0">
              <a:buNone/>
              <a:defRPr sz="6916"/>
            </a:lvl7pPr>
            <a:lvl8pPr marL="10871810" indent="0">
              <a:buNone/>
              <a:defRPr sz="6916"/>
            </a:lvl8pPr>
            <a:lvl9pPr marL="12424920" indent="0">
              <a:buNone/>
              <a:defRPr sz="6916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7571233"/>
            <a:ext cx="17282160" cy="4224965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>
                <a:latin typeface="Arial"/>
                <a:cs typeface="Arial"/>
              </a:defRPr>
            </a:lvl1pPr>
            <a:lvl2pPr marL="1553118" indent="0">
              <a:buNone/>
              <a:defRPr sz="4166"/>
            </a:lvl2pPr>
            <a:lvl3pPr marL="3106232" indent="0">
              <a:buNone/>
              <a:defRPr sz="3333"/>
            </a:lvl3pPr>
            <a:lvl4pPr marL="4659346" indent="0">
              <a:buNone/>
              <a:defRPr sz="3166"/>
            </a:lvl4pPr>
            <a:lvl5pPr marL="6212460" indent="0">
              <a:buNone/>
              <a:defRPr sz="3166"/>
            </a:lvl5pPr>
            <a:lvl6pPr marL="7765578" indent="0">
              <a:buNone/>
              <a:defRPr sz="3166"/>
            </a:lvl6pPr>
            <a:lvl7pPr marL="9318688" indent="0">
              <a:buNone/>
              <a:defRPr sz="3166"/>
            </a:lvl7pPr>
            <a:lvl8pPr marL="10871810" indent="0">
              <a:buNone/>
              <a:defRPr sz="3166"/>
            </a:lvl8pPr>
            <a:lvl9pPr marL="1242492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5" y="1441911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2411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10446308" y="5618992"/>
            <a:ext cx="17282160" cy="21599843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10832"/>
            </a:lvl1pPr>
            <a:lvl2pPr marL="1553118" indent="0">
              <a:buNone/>
              <a:defRPr sz="9415"/>
            </a:lvl2pPr>
            <a:lvl3pPr marL="3106232" indent="0">
              <a:buNone/>
              <a:defRPr sz="8332"/>
            </a:lvl3pPr>
            <a:lvl4pPr marL="4659346" indent="0">
              <a:buNone/>
              <a:defRPr sz="6916"/>
            </a:lvl4pPr>
            <a:lvl5pPr marL="6212460" indent="0">
              <a:buNone/>
              <a:defRPr sz="6916"/>
            </a:lvl5pPr>
            <a:lvl6pPr marL="7765578" indent="0">
              <a:buNone/>
              <a:defRPr sz="6916"/>
            </a:lvl6pPr>
            <a:lvl7pPr marL="9318688" indent="0">
              <a:buNone/>
              <a:defRPr sz="6916"/>
            </a:lvl7pPr>
            <a:lvl8pPr marL="10871810" indent="0">
              <a:buNone/>
              <a:defRPr sz="6916"/>
            </a:lvl8pPr>
            <a:lvl9pPr marL="12424920" indent="0">
              <a:buNone/>
              <a:defRPr sz="6916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46308" y="27218839"/>
            <a:ext cx="17282160" cy="4224965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/>
            </a:lvl1pPr>
            <a:lvl2pPr marL="1553118" indent="0">
              <a:buNone/>
              <a:defRPr sz="4166"/>
            </a:lvl2pPr>
            <a:lvl3pPr marL="3106232" indent="0">
              <a:buNone/>
              <a:defRPr sz="3333"/>
            </a:lvl3pPr>
            <a:lvl4pPr marL="4659346" indent="0">
              <a:buNone/>
              <a:defRPr sz="3166"/>
            </a:lvl4pPr>
            <a:lvl5pPr marL="6212460" indent="0">
              <a:buNone/>
              <a:defRPr sz="3166"/>
            </a:lvl5pPr>
            <a:lvl6pPr marL="7765578" indent="0">
              <a:buNone/>
              <a:defRPr sz="3166"/>
            </a:lvl6pPr>
            <a:lvl7pPr marL="9318688" indent="0">
              <a:buNone/>
              <a:defRPr sz="3166"/>
            </a:lvl7pPr>
            <a:lvl8pPr marL="10871810" indent="0">
              <a:buNone/>
              <a:defRPr sz="3166"/>
            </a:lvl8pPr>
            <a:lvl9pPr marL="1242492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1440194" y="5618998"/>
            <a:ext cx="9006126" cy="25824808"/>
          </a:xfrm>
          <a:prstGeom prst="rect">
            <a:avLst/>
          </a:prstGeom>
        </p:spPr>
        <p:txBody>
          <a:bodyPr lIns="372820" tIns="186395" rIns="372820" bIns="186395"/>
          <a:lstStyle>
            <a:lvl1pPr marL="0" indent="0">
              <a:buNone/>
              <a:defRPr sz="4833"/>
            </a:lvl1pPr>
            <a:lvl2pPr marL="1553118" indent="0">
              <a:buNone/>
              <a:defRPr sz="4166"/>
            </a:lvl2pPr>
            <a:lvl3pPr marL="3106232" indent="0">
              <a:buNone/>
              <a:defRPr sz="3333"/>
            </a:lvl3pPr>
            <a:lvl4pPr marL="4659346" indent="0">
              <a:buNone/>
              <a:defRPr sz="3166"/>
            </a:lvl4pPr>
            <a:lvl5pPr marL="6212460" indent="0">
              <a:buNone/>
              <a:defRPr sz="3166"/>
            </a:lvl5pPr>
            <a:lvl6pPr marL="7765578" indent="0">
              <a:buNone/>
              <a:defRPr sz="3166"/>
            </a:lvl6pPr>
            <a:lvl7pPr marL="9318688" indent="0">
              <a:buNone/>
              <a:defRPr sz="3166"/>
            </a:lvl7pPr>
            <a:lvl8pPr marL="10871810" indent="0">
              <a:buNone/>
              <a:defRPr sz="3166"/>
            </a:lvl8pPr>
            <a:lvl9pPr marL="1242492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811662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029833" y="762150"/>
            <a:ext cx="18773778" cy="4047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10642" tIns="155309" rIns="310642" bIns="155309" rtlCol="0" anchor="ctr"/>
          <a:lstStyle/>
          <a:p>
            <a:pPr algn="ctr" defTabSz="1553118"/>
            <a:endParaRPr lang="en-US" sz="6082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303311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570" tIns="155271" rIns="310570" bIns="15527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733" tIns="186350" rIns="372733" bIns="18635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39377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888881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34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2758" indent="0">
              <a:buNone/>
              <a:defRPr sz="6082"/>
            </a:lvl2pPr>
            <a:lvl3pPr marL="3105506" indent="0">
              <a:buNone/>
              <a:defRPr sz="5249"/>
            </a:lvl3pPr>
            <a:lvl4pPr marL="4658259" indent="0">
              <a:buNone/>
              <a:defRPr sz="4833"/>
            </a:lvl4pPr>
            <a:lvl5pPr marL="6211013" indent="0">
              <a:buNone/>
              <a:defRPr sz="4833"/>
            </a:lvl5pPr>
            <a:lvl6pPr marL="7763768" indent="0">
              <a:buNone/>
              <a:defRPr sz="4833"/>
            </a:lvl6pPr>
            <a:lvl7pPr marL="9316520" indent="0">
              <a:buNone/>
              <a:defRPr sz="4833"/>
            </a:lvl7pPr>
            <a:lvl8pPr marL="10869276" indent="0">
              <a:buNone/>
              <a:defRPr sz="4833"/>
            </a:lvl8pPr>
            <a:lvl9pPr marL="1242202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220348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555682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758" indent="0">
              <a:buNone/>
              <a:defRPr sz="6916" b="1"/>
            </a:lvl2pPr>
            <a:lvl3pPr marL="3105506" indent="0">
              <a:buNone/>
              <a:defRPr sz="6082" b="1"/>
            </a:lvl3pPr>
            <a:lvl4pPr marL="4658259" indent="0">
              <a:buNone/>
              <a:defRPr sz="5249" b="1"/>
            </a:lvl4pPr>
            <a:lvl5pPr marL="6211013" indent="0">
              <a:buNone/>
              <a:defRPr sz="5249" b="1"/>
            </a:lvl5pPr>
            <a:lvl6pPr marL="7763768" indent="0">
              <a:buNone/>
              <a:defRPr sz="5249" b="1"/>
            </a:lvl6pPr>
            <a:lvl7pPr marL="9316520" indent="0">
              <a:buNone/>
              <a:defRPr sz="5249" b="1"/>
            </a:lvl7pPr>
            <a:lvl8pPr marL="10869276" indent="0">
              <a:buNone/>
              <a:defRPr sz="5249" b="1"/>
            </a:lvl8pPr>
            <a:lvl9pPr marL="1242202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758" indent="0">
              <a:buNone/>
              <a:defRPr sz="6916" b="1"/>
            </a:lvl2pPr>
            <a:lvl3pPr marL="3105506" indent="0">
              <a:buNone/>
              <a:defRPr sz="6082" b="1"/>
            </a:lvl3pPr>
            <a:lvl4pPr marL="4658259" indent="0">
              <a:buNone/>
              <a:defRPr sz="5249" b="1"/>
            </a:lvl4pPr>
            <a:lvl5pPr marL="6211013" indent="0">
              <a:buNone/>
              <a:defRPr sz="5249" b="1"/>
            </a:lvl5pPr>
            <a:lvl6pPr marL="7763768" indent="0">
              <a:buNone/>
              <a:defRPr sz="5249" b="1"/>
            </a:lvl6pPr>
            <a:lvl7pPr marL="9316520" indent="0">
              <a:buNone/>
              <a:defRPr sz="5249" b="1"/>
            </a:lvl7pPr>
            <a:lvl8pPr marL="10869276" indent="0">
              <a:buNone/>
              <a:defRPr sz="5249" b="1"/>
            </a:lvl8pPr>
            <a:lvl9pPr marL="1242202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50962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150038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194691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8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2758" indent="0">
              <a:buNone/>
              <a:defRPr sz="4166"/>
            </a:lvl2pPr>
            <a:lvl3pPr marL="3105506" indent="0">
              <a:buNone/>
              <a:defRPr sz="3333"/>
            </a:lvl3pPr>
            <a:lvl4pPr marL="4658259" indent="0">
              <a:buNone/>
              <a:defRPr sz="3166"/>
            </a:lvl4pPr>
            <a:lvl5pPr marL="6211013" indent="0">
              <a:buNone/>
              <a:defRPr sz="3166"/>
            </a:lvl5pPr>
            <a:lvl6pPr marL="7763768" indent="0">
              <a:buNone/>
              <a:defRPr sz="3166"/>
            </a:lvl6pPr>
            <a:lvl7pPr marL="9316520" indent="0">
              <a:buNone/>
              <a:defRPr sz="3166"/>
            </a:lvl7pPr>
            <a:lvl8pPr marL="10869276" indent="0">
              <a:buNone/>
              <a:defRPr sz="3166"/>
            </a:lvl8pPr>
            <a:lvl9pPr marL="1242202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930259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2758" indent="0">
              <a:buNone/>
              <a:defRPr sz="9415"/>
            </a:lvl2pPr>
            <a:lvl3pPr marL="3105506" indent="0">
              <a:buNone/>
              <a:defRPr sz="8332"/>
            </a:lvl3pPr>
            <a:lvl4pPr marL="4658259" indent="0">
              <a:buNone/>
              <a:defRPr sz="6916"/>
            </a:lvl4pPr>
            <a:lvl5pPr marL="6211013" indent="0">
              <a:buNone/>
              <a:defRPr sz="6916"/>
            </a:lvl5pPr>
            <a:lvl6pPr marL="7763768" indent="0">
              <a:buNone/>
              <a:defRPr sz="6916"/>
            </a:lvl6pPr>
            <a:lvl7pPr marL="9316520" indent="0">
              <a:buNone/>
              <a:defRPr sz="6916"/>
            </a:lvl7pPr>
            <a:lvl8pPr marL="10869276" indent="0">
              <a:buNone/>
              <a:defRPr sz="6916"/>
            </a:lvl8pPr>
            <a:lvl9pPr marL="12422023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2758" indent="0">
              <a:buNone/>
              <a:defRPr sz="4166"/>
            </a:lvl2pPr>
            <a:lvl3pPr marL="3105506" indent="0">
              <a:buNone/>
              <a:defRPr sz="3333"/>
            </a:lvl3pPr>
            <a:lvl4pPr marL="4658259" indent="0">
              <a:buNone/>
              <a:defRPr sz="3166"/>
            </a:lvl4pPr>
            <a:lvl5pPr marL="6211013" indent="0">
              <a:buNone/>
              <a:defRPr sz="3166"/>
            </a:lvl5pPr>
            <a:lvl6pPr marL="7763768" indent="0">
              <a:buNone/>
              <a:defRPr sz="3166"/>
            </a:lvl6pPr>
            <a:lvl7pPr marL="9316520" indent="0">
              <a:buNone/>
              <a:defRPr sz="3166"/>
            </a:lvl7pPr>
            <a:lvl8pPr marL="10869276" indent="0">
              <a:buNone/>
              <a:defRPr sz="3166"/>
            </a:lvl8pPr>
            <a:lvl9pPr marL="1242202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696629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12280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638026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499" tIns="155234" rIns="310499" bIns="15523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648" tIns="186305" rIns="372648" bIns="18630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</p:spPr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204632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159239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44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2397" indent="0">
              <a:buNone/>
              <a:defRPr sz="6082"/>
            </a:lvl2pPr>
            <a:lvl3pPr marL="3104781" indent="0">
              <a:buNone/>
              <a:defRPr sz="5249"/>
            </a:lvl3pPr>
            <a:lvl4pPr marL="4657176" indent="0">
              <a:buNone/>
              <a:defRPr sz="4833"/>
            </a:lvl4pPr>
            <a:lvl5pPr marL="6209563" indent="0">
              <a:buNone/>
              <a:defRPr sz="4833"/>
            </a:lvl5pPr>
            <a:lvl6pPr marL="7761958" indent="0">
              <a:buNone/>
              <a:defRPr sz="4833"/>
            </a:lvl6pPr>
            <a:lvl7pPr marL="9314345" indent="0">
              <a:buNone/>
              <a:defRPr sz="4833"/>
            </a:lvl7pPr>
            <a:lvl8pPr marL="10866743" indent="0">
              <a:buNone/>
              <a:defRPr sz="4833"/>
            </a:lvl8pPr>
            <a:lvl9pPr marL="1241912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37053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317963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397" indent="0">
              <a:buNone/>
              <a:defRPr sz="6916" b="1"/>
            </a:lvl2pPr>
            <a:lvl3pPr marL="3104781" indent="0">
              <a:buNone/>
              <a:defRPr sz="6082" b="1"/>
            </a:lvl3pPr>
            <a:lvl4pPr marL="4657176" indent="0">
              <a:buNone/>
              <a:defRPr sz="5249" b="1"/>
            </a:lvl4pPr>
            <a:lvl5pPr marL="6209563" indent="0">
              <a:buNone/>
              <a:defRPr sz="5249" b="1"/>
            </a:lvl5pPr>
            <a:lvl6pPr marL="7761958" indent="0">
              <a:buNone/>
              <a:defRPr sz="5249" b="1"/>
            </a:lvl6pPr>
            <a:lvl7pPr marL="9314345" indent="0">
              <a:buNone/>
              <a:defRPr sz="5249" b="1"/>
            </a:lvl7pPr>
            <a:lvl8pPr marL="10866743" indent="0">
              <a:buNone/>
              <a:defRPr sz="5249" b="1"/>
            </a:lvl8pPr>
            <a:lvl9pPr marL="1241912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397" indent="0">
              <a:buNone/>
              <a:defRPr sz="6916" b="1"/>
            </a:lvl2pPr>
            <a:lvl3pPr marL="3104781" indent="0">
              <a:buNone/>
              <a:defRPr sz="6082" b="1"/>
            </a:lvl3pPr>
            <a:lvl4pPr marL="4657176" indent="0">
              <a:buNone/>
              <a:defRPr sz="5249" b="1"/>
            </a:lvl4pPr>
            <a:lvl5pPr marL="6209563" indent="0">
              <a:buNone/>
              <a:defRPr sz="5249" b="1"/>
            </a:lvl5pPr>
            <a:lvl6pPr marL="7761958" indent="0">
              <a:buNone/>
              <a:defRPr sz="5249" b="1"/>
            </a:lvl6pPr>
            <a:lvl7pPr marL="9314345" indent="0">
              <a:buNone/>
              <a:defRPr sz="5249" b="1"/>
            </a:lvl7pPr>
            <a:lvl8pPr marL="10866743" indent="0">
              <a:buNone/>
              <a:defRPr sz="5249" b="1"/>
            </a:lvl8pPr>
            <a:lvl9pPr marL="1241912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808230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327528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698582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0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2397" indent="0">
              <a:buNone/>
              <a:defRPr sz="4166"/>
            </a:lvl2pPr>
            <a:lvl3pPr marL="3104781" indent="0">
              <a:buNone/>
              <a:defRPr sz="3333"/>
            </a:lvl3pPr>
            <a:lvl4pPr marL="4657176" indent="0">
              <a:buNone/>
              <a:defRPr sz="3166"/>
            </a:lvl4pPr>
            <a:lvl5pPr marL="6209563" indent="0">
              <a:buNone/>
              <a:defRPr sz="3166"/>
            </a:lvl5pPr>
            <a:lvl6pPr marL="7761958" indent="0">
              <a:buNone/>
              <a:defRPr sz="3166"/>
            </a:lvl6pPr>
            <a:lvl7pPr marL="9314345" indent="0">
              <a:buNone/>
              <a:defRPr sz="3166"/>
            </a:lvl7pPr>
            <a:lvl8pPr marL="10866743" indent="0">
              <a:buNone/>
              <a:defRPr sz="3166"/>
            </a:lvl8pPr>
            <a:lvl9pPr marL="1241912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513915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2397" indent="0">
              <a:buNone/>
              <a:defRPr sz="9415"/>
            </a:lvl2pPr>
            <a:lvl3pPr marL="3104781" indent="0">
              <a:buNone/>
              <a:defRPr sz="8332"/>
            </a:lvl3pPr>
            <a:lvl4pPr marL="4657176" indent="0">
              <a:buNone/>
              <a:defRPr sz="6916"/>
            </a:lvl4pPr>
            <a:lvl5pPr marL="6209563" indent="0">
              <a:buNone/>
              <a:defRPr sz="6916"/>
            </a:lvl5pPr>
            <a:lvl6pPr marL="7761958" indent="0">
              <a:buNone/>
              <a:defRPr sz="6916"/>
            </a:lvl6pPr>
            <a:lvl7pPr marL="9314345" indent="0">
              <a:buNone/>
              <a:defRPr sz="6916"/>
            </a:lvl7pPr>
            <a:lvl8pPr marL="10866743" indent="0">
              <a:buNone/>
              <a:defRPr sz="6916"/>
            </a:lvl8pPr>
            <a:lvl9pPr marL="12419125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2397" indent="0">
              <a:buNone/>
              <a:defRPr sz="4166"/>
            </a:lvl2pPr>
            <a:lvl3pPr marL="3104781" indent="0">
              <a:buNone/>
              <a:defRPr sz="3333"/>
            </a:lvl3pPr>
            <a:lvl4pPr marL="4657176" indent="0">
              <a:buNone/>
              <a:defRPr sz="3166"/>
            </a:lvl4pPr>
            <a:lvl5pPr marL="6209563" indent="0">
              <a:buNone/>
              <a:defRPr sz="3166"/>
            </a:lvl5pPr>
            <a:lvl6pPr marL="7761958" indent="0">
              <a:buNone/>
              <a:defRPr sz="3166"/>
            </a:lvl6pPr>
            <a:lvl7pPr marL="9314345" indent="0">
              <a:buNone/>
              <a:defRPr sz="3166"/>
            </a:lvl7pPr>
            <a:lvl8pPr marL="10866743" indent="0">
              <a:buNone/>
              <a:defRPr sz="3166"/>
            </a:lvl8pPr>
            <a:lvl9pPr marL="1241912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922541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461334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20642580" y="32774768"/>
            <a:ext cx="6720840" cy="23999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74130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428" tIns="155196" rIns="310428" bIns="155196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563" tIns="186260" rIns="372563" bIns="18626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760500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10675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60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2039" indent="0">
              <a:buNone/>
              <a:defRPr sz="6082"/>
            </a:lvl2pPr>
            <a:lvl3pPr marL="3104056" indent="0">
              <a:buNone/>
              <a:defRPr sz="5249"/>
            </a:lvl3pPr>
            <a:lvl4pPr marL="4656088" indent="0">
              <a:buNone/>
              <a:defRPr sz="4833"/>
            </a:lvl4pPr>
            <a:lvl5pPr marL="6208119" indent="0">
              <a:buNone/>
              <a:defRPr sz="4833"/>
            </a:lvl5pPr>
            <a:lvl6pPr marL="7760146" indent="0">
              <a:buNone/>
              <a:defRPr sz="4833"/>
            </a:lvl6pPr>
            <a:lvl7pPr marL="9312172" indent="0">
              <a:buNone/>
              <a:defRPr sz="4833"/>
            </a:lvl7pPr>
            <a:lvl8pPr marL="10864207" indent="0">
              <a:buNone/>
              <a:defRPr sz="4833"/>
            </a:lvl8pPr>
            <a:lvl9pPr marL="12416228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845960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45540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039" indent="0">
              <a:buNone/>
              <a:defRPr sz="6916" b="1"/>
            </a:lvl2pPr>
            <a:lvl3pPr marL="3104056" indent="0">
              <a:buNone/>
              <a:defRPr sz="6082" b="1"/>
            </a:lvl3pPr>
            <a:lvl4pPr marL="4656088" indent="0">
              <a:buNone/>
              <a:defRPr sz="5249" b="1"/>
            </a:lvl4pPr>
            <a:lvl5pPr marL="6208119" indent="0">
              <a:buNone/>
              <a:defRPr sz="5249" b="1"/>
            </a:lvl5pPr>
            <a:lvl6pPr marL="7760146" indent="0">
              <a:buNone/>
              <a:defRPr sz="5249" b="1"/>
            </a:lvl6pPr>
            <a:lvl7pPr marL="9312172" indent="0">
              <a:buNone/>
              <a:defRPr sz="5249" b="1"/>
            </a:lvl7pPr>
            <a:lvl8pPr marL="10864207" indent="0">
              <a:buNone/>
              <a:defRPr sz="5249" b="1"/>
            </a:lvl8pPr>
            <a:lvl9pPr marL="1241622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7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2039" indent="0">
              <a:buNone/>
              <a:defRPr sz="6916" b="1"/>
            </a:lvl2pPr>
            <a:lvl3pPr marL="3104056" indent="0">
              <a:buNone/>
              <a:defRPr sz="6082" b="1"/>
            </a:lvl3pPr>
            <a:lvl4pPr marL="4656088" indent="0">
              <a:buNone/>
              <a:defRPr sz="5249" b="1"/>
            </a:lvl4pPr>
            <a:lvl5pPr marL="6208119" indent="0">
              <a:buNone/>
              <a:defRPr sz="5249" b="1"/>
            </a:lvl5pPr>
            <a:lvl6pPr marL="7760146" indent="0">
              <a:buNone/>
              <a:defRPr sz="5249" b="1"/>
            </a:lvl6pPr>
            <a:lvl7pPr marL="9312172" indent="0">
              <a:buNone/>
              <a:defRPr sz="5249" b="1"/>
            </a:lvl7pPr>
            <a:lvl8pPr marL="10864207" indent="0">
              <a:buNone/>
              <a:defRPr sz="5249" b="1"/>
            </a:lvl8pPr>
            <a:lvl9pPr marL="1241622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7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119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49826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19024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2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2039" indent="0">
              <a:buNone/>
              <a:defRPr sz="4166"/>
            </a:lvl2pPr>
            <a:lvl3pPr marL="3104056" indent="0">
              <a:buNone/>
              <a:defRPr sz="3333"/>
            </a:lvl3pPr>
            <a:lvl4pPr marL="4656088" indent="0">
              <a:buNone/>
              <a:defRPr sz="3166"/>
            </a:lvl4pPr>
            <a:lvl5pPr marL="6208119" indent="0">
              <a:buNone/>
              <a:defRPr sz="3166"/>
            </a:lvl5pPr>
            <a:lvl6pPr marL="7760146" indent="0">
              <a:buNone/>
              <a:defRPr sz="3166"/>
            </a:lvl6pPr>
            <a:lvl7pPr marL="9312172" indent="0">
              <a:buNone/>
              <a:defRPr sz="3166"/>
            </a:lvl7pPr>
            <a:lvl8pPr marL="10864207" indent="0">
              <a:buNone/>
              <a:defRPr sz="3166"/>
            </a:lvl8pPr>
            <a:lvl9pPr marL="1241622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15603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2039" indent="0">
              <a:buNone/>
              <a:defRPr sz="9415"/>
            </a:lvl2pPr>
            <a:lvl3pPr marL="3104056" indent="0">
              <a:buNone/>
              <a:defRPr sz="8332"/>
            </a:lvl3pPr>
            <a:lvl4pPr marL="4656088" indent="0">
              <a:buNone/>
              <a:defRPr sz="6916"/>
            </a:lvl4pPr>
            <a:lvl5pPr marL="6208119" indent="0">
              <a:buNone/>
              <a:defRPr sz="6916"/>
            </a:lvl5pPr>
            <a:lvl6pPr marL="7760146" indent="0">
              <a:buNone/>
              <a:defRPr sz="6916"/>
            </a:lvl6pPr>
            <a:lvl7pPr marL="9312172" indent="0">
              <a:buNone/>
              <a:defRPr sz="6916"/>
            </a:lvl7pPr>
            <a:lvl8pPr marL="10864207" indent="0">
              <a:buNone/>
              <a:defRPr sz="6916"/>
            </a:lvl8pPr>
            <a:lvl9pPr marL="12416228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2039" indent="0">
              <a:buNone/>
              <a:defRPr sz="4166"/>
            </a:lvl2pPr>
            <a:lvl3pPr marL="3104056" indent="0">
              <a:buNone/>
              <a:defRPr sz="3333"/>
            </a:lvl3pPr>
            <a:lvl4pPr marL="4656088" indent="0">
              <a:buNone/>
              <a:defRPr sz="3166"/>
            </a:lvl4pPr>
            <a:lvl5pPr marL="6208119" indent="0">
              <a:buNone/>
              <a:defRPr sz="3166"/>
            </a:lvl5pPr>
            <a:lvl6pPr marL="7760146" indent="0">
              <a:buNone/>
              <a:defRPr sz="3166"/>
            </a:lvl6pPr>
            <a:lvl7pPr marL="9312172" indent="0">
              <a:buNone/>
              <a:defRPr sz="3166"/>
            </a:lvl7pPr>
            <a:lvl8pPr marL="10864207" indent="0">
              <a:buNone/>
              <a:defRPr sz="3166"/>
            </a:lvl8pPr>
            <a:lvl9pPr marL="1241622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53808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927648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884243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357" tIns="155159" rIns="310357" bIns="15515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478" tIns="186215" rIns="372478" bIns="18621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901725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18127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76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1675" indent="0">
              <a:buNone/>
              <a:defRPr sz="6082"/>
            </a:lvl2pPr>
            <a:lvl3pPr marL="3103331" indent="0">
              <a:buNone/>
              <a:defRPr sz="5249"/>
            </a:lvl3pPr>
            <a:lvl4pPr marL="4655001" indent="0">
              <a:buNone/>
              <a:defRPr sz="4833"/>
            </a:lvl4pPr>
            <a:lvl5pPr marL="6206673" indent="0">
              <a:buNone/>
              <a:defRPr sz="4833"/>
            </a:lvl5pPr>
            <a:lvl6pPr marL="7758336" indent="0">
              <a:buNone/>
              <a:defRPr sz="4833"/>
            </a:lvl6pPr>
            <a:lvl7pPr marL="9310002" indent="0">
              <a:buNone/>
              <a:defRPr sz="4833"/>
            </a:lvl7pPr>
            <a:lvl8pPr marL="10861674" indent="0">
              <a:buNone/>
              <a:defRPr sz="4833"/>
            </a:lvl8pPr>
            <a:lvl9pPr marL="1241333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350792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316979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675" indent="0">
              <a:buNone/>
              <a:defRPr sz="6916" b="1"/>
            </a:lvl2pPr>
            <a:lvl3pPr marL="3103331" indent="0">
              <a:buNone/>
              <a:defRPr sz="6082" b="1"/>
            </a:lvl3pPr>
            <a:lvl4pPr marL="4655001" indent="0">
              <a:buNone/>
              <a:defRPr sz="5249" b="1"/>
            </a:lvl4pPr>
            <a:lvl5pPr marL="6206673" indent="0">
              <a:buNone/>
              <a:defRPr sz="5249" b="1"/>
            </a:lvl5pPr>
            <a:lvl6pPr marL="7758336" indent="0">
              <a:buNone/>
              <a:defRPr sz="5249" b="1"/>
            </a:lvl6pPr>
            <a:lvl7pPr marL="9310002" indent="0">
              <a:buNone/>
              <a:defRPr sz="5249" b="1"/>
            </a:lvl7pPr>
            <a:lvl8pPr marL="10861674" indent="0">
              <a:buNone/>
              <a:defRPr sz="5249" b="1"/>
            </a:lvl8pPr>
            <a:lvl9pPr marL="1241333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7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675" indent="0">
              <a:buNone/>
              <a:defRPr sz="6916" b="1"/>
            </a:lvl2pPr>
            <a:lvl3pPr marL="3103331" indent="0">
              <a:buNone/>
              <a:defRPr sz="6082" b="1"/>
            </a:lvl3pPr>
            <a:lvl4pPr marL="4655001" indent="0">
              <a:buNone/>
              <a:defRPr sz="5249" b="1"/>
            </a:lvl4pPr>
            <a:lvl5pPr marL="6206673" indent="0">
              <a:buNone/>
              <a:defRPr sz="5249" b="1"/>
            </a:lvl5pPr>
            <a:lvl6pPr marL="7758336" indent="0">
              <a:buNone/>
              <a:defRPr sz="5249" b="1"/>
            </a:lvl6pPr>
            <a:lvl7pPr marL="9310002" indent="0">
              <a:buNone/>
              <a:defRPr sz="5249" b="1"/>
            </a:lvl7pPr>
            <a:lvl8pPr marL="10861674" indent="0">
              <a:buNone/>
              <a:defRPr sz="5249" b="1"/>
            </a:lvl8pPr>
            <a:lvl9pPr marL="1241333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7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22535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848228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367688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4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1675" indent="0">
              <a:buNone/>
              <a:defRPr sz="4166"/>
            </a:lvl2pPr>
            <a:lvl3pPr marL="3103331" indent="0">
              <a:buNone/>
              <a:defRPr sz="3333"/>
            </a:lvl3pPr>
            <a:lvl4pPr marL="4655001" indent="0">
              <a:buNone/>
              <a:defRPr sz="3166"/>
            </a:lvl4pPr>
            <a:lvl5pPr marL="6206673" indent="0">
              <a:buNone/>
              <a:defRPr sz="3166"/>
            </a:lvl5pPr>
            <a:lvl6pPr marL="7758336" indent="0">
              <a:buNone/>
              <a:defRPr sz="3166"/>
            </a:lvl6pPr>
            <a:lvl7pPr marL="9310002" indent="0">
              <a:buNone/>
              <a:defRPr sz="3166"/>
            </a:lvl7pPr>
            <a:lvl8pPr marL="10861674" indent="0">
              <a:buNone/>
              <a:defRPr sz="3166"/>
            </a:lvl8pPr>
            <a:lvl9pPr marL="1241333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74145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1675" indent="0">
              <a:buNone/>
              <a:defRPr sz="9415"/>
            </a:lvl2pPr>
            <a:lvl3pPr marL="3103331" indent="0">
              <a:buNone/>
              <a:defRPr sz="8332"/>
            </a:lvl3pPr>
            <a:lvl4pPr marL="4655001" indent="0">
              <a:buNone/>
              <a:defRPr sz="6916"/>
            </a:lvl4pPr>
            <a:lvl5pPr marL="6206673" indent="0">
              <a:buNone/>
              <a:defRPr sz="6916"/>
            </a:lvl5pPr>
            <a:lvl6pPr marL="7758336" indent="0">
              <a:buNone/>
              <a:defRPr sz="6916"/>
            </a:lvl6pPr>
            <a:lvl7pPr marL="9310002" indent="0">
              <a:buNone/>
              <a:defRPr sz="6916"/>
            </a:lvl7pPr>
            <a:lvl8pPr marL="10861674" indent="0">
              <a:buNone/>
              <a:defRPr sz="6916"/>
            </a:lvl8pPr>
            <a:lvl9pPr marL="12413333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1675" indent="0">
              <a:buNone/>
              <a:defRPr sz="4166"/>
            </a:lvl2pPr>
            <a:lvl3pPr marL="3103331" indent="0">
              <a:buNone/>
              <a:defRPr sz="3333"/>
            </a:lvl3pPr>
            <a:lvl4pPr marL="4655001" indent="0">
              <a:buNone/>
              <a:defRPr sz="3166"/>
            </a:lvl4pPr>
            <a:lvl5pPr marL="6206673" indent="0">
              <a:buNone/>
              <a:defRPr sz="3166"/>
            </a:lvl5pPr>
            <a:lvl6pPr marL="7758336" indent="0">
              <a:buNone/>
              <a:defRPr sz="3166"/>
            </a:lvl6pPr>
            <a:lvl7pPr marL="9310002" indent="0">
              <a:buNone/>
              <a:defRPr sz="3166"/>
            </a:lvl7pPr>
            <a:lvl8pPr marL="10861674" indent="0">
              <a:buNone/>
              <a:defRPr sz="3166"/>
            </a:lvl8pPr>
            <a:lvl9pPr marL="1241333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833370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58779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271675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286" tIns="155121" rIns="310286" bIns="15512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393" tIns="186170" rIns="372393" bIns="18617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56754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169059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94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1314" indent="0">
              <a:buNone/>
              <a:defRPr sz="6082"/>
            </a:lvl2pPr>
            <a:lvl3pPr marL="3102608" indent="0">
              <a:buNone/>
              <a:defRPr sz="5249"/>
            </a:lvl3pPr>
            <a:lvl4pPr marL="4653918" indent="0">
              <a:buNone/>
              <a:defRPr sz="4833"/>
            </a:lvl4pPr>
            <a:lvl5pPr marL="6205226" indent="0">
              <a:buNone/>
              <a:defRPr sz="4833"/>
            </a:lvl5pPr>
            <a:lvl6pPr marL="7756528" indent="0">
              <a:buNone/>
              <a:defRPr sz="4833"/>
            </a:lvl6pPr>
            <a:lvl7pPr marL="9307827" indent="0">
              <a:buNone/>
              <a:defRPr sz="4833"/>
            </a:lvl7pPr>
            <a:lvl8pPr marL="10859141" indent="0">
              <a:buNone/>
              <a:defRPr sz="4833"/>
            </a:lvl8pPr>
            <a:lvl9pPr marL="1241043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906072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076334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314" indent="0">
              <a:buNone/>
              <a:defRPr sz="6916" b="1"/>
            </a:lvl2pPr>
            <a:lvl3pPr marL="3102608" indent="0">
              <a:buNone/>
              <a:defRPr sz="6082" b="1"/>
            </a:lvl3pPr>
            <a:lvl4pPr marL="4653918" indent="0">
              <a:buNone/>
              <a:defRPr sz="5249" b="1"/>
            </a:lvl4pPr>
            <a:lvl5pPr marL="6205226" indent="0">
              <a:buNone/>
              <a:defRPr sz="5249" b="1"/>
            </a:lvl5pPr>
            <a:lvl6pPr marL="7756528" indent="0">
              <a:buNone/>
              <a:defRPr sz="5249" b="1"/>
            </a:lvl6pPr>
            <a:lvl7pPr marL="9307827" indent="0">
              <a:buNone/>
              <a:defRPr sz="5249" b="1"/>
            </a:lvl7pPr>
            <a:lvl8pPr marL="10859141" indent="0">
              <a:buNone/>
              <a:defRPr sz="5249" b="1"/>
            </a:lvl8pPr>
            <a:lvl9pPr marL="1241043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7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1314" indent="0">
              <a:buNone/>
              <a:defRPr sz="6916" b="1"/>
            </a:lvl2pPr>
            <a:lvl3pPr marL="3102608" indent="0">
              <a:buNone/>
              <a:defRPr sz="6082" b="1"/>
            </a:lvl3pPr>
            <a:lvl4pPr marL="4653918" indent="0">
              <a:buNone/>
              <a:defRPr sz="5249" b="1"/>
            </a:lvl4pPr>
            <a:lvl5pPr marL="6205226" indent="0">
              <a:buNone/>
              <a:defRPr sz="5249" b="1"/>
            </a:lvl5pPr>
            <a:lvl6pPr marL="7756528" indent="0">
              <a:buNone/>
              <a:defRPr sz="5249" b="1"/>
            </a:lvl6pPr>
            <a:lvl7pPr marL="9307827" indent="0">
              <a:buNone/>
              <a:defRPr sz="5249" b="1"/>
            </a:lvl7pPr>
            <a:lvl8pPr marL="10859141" indent="0">
              <a:buNone/>
              <a:defRPr sz="5249" b="1"/>
            </a:lvl8pPr>
            <a:lvl9pPr marL="1241043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7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01222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841282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97023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5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1314" indent="0">
              <a:buNone/>
              <a:defRPr sz="4166"/>
            </a:lvl2pPr>
            <a:lvl3pPr marL="3102608" indent="0">
              <a:buNone/>
              <a:defRPr sz="3333"/>
            </a:lvl3pPr>
            <a:lvl4pPr marL="4653918" indent="0">
              <a:buNone/>
              <a:defRPr sz="3166"/>
            </a:lvl4pPr>
            <a:lvl5pPr marL="6205226" indent="0">
              <a:buNone/>
              <a:defRPr sz="3166"/>
            </a:lvl5pPr>
            <a:lvl6pPr marL="7756528" indent="0">
              <a:buNone/>
              <a:defRPr sz="3166"/>
            </a:lvl6pPr>
            <a:lvl7pPr marL="9307827" indent="0">
              <a:buNone/>
              <a:defRPr sz="3166"/>
            </a:lvl7pPr>
            <a:lvl8pPr marL="10859141" indent="0">
              <a:buNone/>
              <a:defRPr sz="3166"/>
            </a:lvl8pPr>
            <a:lvl9pPr marL="1241043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180810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1314" indent="0">
              <a:buNone/>
              <a:defRPr sz="9415"/>
            </a:lvl2pPr>
            <a:lvl3pPr marL="3102608" indent="0">
              <a:buNone/>
              <a:defRPr sz="8332"/>
            </a:lvl3pPr>
            <a:lvl4pPr marL="4653918" indent="0">
              <a:buNone/>
              <a:defRPr sz="6916"/>
            </a:lvl4pPr>
            <a:lvl5pPr marL="6205226" indent="0">
              <a:buNone/>
              <a:defRPr sz="6916"/>
            </a:lvl5pPr>
            <a:lvl6pPr marL="7756528" indent="0">
              <a:buNone/>
              <a:defRPr sz="6916"/>
            </a:lvl6pPr>
            <a:lvl7pPr marL="9307827" indent="0">
              <a:buNone/>
              <a:defRPr sz="6916"/>
            </a:lvl7pPr>
            <a:lvl8pPr marL="10859141" indent="0">
              <a:buNone/>
              <a:defRPr sz="6916"/>
            </a:lvl8pPr>
            <a:lvl9pPr marL="12410439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1314" indent="0">
              <a:buNone/>
              <a:defRPr sz="4166"/>
            </a:lvl2pPr>
            <a:lvl3pPr marL="3102608" indent="0">
              <a:buNone/>
              <a:defRPr sz="3333"/>
            </a:lvl3pPr>
            <a:lvl4pPr marL="4653918" indent="0">
              <a:buNone/>
              <a:defRPr sz="3166"/>
            </a:lvl4pPr>
            <a:lvl5pPr marL="6205226" indent="0">
              <a:buNone/>
              <a:defRPr sz="3166"/>
            </a:lvl5pPr>
            <a:lvl6pPr marL="7756528" indent="0">
              <a:buNone/>
              <a:defRPr sz="3166"/>
            </a:lvl6pPr>
            <a:lvl7pPr marL="9307827" indent="0">
              <a:buNone/>
              <a:defRPr sz="3166"/>
            </a:lvl7pPr>
            <a:lvl8pPr marL="10859141" indent="0">
              <a:buNone/>
              <a:defRPr sz="3166"/>
            </a:lvl8pPr>
            <a:lvl9pPr marL="1241043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85590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329447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160960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213" tIns="155082" rIns="310213" bIns="15508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305" tIns="186123" rIns="372305" bIns="186123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194809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270571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14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0950" indent="0">
              <a:buNone/>
              <a:defRPr sz="6082"/>
            </a:lvl2pPr>
            <a:lvl3pPr marL="3101883" indent="0">
              <a:buNone/>
              <a:defRPr sz="5249"/>
            </a:lvl3pPr>
            <a:lvl4pPr marL="4652830" indent="0">
              <a:buNone/>
              <a:defRPr sz="4833"/>
            </a:lvl4pPr>
            <a:lvl5pPr marL="6203774" indent="0">
              <a:buNone/>
              <a:defRPr sz="4833"/>
            </a:lvl5pPr>
            <a:lvl6pPr marL="7754722" indent="0">
              <a:buNone/>
              <a:defRPr sz="4833"/>
            </a:lvl6pPr>
            <a:lvl7pPr marL="9305653" indent="0">
              <a:buNone/>
              <a:defRPr sz="4833"/>
            </a:lvl7pPr>
            <a:lvl8pPr marL="10856608" indent="0">
              <a:buNone/>
              <a:defRPr sz="4833"/>
            </a:lvl8pPr>
            <a:lvl9pPr marL="12407544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447411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6590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950" indent="0">
              <a:buNone/>
              <a:defRPr sz="6916" b="1"/>
            </a:lvl2pPr>
            <a:lvl3pPr marL="3101883" indent="0">
              <a:buNone/>
              <a:defRPr sz="6082" b="1"/>
            </a:lvl3pPr>
            <a:lvl4pPr marL="4652830" indent="0">
              <a:buNone/>
              <a:defRPr sz="5249" b="1"/>
            </a:lvl4pPr>
            <a:lvl5pPr marL="6203774" indent="0">
              <a:buNone/>
              <a:defRPr sz="5249" b="1"/>
            </a:lvl5pPr>
            <a:lvl6pPr marL="7754722" indent="0">
              <a:buNone/>
              <a:defRPr sz="5249" b="1"/>
            </a:lvl6pPr>
            <a:lvl7pPr marL="9305653" indent="0">
              <a:buNone/>
              <a:defRPr sz="5249" b="1"/>
            </a:lvl7pPr>
            <a:lvl8pPr marL="10856608" indent="0">
              <a:buNone/>
              <a:defRPr sz="5249" b="1"/>
            </a:lvl8pPr>
            <a:lvl9pPr marL="1240754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950" indent="0">
              <a:buNone/>
              <a:defRPr sz="6916" b="1"/>
            </a:lvl2pPr>
            <a:lvl3pPr marL="3101883" indent="0">
              <a:buNone/>
              <a:defRPr sz="6082" b="1"/>
            </a:lvl3pPr>
            <a:lvl4pPr marL="4652830" indent="0">
              <a:buNone/>
              <a:defRPr sz="5249" b="1"/>
            </a:lvl4pPr>
            <a:lvl5pPr marL="6203774" indent="0">
              <a:buNone/>
              <a:defRPr sz="5249" b="1"/>
            </a:lvl5pPr>
            <a:lvl6pPr marL="7754722" indent="0">
              <a:buNone/>
              <a:defRPr sz="5249" b="1"/>
            </a:lvl6pPr>
            <a:lvl7pPr marL="9305653" indent="0">
              <a:buNone/>
              <a:defRPr sz="5249" b="1"/>
            </a:lvl7pPr>
            <a:lvl8pPr marL="10856608" indent="0">
              <a:buNone/>
              <a:defRPr sz="5249" b="1"/>
            </a:lvl8pPr>
            <a:lvl9pPr marL="1240754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2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22897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725290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7469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7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0950" indent="0">
              <a:buNone/>
              <a:defRPr sz="4166"/>
            </a:lvl2pPr>
            <a:lvl3pPr marL="3101883" indent="0">
              <a:buNone/>
              <a:defRPr sz="3333"/>
            </a:lvl3pPr>
            <a:lvl4pPr marL="4652830" indent="0">
              <a:buNone/>
              <a:defRPr sz="3166"/>
            </a:lvl4pPr>
            <a:lvl5pPr marL="6203774" indent="0">
              <a:buNone/>
              <a:defRPr sz="3166"/>
            </a:lvl5pPr>
            <a:lvl6pPr marL="7754722" indent="0">
              <a:buNone/>
              <a:defRPr sz="3166"/>
            </a:lvl6pPr>
            <a:lvl7pPr marL="9305653" indent="0">
              <a:buNone/>
              <a:defRPr sz="3166"/>
            </a:lvl7pPr>
            <a:lvl8pPr marL="10856608" indent="0">
              <a:buNone/>
              <a:defRPr sz="3166"/>
            </a:lvl8pPr>
            <a:lvl9pPr marL="1240754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941679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0950" indent="0">
              <a:buNone/>
              <a:defRPr sz="9415"/>
            </a:lvl2pPr>
            <a:lvl3pPr marL="3101883" indent="0">
              <a:buNone/>
              <a:defRPr sz="8332"/>
            </a:lvl3pPr>
            <a:lvl4pPr marL="4652830" indent="0">
              <a:buNone/>
              <a:defRPr sz="6916"/>
            </a:lvl4pPr>
            <a:lvl5pPr marL="6203774" indent="0">
              <a:buNone/>
              <a:defRPr sz="6916"/>
            </a:lvl5pPr>
            <a:lvl6pPr marL="7754722" indent="0">
              <a:buNone/>
              <a:defRPr sz="6916"/>
            </a:lvl6pPr>
            <a:lvl7pPr marL="9305653" indent="0">
              <a:buNone/>
              <a:defRPr sz="6916"/>
            </a:lvl7pPr>
            <a:lvl8pPr marL="10856608" indent="0">
              <a:buNone/>
              <a:defRPr sz="6916"/>
            </a:lvl8pPr>
            <a:lvl9pPr marL="12407544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0950" indent="0">
              <a:buNone/>
              <a:defRPr sz="4166"/>
            </a:lvl2pPr>
            <a:lvl3pPr marL="3101883" indent="0">
              <a:buNone/>
              <a:defRPr sz="3333"/>
            </a:lvl3pPr>
            <a:lvl4pPr marL="4652830" indent="0">
              <a:buNone/>
              <a:defRPr sz="3166"/>
            </a:lvl4pPr>
            <a:lvl5pPr marL="6203774" indent="0">
              <a:buNone/>
              <a:defRPr sz="3166"/>
            </a:lvl5pPr>
            <a:lvl6pPr marL="7754722" indent="0">
              <a:buNone/>
              <a:defRPr sz="3166"/>
            </a:lvl6pPr>
            <a:lvl7pPr marL="9305653" indent="0">
              <a:buNone/>
              <a:defRPr sz="3166"/>
            </a:lvl7pPr>
            <a:lvl8pPr marL="10856608" indent="0">
              <a:buNone/>
              <a:defRPr sz="3166"/>
            </a:lvl8pPr>
            <a:lvl9pPr marL="1240754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807416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84807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098593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142" tIns="155046" rIns="310142" bIns="15504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220" tIns="186080" rIns="372220" bIns="186080" numCol="1" anchor="b" anchorCtr="0" compatLnSpc="1">
            <a:prstTxWarp prst="textNoShape">
              <a:avLst/>
            </a:prstTxWarp>
          </a:bodyPr>
          <a:lstStyle>
            <a:lvl1pPr>
              <a:defRPr sz="4166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17255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49721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2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0592" indent="0">
              <a:buNone/>
              <a:defRPr sz="6082"/>
            </a:lvl2pPr>
            <a:lvl3pPr marL="3101160" indent="0">
              <a:buNone/>
              <a:defRPr sz="5249"/>
            </a:lvl3pPr>
            <a:lvl4pPr marL="4651743" indent="0">
              <a:buNone/>
              <a:defRPr sz="4833"/>
            </a:lvl4pPr>
            <a:lvl5pPr marL="6202327" indent="0">
              <a:buNone/>
              <a:defRPr sz="4833"/>
            </a:lvl5pPr>
            <a:lvl6pPr marL="7752909" indent="0">
              <a:buNone/>
              <a:defRPr sz="4833"/>
            </a:lvl6pPr>
            <a:lvl7pPr marL="9303486" indent="0">
              <a:buNone/>
              <a:defRPr sz="4833"/>
            </a:lvl7pPr>
            <a:lvl8pPr marL="10854078" indent="0">
              <a:buNone/>
              <a:defRPr sz="4833"/>
            </a:lvl8pPr>
            <a:lvl9pPr marL="12404648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86712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36945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592" indent="0">
              <a:buNone/>
              <a:defRPr sz="6916" b="1"/>
            </a:lvl2pPr>
            <a:lvl3pPr marL="3101160" indent="0">
              <a:buNone/>
              <a:defRPr sz="6082" b="1"/>
            </a:lvl3pPr>
            <a:lvl4pPr marL="4651743" indent="0">
              <a:buNone/>
              <a:defRPr sz="5249" b="1"/>
            </a:lvl4pPr>
            <a:lvl5pPr marL="6202327" indent="0">
              <a:buNone/>
              <a:defRPr sz="5249" b="1"/>
            </a:lvl5pPr>
            <a:lvl6pPr marL="7752909" indent="0">
              <a:buNone/>
              <a:defRPr sz="5249" b="1"/>
            </a:lvl6pPr>
            <a:lvl7pPr marL="9303486" indent="0">
              <a:buNone/>
              <a:defRPr sz="5249" b="1"/>
            </a:lvl7pPr>
            <a:lvl8pPr marL="10854078" indent="0">
              <a:buNone/>
              <a:defRPr sz="5249" b="1"/>
            </a:lvl8pPr>
            <a:lvl9pPr marL="1240464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592" indent="0">
              <a:buNone/>
              <a:defRPr sz="6916" b="1"/>
            </a:lvl2pPr>
            <a:lvl3pPr marL="3101160" indent="0">
              <a:buNone/>
              <a:defRPr sz="6082" b="1"/>
            </a:lvl3pPr>
            <a:lvl4pPr marL="4651743" indent="0">
              <a:buNone/>
              <a:defRPr sz="5249" b="1"/>
            </a:lvl4pPr>
            <a:lvl5pPr marL="6202327" indent="0">
              <a:buNone/>
              <a:defRPr sz="5249" b="1"/>
            </a:lvl5pPr>
            <a:lvl6pPr marL="7752909" indent="0">
              <a:buNone/>
              <a:defRPr sz="5249" b="1"/>
            </a:lvl6pPr>
            <a:lvl7pPr marL="9303486" indent="0">
              <a:buNone/>
              <a:defRPr sz="5249" b="1"/>
            </a:lvl7pPr>
            <a:lvl8pPr marL="10854078" indent="0">
              <a:buNone/>
              <a:defRPr sz="5249" b="1"/>
            </a:lvl8pPr>
            <a:lvl9pPr marL="1240464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2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01310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22510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51860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0592" indent="0">
              <a:buNone/>
              <a:defRPr sz="4166"/>
            </a:lvl2pPr>
            <a:lvl3pPr marL="3101160" indent="0">
              <a:buNone/>
              <a:defRPr sz="3333"/>
            </a:lvl3pPr>
            <a:lvl4pPr marL="4651743" indent="0">
              <a:buNone/>
              <a:defRPr sz="3166"/>
            </a:lvl4pPr>
            <a:lvl5pPr marL="6202327" indent="0">
              <a:buNone/>
              <a:defRPr sz="3166"/>
            </a:lvl5pPr>
            <a:lvl6pPr marL="7752909" indent="0">
              <a:buNone/>
              <a:defRPr sz="3166"/>
            </a:lvl6pPr>
            <a:lvl7pPr marL="9303486" indent="0">
              <a:buNone/>
              <a:defRPr sz="3166"/>
            </a:lvl7pPr>
            <a:lvl8pPr marL="10854078" indent="0">
              <a:buNone/>
              <a:defRPr sz="3166"/>
            </a:lvl8pPr>
            <a:lvl9pPr marL="1240464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6139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0592" indent="0">
              <a:buNone/>
              <a:defRPr sz="9415"/>
            </a:lvl2pPr>
            <a:lvl3pPr marL="3101160" indent="0">
              <a:buNone/>
              <a:defRPr sz="8332"/>
            </a:lvl3pPr>
            <a:lvl4pPr marL="4651743" indent="0">
              <a:buNone/>
              <a:defRPr sz="6916"/>
            </a:lvl4pPr>
            <a:lvl5pPr marL="6202327" indent="0">
              <a:buNone/>
              <a:defRPr sz="6916"/>
            </a:lvl5pPr>
            <a:lvl6pPr marL="7752909" indent="0">
              <a:buNone/>
              <a:defRPr sz="6916"/>
            </a:lvl6pPr>
            <a:lvl7pPr marL="9303486" indent="0">
              <a:buNone/>
              <a:defRPr sz="6916"/>
            </a:lvl7pPr>
            <a:lvl8pPr marL="10854078" indent="0">
              <a:buNone/>
              <a:defRPr sz="6916"/>
            </a:lvl8pPr>
            <a:lvl9pPr marL="12404648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0592" indent="0">
              <a:buNone/>
              <a:defRPr sz="4166"/>
            </a:lvl2pPr>
            <a:lvl3pPr marL="3101160" indent="0">
              <a:buNone/>
              <a:defRPr sz="3333"/>
            </a:lvl3pPr>
            <a:lvl4pPr marL="4651743" indent="0">
              <a:buNone/>
              <a:defRPr sz="3166"/>
            </a:lvl4pPr>
            <a:lvl5pPr marL="6202327" indent="0">
              <a:buNone/>
              <a:defRPr sz="3166"/>
            </a:lvl5pPr>
            <a:lvl6pPr marL="7752909" indent="0">
              <a:buNone/>
              <a:defRPr sz="3166"/>
            </a:lvl6pPr>
            <a:lvl7pPr marL="9303486" indent="0">
              <a:buNone/>
              <a:defRPr sz="3166"/>
            </a:lvl7pPr>
            <a:lvl8pPr marL="10854078" indent="0">
              <a:buNone/>
              <a:defRPr sz="3166"/>
            </a:lvl8pPr>
            <a:lvl9pPr marL="1240464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81542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98632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25560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6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87377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10067" tIns="155009" rIns="310067" bIns="15500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67" tIns="155009" rIns="310067" bIns="1550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67" tIns="155009" rIns="310067" bIns="1550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2130" tIns="186035" rIns="372130" bIns="18603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87702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934813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3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50231" indent="0">
              <a:buNone/>
              <a:defRPr sz="6082"/>
            </a:lvl2pPr>
            <a:lvl3pPr marL="3100440" indent="0">
              <a:buNone/>
              <a:defRPr sz="5249"/>
            </a:lvl3pPr>
            <a:lvl4pPr marL="4650656" indent="0">
              <a:buNone/>
              <a:defRPr sz="4833"/>
            </a:lvl4pPr>
            <a:lvl5pPr marL="6200883" indent="0">
              <a:buNone/>
              <a:defRPr sz="4833"/>
            </a:lvl5pPr>
            <a:lvl6pPr marL="7751104" indent="0">
              <a:buNone/>
              <a:defRPr sz="4833"/>
            </a:lvl6pPr>
            <a:lvl7pPr marL="9301316" indent="0">
              <a:buNone/>
              <a:defRPr sz="4833"/>
            </a:lvl7pPr>
            <a:lvl8pPr marL="10851547" indent="0">
              <a:buNone/>
              <a:defRPr sz="4833"/>
            </a:lvl8pPr>
            <a:lvl9pPr marL="12401757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43839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705304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231" indent="0">
              <a:buNone/>
              <a:defRPr sz="6916" b="1"/>
            </a:lvl2pPr>
            <a:lvl3pPr marL="3100440" indent="0">
              <a:buNone/>
              <a:defRPr sz="6082" b="1"/>
            </a:lvl3pPr>
            <a:lvl4pPr marL="4650656" indent="0">
              <a:buNone/>
              <a:defRPr sz="5249" b="1"/>
            </a:lvl4pPr>
            <a:lvl5pPr marL="6200883" indent="0">
              <a:buNone/>
              <a:defRPr sz="5249" b="1"/>
            </a:lvl5pPr>
            <a:lvl6pPr marL="7751104" indent="0">
              <a:buNone/>
              <a:defRPr sz="5249" b="1"/>
            </a:lvl6pPr>
            <a:lvl7pPr marL="9301316" indent="0">
              <a:buNone/>
              <a:defRPr sz="5249" b="1"/>
            </a:lvl7pPr>
            <a:lvl8pPr marL="10851547" indent="0">
              <a:buNone/>
              <a:defRPr sz="5249" b="1"/>
            </a:lvl8pPr>
            <a:lvl9pPr marL="1240175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2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50231" indent="0">
              <a:buNone/>
              <a:defRPr sz="6916" b="1"/>
            </a:lvl2pPr>
            <a:lvl3pPr marL="3100440" indent="0">
              <a:buNone/>
              <a:defRPr sz="6082" b="1"/>
            </a:lvl3pPr>
            <a:lvl4pPr marL="4650656" indent="0">
              <a:buNone/>
              <a:defRPr sz="5249" b="1"/>
            </a:lvl4pPr>
            <a:lvl5pPr marL="6200883" indent="0">
              <a:buNone/>
              <a:defRPr sz="5249" b="1"/>
            </a:lvl5pPr>
            <a:lvl6pPr marL="7751104" indent="0">
              <a:buNone/>
              <a:defRPr sz="5249" b="1"/>
            </a:lvl6pPr>
            <a:lvl7pPr marL="9301316" indent="0">
              <a:buNone/>
              <a:defRPr sz="5249" b="1"/>
            </a:lvl7pPr>
            <a:lvl8pPr marL="10851547" indent="0">
              <a:buNone/>
              <a:defRPr sz="5249" b="1"/>
            </a:lvl8pPr>
            <a:lvl9pPr marL="1240175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2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839478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37398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660687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0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50231" indent="0">
              <a:buNone/>
              <a:defRPr sz="4166"/>
            </a:lvl2pPr>
            <a:lvl3pPr marL="3100440" indent="0">
              <a:buNone/>
              <a:defRPr sz="3333"/>
            </a:lvl3pPr>
            <a:lvl4pPr marL="4650656" indent="0">
              <a:buNone/>
              <a:defRPr sz="3166"/>
            </a:lvl4pPr>
            <a:lvl5pPr marL="6200883" indent="0">
              <a:buNone/>
              <a:defRPr sz="3166"/>
            </a:lvl5pPr>
            <a:lvl6pPr marL="7751104" indent="0">
              <a:buNone/>
              <a:defRPr sz="3166"/>
            </a:lvl6pPr>
            <a:lvl7pPr marL="9301316" indent="0">
              <a:buNone/>
              <a:defRPr sz="3166"/>
            </a:lvl7pPr>
            <a:lvl8pPr marL="10851547" indent="0">
              <a:buNone/>
              <a:defRPr sz="3166"/>
            </a:lvl8pPr>
            <a:lvl9pPr marL="1240175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882533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50231" indent="0">
              <a:buNone/>
              <a:defRPr sz="9415"/>
            </a:lvl2pPr>
            <a:lvl3pPr marL="3100440" indent="0">
              <a:buNone/>
              <a:defRPr sz="8332"/>
            </a:lvl3pPr>
            <a:lvl4pPr marL="4650656" indent="0">
              <a:buNone/>
              <a:defRPr sz="6916"/>
            </a:lvl4pPr>
            <a:lvl5pPr marL="6200883" indent="0">
              <a:buNone/>
              <a:defRPr sz="6916"/>
            </a:lvl5pPr>
            <a:lvl6pPr marL="7751104" indent="0">
              <a:buNone/>
              <a:defRPr sz="6916"/>
            </a:lvl6pPr>
            <a:lvl7pPr marL="9301316" indent="0">
              <a:buNone/>
              <a:defRPr sz="6916"/>
            </a:lvl7pPr>
            <a:lvl8pPr marL="10851547" indent="0">
              <a:buNone/>
              <a:defRPr sz="6916"/>
            </a:lvl8pPr>
            <a:lvl9pPr marL="12401757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50231" indent="0">
              <a:buNone/>
              <a:defRPr sz="4166"/>
            </a:lvl2pPr>
            <a:lvl3pPr marL="3100440" indent="0">
              <a:buNone/>
              <a:defRPr sz="3333"/>
            </a:lvl3pPr>
            <a:lvl4pPr marL="4650656" indent="0">
              <a:buNone/>
              <a:defRPr sz="3166"/>
            </a:lvl4pPr>
            <a:lvl5pPr marL="6200883" indent="0">
              <a:buNone/>
              <a:defRPr sz="3166"/>
            </a:lvl5pPr>
            <a:lvl6pPr marL="7751104" indent="0">
              <a:buNone/>
              <a:defRPr sz="3166"/>
            </a:lvl6pPr>
            <a:lvl7pPr marL="9301316" indent="0">
              <a:buNone/>
              <a:defRPr sz="3166"/>
            </a:lvl7pPr>
            <a:lvl8pPr marL="10851547" indent="0">
              <a:buNone/>
              <a:defRPr sz="3166"/>
            </a:lvl8pPr>
            <a:lvl9pPr marL="1240175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86719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805794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352685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949" tIns="154949" rIns="309949" bIns="154949"/>
          <a:lstStyle/>
          <a:p>
            <a:pPr defTabSz="3099240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49" tIns="154949" rIns="309949" bIns="154949"/>
          <a:lstStyle/>
          <a:p>
            <a:pPr defTabSz="3099240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49" tIns="154949" rIns="309949" bIns="154949"/>
          <a:lstStyle/>
          <a:p>
            <a:pPr defTabSz="3099240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988" tIns="185963" rIns="371988" bIns="185963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pPr defTabSz="3099240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61471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496594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6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81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9631" indent="0">
              <a:buNone/>
              <a:defRPr sz="6082"/>
            </a:lvl2pPr>
            <a:lvl3pPr marL="3099240" indent="0">
              <a:buNone/>
              <a:defRPr sz="5249"/>
            </a:lvl3pPr>
            <a:lvl4pPr marL="4648860" indent="0">
              <a:buNone/>
              <a:defRPr sz="4833"/>
            </a:lvl4pPr>
            <a:lvl5pPr marL="6198486" indent="0">
              <a:buNone/>
              <a:defRPr sz="4833"/>
            </a:lvl5pPr>
            <a:lvl6pPr marL="7748104" indent="0">
              <a:buNone/>
              <a:defRPr sz="4833"/>
            </a:lvl6pPr>
            <a:lvl7pPr marL="9297727" indent="0">
              <a:buNone/>
              <a:defRPr sz="4833"/>
            </a:lvl7pPr>
            <a:lvl8pPr marL="10847342" indent="0">
              <a:buNone/>
              <a:defRPr sz="4833"/>
            </a:lvl8pPr>
            <a:lvl9pPr marL="1239696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1075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38374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631" indent="0">
              <a:buNone/>
              <a:defRPr sz="6916" b="1"/>
            </a:lvl2pPr>
            <a:lvl3pPr marL="3099240" indent="0">
              <a:buNone/>
              <a:defRPr sz="6082" b="1"/>
            </a:lvl3pPr>
            <a:lvl4pPr marL="4648860" indent="0">
              <a:buNone/>
              <a:defRPr sz="5249" b="1"/>
            </a:lvl4pPr>
            <a:lvl5pPr marL="6198486" indent="0">
              <a:buNone/>
              <a:defRPr sz="5249" b="1"/>
            </a:lvl5pPr>
            <a:lvl6pPr marL="7748104" indent="0">
              <a:buNone/>
              <a:defRPr sz="5249" b="1"/>
            </a:lvl6pPr>
            <a:lvl7pPr marL="9297727" indent="0">
              <a:buNone/>
              <a:defRPr sz="5249" b="1"/>
            </a:lvl7pPr>
            <a:lvl8pPr marL="10847342" indent="0">
              <a:buNone/>
              <a:defRPr sz="5249" b="1"/>
            </a:lvl8pPr>
            <a:lvl9pPr marL="1239696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2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631" indent="0">
              <a:buNone/>
              <a:defRPr sz="6916" b="1"/>
            </a:lvl2pPr>
            <a:lvl3pPr marL="3099240" indent="0">
              <a:buNone/>
              <a:defRPr sz="6082" b="1"/>
            </a:lvl3pPr>
            <a:lvl4pPr marL="4648860" indent="0">
              <a:buNone/>
              <a:defRPr sz="5249" b="1"/>
            </a:lvl4pPr>
            <a:lvl5pPr marL="6198486" indent="0">
              <a:buNone/>
              <a:defRPr sz="5249" b="1"/>
            </a:lvl5pPr>
            <a:lvl6pPr marL="7748104" indent="0">
              <a:buNone/>
              <a:defRPr sz="5249" b="1"/>
            </a:lvl6pPr>
            <a:lvl7pPr marL="9297727" indent="0">
              <a:buNone/>
              <a:defRPr sz="5249" b="1"/>
            </a:lvl7pPr>
            <a:lvl8pPr marL="10847342" indent="0">
              <a:buNone/>
              <a:defRPr sz="5249" b="1"/>
            </a:lvl8pPr>
            <a:lvl9pPr marL="1239696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2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16713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169546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20339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2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9631" indent="0">
              <a:buNone/>
              <a:defRPr sz="4166"/>
            </a:lvl2pPr>
            <a:lvl3pPr marL="3099240" indent="0">
              <a:buNone/>
              <a:defRPr sz="3333"/>
            </a:lvl3pPr>
            <a:lvl4pPr marL="4648860" indent="0">
              <a:buNone/>
              <a:defRPr sz="3166"/>
            </a:lvl4pPr>
            <a:lvl5pPr marL="6198486" indent="0">
              <a:buNone/>
              <a:defRPr sz="3166"/>
            </a:lvl5pPr>
            <a:lvl6pPr marL="7748104" indent="0">
              <a:buNone/>
              <a:defRPr sz="3166"/>
            </a:lvl6pPr>
            <a:lvl7pPr marL="9297727" indent="0">
              <a:buNone/>
              <a:defRPr sz="3166"/>
            </a:lvl7pPr>
            <a:lvl8pPr marL="10847342" indent="0">
              <a:buNone/>
              <a:defRPr sz="3166"/>
            </a:lvl8pPr>
            <a:lvl9pPr marL="1239696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52494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9631" indent="0">
              <a:buNone/>
              <a:defRPr sz="9415"/>
            </a:lvl2pPr>
            <a:lvl3pPr marL="3099240" indent="0">
              <a:buNone/>
              <a:defRPr sz="8332"/>
            </a:lvl3pPr>
            <a:lvl4pPr marL="4648860" indent="0">
              <a:buNone/>
              <a:defRPr sz="6916"/>
            </a:lvl4pPr>
            <a:lvl5pPr marL="6198486" indent="0">
              <a:buNone/>
              <a:defRPr sz="6916"/>
            </a:lvl5pPr>
            <a:lvl6pPr marL="7748104" indent="0">
              <a:buNone/>
              <a:defRPr sz="6916"/>
            </a:lvl6pPr>
            <a:lvl7pPr marL="9297727" indent="0">
              <a:buNone/>
              <a:defRPr sz="6916"/>
            </a:lvl7pPr>
            <a:lvl8pPr marL="10847342" indent="0">
              <a:buNone/>
              <a:defRPr sz="6916"/>
            </a:lvl8pPr>
            <a:lvl9pPr marL="12396965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9631" indent="0">
              <a:buNone/>
              <a:defRPr sz="4166"/>
            </a:lvl2pPr>
            <a:lvl3pPr marL="3099240" indent="0">
              <a:buNone/>
              <a:defRPr sz="3333"/>
            </a:lvl3pPr>
            <a:lvl4pPr marL="4648860" indent="0">
              <a:buNone/>
              <a:defRPr sz="3166"/>
            </a:lvl4pPr>
            <a:lvl5pPr marL="6198486" indent="0">
              <a:buNone/>
              <a:defRPr sz="3166"/>
            </a:lvl5pPr>
            <a:lvl6pPr marL="7748104" indent="0">
              <a:buNone/>
              <a:defRPr sz="3166"/>
            </a:lvl6pPr>
            <a:lvl7pPr marL="9297727" indent="0">
              <a:buNone/>
              <a:defRPr sz="3166"/>
            </a:lvl7pPr>
            <a:lvl8pPr marL="10847342" indent="0">
              <a:buNone/>
              <a:defRPr sz="3166"/>
            </a:lvl8pPr>
            <a:lvl9pPr marL="1239696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312716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673054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961304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926" tIns="154934" rIns="309926" bIns="15493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960" tIns="185945" rIns="371960" bIns="18594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604585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191767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6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9513" indent="0">
              <a:buNone/>
              <a:defRPr sz="6082"/>
            </a:lvl2pPr>
            <a:lvl3pPr marL="3098996" indent="0">
              <a:buNone/>
              <a:defRPr sz="5249"/>
            </a:lvl3pPr>
            <a:lvl4pPr marL="4648489" indent="0">
              <a:buNone/>
              <a:defRPr sz="4833"/>
            </a:lvl4pPr>
            <a:lvl5pPr marL="6197990" indent="0">
              <a:buNone/>
              <a:defRPr sz="4833"/>
            </a:lvl5pPr>
            <a:lvl6pPr marL="7747489" indent="0">
              <a:buNone/>
              <a:defRPr sz="4833"/>
            </a:lvl6pPr>
            <a:lvl7pPr marL="9296977" indent="0">
              <a:buNone/>
              <a:defRPr sz="4833"/>
            </a:lvl7pPr>
            <a:lvl8pPr marL="10846489" indent="0">
              <a:buNone/>
              <a:defRPr sz="4833"/>
            </a:lvl8pPr>
            <a:lvl9pPr marL="1239597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955113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257307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513" indent="0">
              <a:buNone/>
              <a:defRPr sz="6916" b="1"/>
            </a:lvl2pPr>
            <a:lvl3pPr marL="3098996" indent="0">
              <a:buNone/>
              <a:defRPr sz="6082" b="1"/>
            </a:lvl3pPr>
            <a:lvl4pPr marL="4648489" indent="0">
              <a:buNone/>
              <a:defRPr sz="5249" b="1"/>
            </a:lvl4pPr>
            <a:lvl5pPr marL="6197990" indent="0">
              <a:buNone/>
              <a:defRPr sz="5249" b="1"/>
            </a:lvl5pPr>
            <a:lvl6pPr marL="7747489" indent="0">
              <a:buNone/>
              <a:defRPr sz="5249" b="1"/>
            </a:lvl6pPr>
            <a:lvl7pPr marL="9296977" indent="0">
              <a:buNone/>
              <a:defRPr sz="5249" b="1"/>
            </a:lvl7pPr>
            <a:lvl8pPr marL="10846489" indent="0">
              <a:buNone/>
              <a:defRPr sz="5249" b="1"/>
            </a:lvl8pPr>
            <a:lvl9pPr marL="1239597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2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513" indent="0">
              <a:buNone/>
              <a:defRPr sz="6916" b="1"/>
            </a:lvl2pPr>
            <a:lvl3pPr marL="3098996" indent="0">
              <a:buNone/>
              <a:defRPr sz="6082" b="1"/>
            </a:lvl3pPr>
            <a:lvl4pPr marL="4648489" indent="0">
              <a:buNone/>
              <a:defRPr sz="5249" b="1"/>
            </a:lvl4pPr>
            <a:lvl5pPr marL="6197990" indent="0">
              <a:buNone/>
              <a:defRPr sz="5249" b="1"/>
            </a:lvl5pPr>
            <a:lvl6pPr marL="7747489" indent="0">
              <a:buNone/>
              <a:defRPr sz="5249" b="1"/>
            </a:lvl6pPr>
            <a:lvl7pPr marL="9296977" indent="0">
              <a:buNone/>
              <a:defRPr sz="5249" b="1"/>
            </a:lvl7pPr>
            <a:lvl8pPr marL="10846489" indent="0">
              <a:buNone/>
              <a:defRPr sz="5249" b="1"/>
            </a:lvl8pPr>
            <a:lvl9pPr marL="1239597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2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634663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577883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452190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2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9513" indent="0">
              <a:buNone/>
              <a:defRPr sz="4166"/>
            </a:lvl2pPr>
            <a:lvl3pPr marL="3098996" indent="0">
              <a:buNone/>
              <a:defRPr sz="3333"/>
            </a:lvl3pPr>
            <a:lvl4pPr marL="4648489" indent="0">
              <a:buNone/>
              <a:defRPr sz="3166"/>
            </a:lvl4pPr>
            <a:lvl5pPr marL="6197990" indent="0">
              <a:buNone/>
              <a:defRPr sz="3166"/>
            </a:lvl5pPr>
            <a:lvl6pPr marL="7747489" indent="0">
              <a:buNone/>
              <a:defRPr sz="3166"/>
            </a:lvl6pPr>
            <a:lvl7pPr marL="9296977" indent="0">
              <a:buNone/>
              <a:defRPr sz="3166"/>
            </a:lvl7pPr>
            <a:lvl8pPr marL="10846489" indent="0">
              <a:buNone/>
              <a:defRPr sz="3166"/>
            </a:lvl8pPr>
            <a:lvl9pPr marL="1239597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26818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9513" indent="0">
              <a:buNone/>
              <a:defRPr sz="9415"/>
            </a:lvl2pPr>
            <a:lvl3pPr marL="3098996" indent="0">
              <a:buNone/>
              <a:defRPr sz="8332"/>
            </a:lvl3pPr>
            <a:lvl4pPr marL="4648489" indent="0">
              <a:buNone/>
              <a:defRPr sz="6916"/>
            </a:lvl4pPr>
            <a:lvl5pPr marL="6197990" indent="0">
              <a:buNone/>
              <a:defRPr sz="6916"/>
            </a:lvl5pPr>
            <a:lvl6pPr marL="7747489" indent="0">
              <a:buNone/>
              <a:defRPr sz="6916"/>
            </a:lvl6pPr>
            <a:lvl7pPr marL="9296977" indent="0">
              <a:buNone/>
              <a:defRPr sz="6916"/>
            </a:lvl7pPr>
            <a:lvl8pPr marL="10846489" indent="0">
              <a:buNone/>
              <a:defRPr sz="6916"/>
            </a:lvl8pPr>
            <a:lvl9pPr marL="12395975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9513" indent="0">
              <a:buNone/>
              <a:defRPr sz="4166"/>
            </a:lvl2pPr>
            <a:lvl3pPr marL="3098996" indent="0">
              <a:buNone/>
              <a:defRPr sz="3333"/>
            </a:lvl3pPr>
            <a:lvl4pPr marL="4648489" indent="0">
              <a:buNone/>
              <a:defRPr sz="3166"/>
            </a:lvl4pPr>
            <a:lvl5pPr marL="6197990" indent="0">
              <a:buNone/>
              <a:defRPr sz="3166"/>
            </a:lvl5pPr>
            <a:lvl6pPr marL="7747489" indent="0">
              <a:buNone/>
              <a:defRPr sz="3166"/>
            </a:lvl6pPr>
            <a:lvl7pPr marL="9296977" indent="0">
              <a:buNone/>
              <a:defRPr sz="3166"/>
            </a:lvl7pPr>
            <a:lvl8pPr marL="10846489" indent="0">
              <a:buNone/>
              <a:defRPr sz="3166"/>
            </a:lvl8pPr>
            <a:lvl9pPr marL="1239597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974264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319455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9661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855" tIns="154896" rIns="309855" bIns="154896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875" tIns="185900" rIns="371875" bIns="18590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011177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93481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86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9148" indent="0">
              <a:buNone/>
              <a:defRPr sz="6082"/>
            </a:lvl2pPr>
            <a:lvl3pPr marL="3098273" indent="0">
              <a:buNone/>
              <a:defRPr sz="5249"/>
            </a:lvl3pPr>
            <a:lvl4pPr marL="4647406" indent="0">
              <a:buNone/>
              <a:defRPr sz="4833"/>
            </a:lvl4pPr>
            <a:lvl5pPr marL="6196542" indent="0">
              <a:buNone/>
              <a:defRPr sz="4833"/>
            </a:lvl5pPr>
            <a:lvl6pPr marL="7745681" indent="0">
              <a:buNone/>
              <a:defRPr sz="4833"/>
            </a:lvl6pPr>
            <a:lvl7pPr marL="9294811" indent="0">
              <a:buNone/>
              <a:defRPr sz="4833"/>
            </a:lvl7pPr>
            <a:lvl8pPr marL="10843959" indent="0">
              <a:buNone/>
              <a:defRPr sz="4833"/>
            </a:lvl8pPr>
            <a:lvl9pPr marL="12393086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48463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514282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148" indent="0">
              <a:buNone/>
              <a:defRPr sz="6916" b="1"/>
            </a:lvl2pPr>
            <a:lvl3pPr marL="3098273" indent="0">
              <a:buNone/>
              <a:defRPr sz="6082" b="1"/>
            </a:lvl3pPr>
            <a:lvl4pPr marL="4647406" indent="0">
              <a:buNone/>
              <a:defRPr sz="5249" b="1"/>
            </a:lvl4pPr>
            <a:lvl5pPr marL="6196542" indent="0">
              <a:buNone/>
              <a:defRPr sz="5249" b="1"/>
            </a:lvl5pPr>
            <a:lvl6pPr marL="7745681" indent="0">
              <a:buNone/>
              <a:defRPr sz="5249" b="1"/>
            </a:lvl6pPr>
            <a:lvl7pPr marL="9294811" indent="0">
              <a:buNone/>
              <a:defRPr sz="5249" b="1"/>
            </a:lvl7pPr>
            <a:lvl8pPr marL="10843959" indent="0">
              <a:buNone/>
              <a:defRPr sz="5249" b="1"/>
            </a:lvl8pPr>
            <a:lvl9pPr marL="1239308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9148" indent="0">
              <a:buNone/>
              <a:defRPr sz="6916" b="1"/>
            </a:lvl2pPr>
            <a:lvl3pPr marL="3098273" indent="0">
              <a:buNone/>
              <a:defRPr sz="6082" b="1"/>
            </a:lvl3pPr>
            <a:lvl4pPr marL="4647406" indent="0">
              <a:buNone/>
              <a:defRPr sz="5249" b="1"/>
            </a:lvl4pPr>
            <a:lvl5pPr marL="6196542" indent="0">
              <a:buNone/>
              <a:defRPr sz="5249" b="1"/>
            </a:lvl5pPr>
            <a:lvl6pPr marL="7745681" indent="0">
              <a:buNone/>
              <a:defRPr sz="5249" b="1"/>
            </a:lvl6pPr>
            <a:lvl7pPr marL="9294811" indent="0">
              <a:buNone/>
              <a:defRPr sz="5249" b="1"/>
            </a:lvl7pPr>
            <a:lvl8pPr marL="10843959" indent="0">
              <a:buNone/>
              <a:defRPr sz="5249" b="1"/>
            </a:lvl8pPr>
            <a:lvl9pPr marL="1239308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983186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608506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47624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4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9148" indent="0">
              <a:buNone/>
              <a:defRPr sz="4166"/>
            </a:lvl2pPr>
            <a:lvl3pPr marL="3098273" indent="0">
              <a:buNone/>
              <a:defRPr sz="3333"/>
            </a:lvl3pPr>
            <a:lvl4pPr marL="4647406" indent="0">
              <a:buNone/>
              <a:defRPr sz="3166"/>
            </a:lvl4pPr>
            <a:lvl5pPr marL="6196542" indent="0">
              <a:buNone/>
              <a:defRPr sz="3166"/>
            </a:lvl5pPr>
            <a:lvl6pPr marL="7745681" indent="0">
              <a:buNone/>
              <a:defRPr sz="3166"/>
            </a:lvl6pPr>
            <a:lvl7pPr marL="9294811" indent="0">
              <a:buNone/>
              <a:defRPr sz="3166"/>
            </a:lvl7pPr>
            <a:lvl8pPr marL="10843959" indent="0">
              <a:buNone/>
              <a:defRPr sz="3166"/>
            </a:lvl8pPr>
            <a:lvl9pPr marL="1239308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3248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9148" indent="0">
              <a:buNone/>
              <a:defRPr sz="9415"/>
            </a:lvl2pPr>
            <a:lvl3pPr marL="3098273" indent="0">
              <a:buNone/>
              <a:defRPr sz="8332"/>
            </a:lvl3pPr>
            <a:lvl4pPr marL="4647406" indent="0">
              <a:buNone/>
              <a:defRPr sz="6916"/>
            </a:lvl4pPr>
            <a:lvl5pPr marL="6196542" indent="0">
              <a:buNone/>
              <a:defRPr sz="6916"/>
            </a:lvl5pPr>
            <a:lvl6pPr marL="7745681" indent="0">
              <a:buNone/>
              <a:defRPr sz="6916"/>
            </a:lvl6pPr>
            <a:lvl7pPr marL="9294811" indent="0">
              <a:buNone/>
              <a:defRPr sz="6916"/>
            </a:lvl7pPr>
            <a:lvl8pPr marL="10843959" indent="0">
              <a:buNone/>
              <a:defRPr sz="6916"/>
            </a:lvl8pPr>
            <a:lvl9pPr marL="12393086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9148" indent="0">
              <a:buNone/>
              <a:defRPr sz="4166"/>
            </a:lvl2pPr>
            <a:lvl3pPr marL="3098273" indent="0">
              <a:buNone/>
              <a:defRPr sz="3333"/>
            </a:lvl3pPr>
            <a:lvl4pPr marL="4647406" indent="0">
              <a:buNone/>
              <a:defRPr sz="3166"/>
            </a:lvl4pPr>
            <a:lvl5pPr marL="6196542" indent="0">
              <a:buNone/>
              <a:defRPr sz="3166"/>
            </a:lvl5pPr>
            <a:lvl6pPr marL="7745681" indent="0">
              <a:buNone/>
              <a:defRPr sz="3166"/>
            </a:lvl6pPr>
            <a:lvl7pPr marL="9294811" indent="0">
              <a:buNone/>
              <a:defRPr sz="3166"/>
            </a:lvl7pPr>
            <a:lvl8pPr marL="10843959" indent="0">
              <a:buNone/>
              <a:defRPr sz="3166"/>
            </a:lvl8pPr>
            <a:lvl9pPr marL="1239308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88283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853028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577554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784" tIns="154859" rIns="309784" bIns="154859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84" tIns="154859" rIns="309784" bIns="154859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84" tIns="154859" rIns="309784" bIns="154859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790" tIns="185855" rIns="371790" bIns="185855" numCol="1" anchor="b" anchorCtr="0" compatLnSpc="1">
            <a:prstTxWarp prst="textNoShape">
              <a:avLst/>
            </a:prstTxWarp>
          </a:bodyPr>
          <a:lstStyle>
            <a:lvl1pPr>
              <a:defRPr sz="4166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51267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0775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07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8788" indent="0">
              <a:buNone/>
              <a:defRPr sz="6082"/>
            </a:lvl2pPr>
            <a:lvl3pPr marL="3097553" indent="0">
              <a:buNone/>
              <a:defRPr sz="5249"/>
            </a:lvl3pPr>
            <a:lvl4pPr marL="4646323" indent="0">
              <a:buNone/>
              <a:defRPr sz="4833"/>
            </a:lvl4pPr>
            <a:lvl5pPr marL="6195099" indent="0">
              <a:buNone/>
              <a:defRPr sz="4833"/>
            </a:lvl5pPr>
            <a:lvl6pPr marL="7743876" indent="0">
              <a:buNone/>
              <a:defRPr sz="4833"/>
            </a:lvl6pPr>
            <a:lvl7pPr marL="9292645" indent="0">
              <a:buNone/>
              <a:defRPr sz="4833"/>
            </a:lvl7pPr>
            <a:lvl8pPr marL="10841428" indent="0">
              <a:buNone/>
              <a:defRPr sz="4833"/>
            </a:lvl8pPr>
            <a:lvl9pPr marL="1239019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45435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59894"/>
      </p:ext>
    </p:extLst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788" indent="0">
              <a:buNone/>
              <a:defRPr sz="6916" b="1"/>
            </a:lvl2pPr>
            <a:lvl3pPr marL="3097553" indent="0">
              <a:buNone/>
              <a:defRPr sz="6082" b="1"/>
            </a:lvl3pPr>
            <a:lvl4pPr marL="4646323" indent="0">
              <a:buNone/>
              <a:defRPr sz="5249" b="1"/>
            </a:lvl4pPr>
            <a:lvl5pPr marL="6195099" indent="0">
              <a:buNone/>
              <a:defRPr sz="5249" b="1"/>
            </a:lvl5pPr>
            <a:lvl6pPr marL="7743876" indent="0">
              <a:buNone/>
              <a:defRPr sz="5249" b="1"/>
            </a:lvl6pPr>
            <a:lvl7pPr marL="9292645" indent="0">
              <a:buNone/>
              <a:defRPr sz="5249" b="1"/>
            </a:lvl7pPr>
            <a:lvl8pPr marL="10841428" indent="0">
              <a:buNone/>
              <a:defRPr sz="5249" b="1"/>
            </a:lvl8pPr>
            <a:lvl9pPr marL="1239019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788" indent="0">
              <a:buNone/>
              <a:defRPr sz="6916" b="1"/>
            </a:lvl2pPr>
            <a:lvl3pPr marL="3097553" indent="0">
              <a:buNone/>
              <a:defRPr sz="6082" b="1"/>
            </a:lvl3pPr>
            <a:lvl4pPr marL="4646323" indent="0">
              <a:buNone/>
              <a:defRPr sz="5249" b="1"/>
            </a:lvl4pPr>
            <a:lvl5pPr marL="6195099" indent="0">
              <a:buNone/>
              <a:defRPr sz="5249" b="1"/>
            </a:lvl5pPr>
            <a:lvl6pPr marL="7743876" indent="0">
              <a:buNone/>
              <a:defRPr sz="5249" b="1"/>
            </a:lvl6pPr>
            <a:lvl7pPr marL="9292645" indent="0">
              <a:buNone/>
              <a:defRPr sz="5249" b="1"/>
            </a:lvl7pPr>
            <a:lvl8pPr marL="10841428" indent="0">
              <a:buNone/>
              <a:defRPr sz="5249" b="1"/>
            </a:lvl8pPr>
            <a:lvl9pPr marL="1239019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01627"/>
      </p:ext>
    </p:extLst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09750"/>
      </p:ext>
    </p:extLst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65548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6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8788" indent="0">
              <a:buNone/>
              <a:defRPr sz="4166"/>
            </a:lvl2pPr>
            <a:lvl3pPr marL="3097553" indent="0">
              <a:buNone/>
              <a:defRPr sz="3333"/>
            </a:lvl3pPr>
            <a:lvl4pPr marL="4646323" indent="0">
              <a:buNone/>
              <a:defRPr sz="3166"/>
            </a:lvl4pPr>
            <a:lvl5pPr marL="6195099" indent="0">
              <a:buNone/>
              <a:defRPr sz="3166"/>
            </a:lvl5pPr>
            <a:lvl6pPr marL="7743876" indent="0">
              <a:buNone/>
              <a:defRPr sz="3166"/>
            </a:lvl6pPr>
            <a:lvl7pPr marL="9292645" indent="0">
              <a:buNone/>
              <a:defRPr sz="3166"/>
            </a:lvl7pPr>
            <a:lvl8pPr marL="10841428" indent="0">
              <a:buNone/>
              <a:defRPr sz="3166"/>
            </a:lvl8pPr>
            <a:lvl9pPr marL="1239019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31108"/>
      </p:ext>
    </p:extLst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8788" indent="0">
              <a:buNone/>
              <a:defRPr sz="9415"/>
            </a:lvl2pPr>
            <a:lvl3pPr marL="3097553" indent="0">
              <a:buNone/>
              <a:defRPr sz="8332"/>
            </a:lvl3pPr>
            <a:lvl4pPr marL="4646323" indent="0">
              <a:buNone/>
              <a:defRPr sz="6916"/>
            </a:lvl4pPr>
            <a:lvl5pPr marL="6195099" indent="0">
              <a:buNone/>
              <a:defRPr sz="6916"/>
            </a:lvl5pPr>
            <a:lvl6pPr marL="7743876" indent="0">
              <a:buNone/>
              <a:defRPr sz="6916"/>
            </a:lvl6pPr>
            <a:lvl7pPr marL="9292645" indent="0">
              <a:buNone/>
              <a:defRPr sz="6916"/>
            </a:lvl7pPr>
            <a:lvl8pPr marL="10841428" indent="0">
              <a:buNone/>
              <a:defRPr sz="6916"/>
            </a:lvl8pPr>
            <a:lvl9pPr marL="12390192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8788" indent="0">
              <a:buNone/>
              <a:defRPr sz="4166"/>
            </a:lvl2pPr>
            <a:lvl3pPr marL="3097553" indent="0">
              <a:buNone/>
              <a:defRPr sz="3333"/>
            </a:lvl3pPr>
            <a:lvl4pPr marL="4646323" indent="0">
              <a:buNone/>
              <a:defRPr sz="3166"/>
            </a:lvl4pPr>
            <a:lvl5pPr marL="6195099" indent="0">
              <a:buNone/>
              <a:defRPr sz="3166"/>
            </a:lvl5pPr>
            <a:lvl6pPr marL="7743876" indent="0">
              <a:buNone/>
              <a:defRPr sz="3166"/>
            </a:lvl6pPr>
            <a:lvl7pPr marL="9292645" indent="0">
              <a:buNone/>
              <a:defRPr sz="3166"/>
            </a:lvl7pPr>
            <a:lvl8pPr marL="10841428" indent="0">
              <a:buNone/>
              <a:defRPr sz="3166"/>
            </a:lvl8pPr>
            <a:lvl9pPr marL="1239019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20310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41506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19746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6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6806"/>
      </p:ext>
    </p:extLst>
  </p:cSld>
  <p:clrMapOvr>
    <a:masterClrMapping/>
  </p:clrMapOvr>
  <p:transition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659" tIns="154799" rIns="309659" bIns="154799"/>
          <a:lstStyle/>
          <a:p>
            <a:pPr defTabSz="3096355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6355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6355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640" tIns="185783" rIns="371640" bIns="185783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pPr defTabSz="309635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571964"/>
      </p:ext>
    </p:extLst>
  </p:cSld>
  <p:clrMapOvr>
    <a:masterClrMapping/>
  </p:clrMapOvr>
  <p:transition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860616"/>
      </p:ext>
    </p:extLst>
  </p:cSld>
  <p:clrMapOvr>
    <a:masterClrMapping/>
  </p:clrMapOvr>
  <p:transition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34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81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8188" indent="0">
              <a:buNone/>
              <a:defRPr sz="6082"/>
            </a:lvl2pPr>
            <a:lvl3pPr marL="3096355" indent="0">
              <a:buNone/>
              <a:defRPr sz="5249"/>
            </a:lvl3pPr>
            <a:lvl4pPr marL="4644526" indent="0">
              <a:buNone/>
              <a:defRPr sz="4833"/>
            </a:lvl4pPr>
            <a:lvl5pPr marL="6192707" indent="0">
              <a:buNone/>
              <a:defRPr sz="4833"/>
            </a:lvl5pPr>
            <a:lvl6pPr marL="7740880" indent="0">
              <a:buNone/>
              <a:defRPr sz="4833"/>
            </a:lvl6pPr>
            <a:lvl7pPr marL="9289062" indent="0">
              <a:buNone/>
              <a:defRPr sz="4833"/>
            </a:lvl7pPr>
            <a:lvl8pPr marL="10837227" indent="0">
              <a:buNone/>
              <a:defRPr sz="4833"/>
            </a:lvl8pPr>
            <a:lvl9pPr marL="1238540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455038"/>
      </p:ext>
    </p:extLst>
  </p:cSld>
  <p:clrMapOvr>
    <a:masterClrMapping/>
  </p:clrMapOvr>
  <p:transition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220662"/>
      </p:ext>
    </p:extLst>
  </p:cSld>
  <p:clrMapOvr>
    <a:masterClrMapping/>
  </p:clrMapOvr>
  <p:transition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188" indent="0">
              <a:buNone/>
              <a:defRPr sz="6916" b="1"/>
            </a:lvl2pPr>
            <a:lvl3pPr marL="3096355" indent="0">
              <a:buNone/>
              <a:defRPr sz="6082" b="1"/>
            </a:lvl3pPr>
            <a:lvl4pPr marL="4644526" indent="0">
              <a:buNone/>
              <a:defRPr sz="5249" b="1"/>
            </a:lvl4pPr>
            <a:lvl5pPr marL="6192707" indent="0">
              <a:buNone/>
              <a:defRPr sz="5249" b="1"/>
            </a:lvl5pPr>
            <a:lvl6pPr marL="7740880" indent="0">
              <a:buNone/>
              <a:defRPr sz="5249" b="1"/>
            </a:lvl6pPr>
            <a:lvl7pPr marL="9289062" indent="0">
              <a:buNone/>
              <a:defRPr sz="5249" b="1"/>
            </a:lvl7pPr>
            <a:lvl8pPr marL="10837227" indent="0">
              <a:buNone/>
              <a:defRPr sz="5249" b="1"/>
            </a:lvl8pPr>
            <a:lvl9pPr marL="1238540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8188" indent="0">
              <a:buNone/>
              <a:defRPr sz="6916" b="1"/>
            </a:lvl2pPr>
            <a:lvl3pPr marL="3096355" indent="0">
              <a:buNone/>
              <a:defRPr sz="6082" b="1"/>
            </a:lvl3pPr>
            <a:lvl4pPr marL="4644526" indent="0">
              <a:buNone/>
              <a:defRPr sz="5249" b="1"/>
            </a:lvl4pPr>
            <a:lvl5pPr marL="6192707" indent="0">
              <a:buNone/>
              <a:defRPr sz="5249" b="1"/>
            </a:lvl5pPr>
            <a:lvl6pPr marL="7740880" indent="0">
              <a:buNone/>
              <a:defRPr sz="5249" b="1"/>
            </a:lvl6pPr>
            <a:lvl7pPr marL="9289062" indent="0">
              <a:buNone/>
              <a:defRPr sz="5249" b="1"/>
            </a:lvl7pPr>
            <a:lvl8pPr marL="10837227" indent="0">
              <a:buNone/>
              <a:defRPr sz="5249" b="1"/>
            </a:lvl8pPr>
            <a:lvl9pPr marL="1238540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14440"/>
      </p:ext>
    </p:extLst>
  </p:cSld>
  <p:clrMapOvr>
    <a:masterClrMapping/>
  </p:clrMapOvr>
  <p:transition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051822"/>
      </p:ext>
    </p:extLst>
  </p:cSld>
  <p:clrMapOvr>
    <a:masterClrMapping/>
  </p:clrMapOvr>
  <p:transition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932224"/>
      </p:ext>
    </p:extLst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9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8188" indent="0">
              <a:buNone/>
              <a:defRPr sz="4166"/>
            </a:lvl2pPr>
            <a:lvl3pPr marL="3096355" indent="0">
              <a:buNone/>
              <a:defRPr sz="3333"/>
            </a:lvl3pPr>
            <a:lvl4pPr marL="4644526" indent="0">
              <a:buNone/>
              <a:defRPr sz="3166"/>
            </a:lvl4pPr>
            <a:lvl5pPr marL="6192707" indent="0">
              <a:buNone/>
              <a:defRPr sz="3166"/>
            </a:lvl5pPr>
            <a:lvl6pPr marL="7740880" indent="0">
              <a:buNone/>
              <a:defRPr sz="3166"/>
            </a:lvl6pPr>
            <a:lvl7pPr marL="9289062" indent="0">
              <a:buNone/>
              <a:defRPr sz="3166"/>
            </a:lvl7pPr>
            <a:lvl8pPr marL="10837227" indent="0">
              <a:buNone/>
              <a:defRPr sz="3166"/>
            </a:lvl8pPr>
            <a:lvl9pPr marL="1238540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10783"/>
      </p:ext>
    </p:extLst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8188" indent="0">
              <a:buNone/>
              <a:defRPr sz="9415"/>
            </a:lvl2pPr>
            <a:lvl3pPr marL="3096355" indent="0">
              <a:buNone/>
              <a:defRPr sz="8332"/>
            </a:lvl3pPr>
            <a:lvl4pPr marL="4644526" indent="0">
              <a:buNone/>
              <a:defRPr sz="6916"/>
            </a:lvl4pPr>
            <a:lvl5pPr marL="6192707" indent="0">
              <a:buNone/>
              <a:defRPr sz="6916"/>
            </a:lvl5pPr>
            <a:lvl6pPr marL="7740880" indent="0">
              <a:buNone/>
              <a:defRPr sz="6916"/>
            </a:lvl6pPr>
            <a:lvl7pPr marL="9289062" indent="0">
              <a:buNone/>
              <a:defRPr sz="6916"/>
            </a:lvl7pPr>
            <a:lvl8pPr marL="10837227" indent="0">
              <a:buNone/>
              <a:defRPr sz="6916"/>
            </a:lvl8pPr>
            <a:lvl9pPr marL="12385401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8188" indent="0">
              <a:buNone/>
              <a:defRPr sz="4166"/>
            </a:lvl2pPr>
            <a:lvl3pPr marL="3096355" indent="0">
              <a:buNone/>
              <a:defRPr sz="3333"/>
            </a:lvl3pPr>
            <a:lvl4pPr marL="4644526" indent="0">
              <a:buNone/>
              <a:defRPr sz="3166"/>
            </a:lvl4pPr>
            <a:lvl5pPr marL="6192707" indent="0">
              <a:buNone/>
              <a:defRPr sz="3166"/>
            </a:lvl5pPr>
            <a:lvl6pPr marL="7740880" indent="0">
              <a:buNone/>
              <a:defRPr sz="3166"/>
            </a:lvl6pPr>
            <a:lvl7pPr marL="9289062" indent="0">
              <a:buNone/>
              <a:defRPr sz="3166"/>
            </a:lvl7pPr>
            <a:lvl8pPr marL="10837227" indent="0">
              <a:buNone/>
              <a:defRPr sz="3166"/>
            </a:lvl8pPr>
            <a:lvl9pPr marL="1238540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53365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503271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32820"/>
      </p:ext>
    </p:extLst>
  </p:cSld>
  <p:clrMapOvr>
    <a:masterClrMapping/>
  </p:clrMapOvr>
  <p:transition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588" tIns="154761" rIns="309588" bIns="154761"/>
          <a:lstStyle/>
          <a:p>
            <a:pPr defTabSz="3095634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88" tIns="154761" rIns="309588" bIns="154761"/>
          <a:lstStyle/>
          <a:p>
            <a:pPr defTabSz="3095634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88" tIns="154761" rIns="309588" bIns="154761"/>
          <a:lstStyle/>
          <a:p>
            <a:pPr defTabSz="3095634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555" tIns="185738" rIns="371555" bIns="185738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pPr defTabSz="309563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94793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64207"/>
      </p:ext>
    </p:extLst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46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81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7827" indent="0">
              <a:buNone/>
              <a:defRPr sz="6082"/>
            </a:lvl2pPr>
            <a:lvl3pPr marL="3095634" indent="0">
              <a:buNone/>
              <a:defRPr sz="5249"/>
            </a:lvl3pPr>
            <a:lvl4pPr marL="4643443" indent="0">
              <a:buNone/>
              <a:defRPr sz="4833"/>
            </a:lvl4pPr>
            <a:lvl5pPr marL="6191263" indent="0">
              <a:buNone/>
              <a:defRPr sz="4833"/>
            </a:lvl5pPr>
            <a:lvl6pPr marL="7739077" indent="0">
              <a:buNone/>
              <a:defRPr sz="4833"/>
            </a:lvl6pPr>
            <a:lvl7pPr marL="9286893" indent="0">
              <a:buNone/>
              <a:defRPr sz="4833"/>
            </a:lvl7pPr>
            <a:lvl8pPr marL="10834700" indent="0">
              <a:buNone/>
              <a:defRPr sz="4833"/>
            </a:lvl8pPr>
            <a:lvl9pPr marL="12382514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867587"/>
      </p:ext>
    </p:extLst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181269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827" indent="0">
              <a:buNone/>
              <a:defRPr sz="6916" b="1"/>
            </a:lvl2pPr>
            <a:lvl3pPr marL="3095634" indent="0">
              <a:buNone/>
              <a:defRPr sz="6082" b="1"/>
            </a:lvl3pPr>
            <a:lvl4pPr marL="4643443" indent="0">
              <a:buNone/>
              <a:defRPr sz="5249" b="1"/>
            </a:lvl4pPr>
            <a:lvl5pPr marL="6191263" indent="0">
              <a:buNone/>
              <a:defRPr sz="5249" b="1"/>
            </a:lvl5pPr>
            <a:lvl6pPr marL="7739077" indent="0">
              <a:buNone/>
              <a:defRPr sz="5249" b="1"/>
            </a:lvl6pPr>
            <a:lvl7pPr marL="9286893" indent="0">
              <a:buNone/>
              <a:defRPr sz="5249" b="1"/>
            </a:lvl7pPr>
            <a:lvl8pPr marL="10834700" indent="0">
              <a:buNone/>
              <a:defRPr sz="5249" b="1"/>
            </a:lvl8pPr>
            <a:lvl9pPr marL="1238251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827" indent="0">
              <a:buNone/>
              <a:defRPr sz="6916" b="1"/>
            </a:lvl2pPr>
            <a:lvl3pPr marL="3095634" indent="0">
              <a:buNone/>
              <a:defRPr sz="6082" b="1"/>
            </a:lvl3pPr>
            <a:lvl4pPr marL="4643443" indent="0">
              <a:buNone/>
              <a:defRPr sz="5249" b="1"/>
            </a:lvl4pPr>
            <a:lvl5pPr marL="6191263" indent="0">
              <a:buNone/>
              <a:defRPr sz="5249" b="1"/>
            </a:lvl5pPr>
            <a:lvl6pPr marL="7739077" indent="0">
              <a:buNone/>
              <a:defRPr sz="5249" b="1"/>
            </a:lvl6pPr>
            <a:lvl7pPr marL="9286893" indent="0">
              <a:buNone/>
              <a:defRPr sz="5249" b="1"/>
            </a:lvl7pPr>
            <a:lvl8pPr marL="10834700" indent="0">
              <a:buNone/>
              <a:defRPr sz="5249" b="1"/>
            </a:lvl8pPr>
            <a:lvl9pPr marL="1238251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193219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471989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28673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0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7827" indent="0">
              <a:buNone/>
              <a:defRPr sz="4166"/>
            </a:lvl2pPr>
            <a:lvl3pPr marL="3095634" indent="0">
              <a:buNone/>
              <a:defRPr sz="3333"/>
            </a:lvl3pPr>
            <a:lvl4pPr marL="4643443" indent="0">
              <a:buNone/>
              <a:defRPr sz="3166"/>
            </a:lvl4pPr>
            <a:lvl5pPr marL="6191263" indent="0">
              <a:buNone/>
              <a:defRPr sz="3166"/>
            </a:lvl5pPr>
            <a:lvl6pPr marL="7739077" indent="0">
              <a:buNone/>
              <a:defRPr sz="3166"/>
            </a:lvl6pPr>
            <a:lvl7pPr marL="9286893" indent="0">
              <a:buNone/>
              <a:defRPr sz="3166"/>
            </a:lvl7pPr>
            <a:lvl8pPr marL="10834700" indent="0">
              <a:buNone/>
              <a:defRPr sz="3166"/>
            </a:lvl8pPr>
            <a:lvl9pPr marL="1238251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350739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7827" indent="0">
              <a:buNone/>
              <a:defRPr sz="9415"/>
            </a:lvl2pPr>
            <a:lvl3pPr marL="3095634" indent="0">
              <a:buNone/>
              <a:defRPr sz="8332"/>
            </a:lvl3pPr>
            <a:lvl4pPr marL="4643443" indent="0">
              <a:buNone/>
              <a:defRPr sz="6916"/>
            </a:lvl4pPr>
            <a:lvl5pPr marL="6191263" indent="0">
              <a:buNone/>
              <a:defRPr sz="6916"/>
            </a:lvl5pPr>
            <a:lvl6pPr marL="7739077" indent="0">
              <a:buNone/>
              <a:defRPr sz="6916"/>
            </a:lvl6pPr>
            <a:lvl7pPr marL="9286893" indent="0">
              <a:buNone/>
              <a:defRPr sz="6916"/>
            </a:lvl7pPr>
            <a:lvl8pPr marL="10834700" indent="0">
              <a:buNone/>
              <a:defRPr sz="6916"/>
            </a:lvl8pPr>
            <a:lvl9pPr marL="12382514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7827" indent="0">
              <a:buNone/>
              <a:defRPr sz="4166"/>
            </a:lvl2pPr>
            <a:lvl3pPr marL="3095634" indent="0">
              <a:buNone/>
              <a:defRPr sz="3333"/>
            </a:lvl3pPr>
            <a:lvl4pPr marL="4643443" indent="0">
              <a:buNone/>
              <a:defRPr sz="3166"/>
            </a:lvl4pPr>
            <a:lvl5pPr marL="6191263" indent="0">
              <a:buNone/>
              <a:defRPr sz="3166"/>
            </a:lvl5pPr>
            <a:lvl6pPr marL="7739077" indent="0">
              <a:buNone/>
              <a:defRPr sz="3166"/>
            </a:lvl6pPr>
            <a:lvl7pPr marL="9286893" indent="0">
              <a:buNone/>
              <a:defRPr sz="3166"/>
            </a:lvl7pPr>
            <a:lvl8pPr marL="10834700" indent="0">
              <a:buNone/>
              <a:defRPr sz="3166"/>
            </a:lvl8pPr>
            <a:lvl9pPr marL="1238251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65333"/>
      </p:ext>
    </p:extLst>
  </p:cSld>
  <p:clrMapOvr>
    <a:masterClrMapping/>
  </p:clrMapOvr>
  <p:transition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275814"/>
      </p:ext>
    </p:extLst>
  </p:cSld>
  <p:clrMapOvr>
    <a:masterClrMapping/>
  </p:clrMapOvr>
  <p:transition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608778"/>
      </p:ext>
    </p:extLst>
  </p:cSld>
  <p:clrMapOvr>
    <a:masterClrMapping/>
  </p:clrMapOvr>
  <p:transition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570" tIns="154750" rIns="309570" bIns="15475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533" tIns="185725" rIns="371533" bIns="18572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911573"/>
      </p:ext>
    </p:extLst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372147"/>
      </p:ext>
    </p:extLst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46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7705" indent="0">
              <a:buNone/>
              <a:defRPr sz="6082"/>
            </a:lvl2pPr>
            <a:lvl3pPr marL="3095386" indent="0">
              <a:buNone/>
              <a:defRPr sz="5249"/>
            </a:lvl3pPr>
            <a:lvl4pPr marL="4643076" indent="0">
              <a:buNone/>
              <a:defRPr sz="4833"/>
            </a:lvl4pPr>
            <a:lvl5pPr marL="6190766" indent="0">
              <a:buNone/>
              <a:defRPr sz="4833"/>
            </a:lvl5pPr>
            <a:lvl6pPr marL="7738462" indent="0">
              <a:buNone/>
              <a:defRPr sz="4833"/>
            </a:lvl6pPr>
            <a:lvl7pPr marL="9286147" indent="0">
              <a:buNone/>
              <a:defRPr sz="4833"/>
            </a:lvl7pPr>
            <a:lvl8pPr marL="10833852" indent="0">
              <a:buNone/>
              <a:defRPr sz="4833"/>
            </a:lvl8pPr>
            <a:lvl9pPr marL="1238152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929768"/>
      </p:ext>
    </p:extLst>
  </p:cSld>
  <p:clrMapOvr>
    <a:masterClrMapping/>
  </p:clrMapOvr>
  <p:transition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07229"/>
      </p:ext>
    </p:extLst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705" indent="0">
              <a:buNone/>
              <a:defRPr sz="6916" b="1"/>
            </a:lvl2pPr>
            <a:lvl3pPr marL="3095386" indent="0">
              <a:buNone/>
              <a:defRPr sz="6082" b="1"/>
            </a:lvl3pPr>
            <a:lvl4pPr marL="4643076" indent="0">
              <a:buNone/>
              <a:defRPr sz="5249" b="1"/>
            </a:lvl4pPr>
            <a:lvl5pPr marL="6190766" indent="0">
              <a:buNone/>
              <a:defRPr sz="5249" b="1"/>
            </a:lvl5pPr>
            <a:lvl6pPr marL="7738462" indent="0">
              <a:buNone/>
              <a:defRPr sz="5249" b="1"/>
            </a:lvl6pPr>
            <a:lvl7pPr marL="9286147" indent="0">
              <a:buNone/>
              <a:defRPr sz="5249" b="1"/>
            </a:lvl7pPr>
            <a:lvl8pPr marL="10833852" indent="0">
              <a:buNone/>
              <a:defRPr sz="5249" b="1"/>
            </a:lvl8pPr>
            <a:lvl9pPr marL="1238152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705" indent="0">
              <a:buNone/>
              <a:defRPr sz="6916" b="1"/>
            </a:lvl2pPr>
            <a:lvl3pPr marL="3095386" indent="0">
              <a:buNone/>
              <a:defRPr sz="6082" b="1"/>
            </a:lvl3pPr>
            <a:lvl4pPr marL="4643076" indent="0">
              <a:buNone/>
              <a:defRPr sz="5249" b="1"/>
            </a:lvl4pPr>
            <a:lvl5pPr marL="6190766" indent="0">
              <a:buNone/>
              <a:defRPr sz="5249" b="1"/>
            </a:lvl5pPr>
            <a:lvl6pPr marL="7738462" indent="0">
              <a:buNone/>
              <a:defRPr sz="5249" b="1"/>
            </a:lvl6pPr>
            <a:lvl7pPr marL="9286147" indent="0">
              <a:buNone/>
              <a:defRPr sz="5249" b="1"/>
            </a:lvl7pPr>
            <a:lvl8pPr marL="10833852" indent="0">
              <a:buNone/>
              <a:defRPr sz="5249" b="1"/>
            </a:lvl8pPr>
            <a:lvl9pPr marL="1238152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521471"/>
      </p:ext>
    </p:extLst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831530"/>
      </p:ext>
    </p:extLst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834814"/>
      </p:ext>
    </p:extLst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0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7705" indent="0">
              <a:buNone/>
              <a:defRPr sz="4166"/>
            </a:lvl2pPr>
            <a:lvl3pPr marL="3095386" indent="0">
              <a:buNone/>
              <a:defRPr sz="3333"/>
            </a:lvl3pPr>
            <a:lvl4pPr marL="4643076" indent="0">
              <a:buNone/>
              <a:defRPr sz="3166"/>
            </a:lvl4pPr>
            <a:lvl5pPr marL="6190766" indent="0">
              <a:buNone/>
              <a:defRPr sz="3166"/>
            </a:lvl5pPr>
            <a:lvl6pPr marL="7738462" indent="0">
              <a:buNone/>
              <a:defRPr sz="3166"/>
            </a:lvl6pPr>
            <a:lvl7pPr marL="9286147" indent="0">
              <a:buNone/>
              <a:defRPr sz="3166"/>
            </a:lvl7pPr>
            <a:lvl8pPr marL="10833852" indent="0">
              <a:buNone/>
              <a:defRPr sz="3166"/>
            </a:lvl8pPr>
            <a:lvl9pPr marL="1238152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793808"/>
      </p:ext>
    </p:extLst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7705" indent="0">
              <a:buNone/>
              <a:defRPr sz="9415"/>
            </a:lvl2pPr>
            <a:lvl3pPr marL="3095386" indent="0">
              <a:buNone/>
              <a:defRPr sz="8332"/>
            </a:lvl3pPr>
            <a:lvl4pPr marL="4643076" indent="0">
              <a:buNone/>
              <a:defRPr sz="6916"/>
            </a:lvl4pPr>
            <a:lvl5pPr marL="6190766" indent="0">
              <a:buNone/>
              <a:defRPr sz="6916"/>
            </a:lvl5pPr>
            <a:lvl6pPr marL="7738462" indent="0">
              <a:buNone/>
              <a:defRPr sz="6916"/>
            </a:lvl6pPr>
            <a:lvl7pPr marL="9286147" indent="0">
              <a:buNone/>
              <a:defRPr sz="6916"/>
            </a:lvl7pPr>
            <a:lvl8pPr marL="10833852" indent="0">
              <a:buNone/>
              <a:defRPr sz="6916"/>
            </a:lvl8pPr>
            <a:lvl9pPr marL="12381529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7705" indent="0">
              <a:buNone/>
              <a:defRPr sz="4166"/>
            </a:lvl2pPr>
            <a:lvl3pPr marL="3095386" indent="0">
              <a:buNone/>
              <a:defRPr sz="3333"/>
            </a:lvl3pPr>
            <a:lvl4pPr marL="4643076" indent="0">
              <a:buNone/>
              <a:defRPr sz="3166"/>
            </a:lvl4pPr>
            <a:lvl5pPr marL="6190766" indent="0">
              <a:buNone/>
              <a:defRPr sz="3166"/>
            </a:lvl5pPr>
            <a:lvl6pPr marL="7738462" indent="0">
              <a:buNone/>
              <a:defRPr sz="3166"/>
            </a:lvl6pPr>
            <a:lvl7pPr marL="9286147" indent="0">
              <a:buNone/>
              <a:defRPr sz="3166"/>
            </a:lvl7pPr>
            <a:lvl8pPr marL="10833852" indent="0">
              <a:buNone/>
              <a:defRPr sz="3166"/>
            </a:lvl8pPr>
            <a:lvl9pPr marL="1238152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45977"/>
      </p:ext>
    </p:extLst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59566"/>
      </p:ext>
    </p:extLst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8253"/>
      </p:ext>
    </p:extLst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499" tIns="154713" rIns="309499" bIns="15471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448" tIns="185680" rIns="371448" bIns="18568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16296"/>
      </p:ext>
    </p:extLst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896797"/>
      </p:ext>
    </p:extLst>
  </p:cSld>
  <p:clrMapOvr>
    <a:masterClrMapping/>
  </p:clrMapOvr>
  <p:transition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65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7344" indent="0">
              <a:buNone/>
              <a:defRPr sz="6082"/>
            </a:lvl2pPr>
            <a:lvl3pPr marL="3094663" indent="0">
              <a:buNone/>
              <a:defRPr sz="5249"/>
            </a:lvl3pPr>
            <a:lvl4pPr marL="4641993" indent="0">
              <a:buNone/>
              <a:defRPr sz="4833"/>
            </a:lvl4pPr>
            <a:lvl5pPr marL="6189320" indent="0">
              <a:buNone/>
              <a:defRPr sz="4833"/>
            </a:lvl5pPr>
            <a:lvl6pPr marL="7736654" indent="0">
              <a:buNone/>
              <a:defRPr sz="4833"/>
            </a:lvl6pPr>
            <a:lvl7pPr marL="9283985" indent="0">
              <a:buNone/>
              <a:defRPr sz="4833"/>
            </a:lvl7pPr>
            <a:lvl8pPr marL="10831325" indent="0">
              <a:buNone/>
              <a:defRPr sz="4833"/>
            </a:lvl8pPr>
            <a:lvl9pPr marL="1237864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393057"/>
      </p:ext>
    </p:extLst>
  </p:cSld>
  <p:clrMapOvr>
    <a:masterClrMapping/>
  </p:clrMapOvr>
  <p:transition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846984"/>
      </p:ext>
    </p:extLst>
  </p:cSld>
  <p:clrMapOvr>
    <a:masterClrMapping/>
  </p:clrMapOvr>
  <p:transition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344" indent="0">
              <a:buNone/>
              <a:defRPr sz="6916" b="1"/>
            </a:lvl2pPr>
            <a:lvl3pPr marL="3094663" indent="0">
              <a:buNone/>
              <a:defRPr sz="6082" b="1"/>
            </a:lvl3pPr>
            <a:lvl4pPr marL="4641993" indent="0">
              <a:buNone/>
              <a:defRPr sz="5249" b="1"/>
            </a:lvl4pPr>
            <a:lvl5pPr marL="6189320" indent="0">
              <a:buNone/>
              <a:defRPr sz="5249" b="1"/>
            </a:lvl5pPr>
            <a:lvl6pPr marL="7736654" indent="0">
              <a:buNone/>
              <a:defRPr sz="5249" b="1"/>
            </a:lvl6pPr>
            <a:lvl7pPr marL="9283985" indent="0">
              <a:buNone/>
              <a:defRPr sz="5249" b="1"/>
            </a:lvl7pPr>
            <a:lvl8pPr marL="10831325" indent="0">
              <a:buNone/>
              <a:defRPr sz="5249" b="1"/>
            </a:lvl8pPr>
            <a:lvl9pPr marL="1237864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5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7344" indent="0">
              <a:buNone/>
              <a:defRPr sz="6916" b="1"/>
            </a:lvl2pPr>
            <a:lvl3pPr marL="3094663" indent="0">
              <a:buNone/>
              <a:defRPr sz="6082" b="1"/>
            </a:lvl3pPr>
            <a:lvl4pPr marL="4641993" indent="0">
              <a:buNone/>
              <a:defRPr sz="5249" b="1"/>
            </a:lvl4pPr>
            <a:lvl5pPr marL="6189320" indent="0">
              <a:buNone/>
              <a:defRPr sz="5249" b="1"/>
            </a:lvl5pPr>
            <a:lvl6pPr marL="7736654" indent="0">
              <a:buNone/>
              <a:defRPr sz="5249" b="1"/>
            </a:lvl6pPr>
            <a:lvl7pPr marL="9283985" indent="0">
              <a:buNone/>
              <a:defRPr sz="5249" b="1"/>
            </a:lvl7pPr>
            <a:lvl8pPr marL="10831325" indent="0">
              <a:buNone/>
              <a:defRPr sz="5249" b="1"/>
            </a:lvl8pPr>
            <a:lvl9pPr marL="1237864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5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745306"/>
      </p:ext>
    </p:extLst>
  </p:cSld>
  <p:clrMapOvr>
    <a:masterClrMapping/>
  </p:clrMapOvr>
  <p:transition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81185"/>
      </p:ext>
    </p:extLst>
  </p:cSld>
  <p:clrMapOvr>
    <a:masterClrMapping/>
  </p:clrMapOvr>
  <p:transition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113346"/>
      </p:ext>
    </p:extLst>
  </p:cSld>
  <p:clrMapOvr>
    <a:masterClrMapping/>
  </p:clrMapOvr>
  <p:transition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8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2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8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7344" indent="0">
              <a:buNone/>
              <a:defRPr sz="4166"/>
            </a:lvl2pPr>
            <a:lvl3pPr marL="3094663" indent="0">
              <a:buNone/>
              <a:defRPr sz="3333"/>
            </a:lvl3pPr>
            <a:lvl4pPr marL="4641993" indent="0">
              <a:buNone/>
              <a:defRPr sz="3166"/>
            </a:lvl4pPr>
            <a:lvl5pPr marL="6189320" indent="0">
              <a:buNone/>
              <a:defRPr sz="3166"/>
            </a:lvl5pPr>
            <a:lvl6pPr marL="7736654" indent="0">
              <a:buNone/>
              <a:defRPr sz="3166"/>
            </a:lvl6pPr>
            <a:lvl7pPr marL="9283985" indent="0">
              <a:buNone/>
              <a:defRPr sz="3166"/>
            </a:lvl7pPr>
            <a:lvl8pPr marL="10831325" indent="0">
              <a:buNone/>
              <a:defRPr sz="3166"/>
            </a:lvl8pPr>
            <a:lvl9pPr marL="1237864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2464"/>
      </p:ext>
    </p:extLst>
  </p:cSld>
  <p:clrMapOvr>
    <a:masterClrMapping/>
  </p:clrMapOvr>
  <p:transition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7344" indent="0">
              <a:buNone/>
              <a:defRPr sz="9415"/>
            </a:lvl2pPr>
            <a:lvl3pPr marL="3094663" indent="0">
              <a:buNone/>
              <a:defRPr sz="8332"/>
            </a:lvl3pPr>
            <a:lvl4pPr marL="4641993" indent="0">
              <a:buNone/>
              <a:defRPr sz="6916"/>
            </a:lvl4pPr>
            <a:lvl5pPr marL="6189320" indent="0">
              <a:buNone/>
              <a:defRPr sz="6916"/>
            </a:lvl5pPr>
            <a:lvl6pPr marL="7736654" indent="0">
              <a:buNone/>
              <a:defRPr sz="6916"/>
            </a:lvl6pPr>
            <a:lvl7pPr marL="9283985" indent="0">
              <a:buNone/>
              <a:defRPr sz="6916"/>
            </a:lvl7pPr>
            <a:lvl8pPr marL="10831325" indent="0">
              <a:buNone/>
              <a:defRPr sz="6916"/>
            </a:lvl8pPr>
            <a:lvl9pPr marL="12378640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7344" indent="0">
              <a:buNone/>
              <a:defRPr sz="4166"/>
            </a:lvl2pPr>
            <a:lvl3pPr marL="3094663" indent="0">
              <a:buNone/>
              <a:defRPr sz="3333"/>
            </a:lvl3pPr>
            <a:lvl4pPr marL="4641993" indent="0">
              <a:buNone/>
              <a:defRPr sz="3166"/>
            </a:lvl4pPr>
            <a:lvl5pPr marL="6189320" indent="0">
              <a:buNone/>
              <a:defRPr sz="3166"/>
            </a:lvl5pPr>
            <a:lvl6pPr marL="7736654" indent="0">
              <a:buNone/>
              <a:defRPr sz="3166"/>
            </a:lvl6pPr>
            <a:lvl7pPr marL="9283985" indent="0">
              <a:buNone/>
              <a:defRPr sz="3166"/>
            </a:lvl7pPr>
            <a:lvl8pPr marL="10831325" indent="0">
              <a:buNone/>
              <a:defRPr sz="3166"/>
            </a:lvl8pPr>
            <a:lvl9pPr marL="1237864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801835"/>
      </p:ext>
    </p:extLst>
  </p:cSld>
  <p:clrMapOvr>
    <a:masterClrMapping/>
  </p:clrMapOvr>
  <p:transition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295681"/>
      </p:ext>
    </p:extLst>
  </p:cSld>
  <p:clrMapOvr>
    <a:masterClrMapping/>
  </p:clrMapOvr>
  <p:transition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240629"/>
      </p:ext>
    </p:extLst>
  </p:cSld>
  <p:clrMapOvr>
    <a:masterClrMapping/>
  </p:clrMapOvr>
  <p:transition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426" tIns="154675" rIns="309426" bIns="15467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360" tIns="185635" rIns="371360" bIns="18563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187853"/>
      </p:ext>
    </p:extLst>
  </p:cSld>
  <p:clrMapOvr>
    <a:masterClrMapping/>
  </p:clrMapOvr>
  <p:transition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03758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86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6984" indent="0">
              <a:buNone/>
              <a:defRPr sz="6082"/>
            </a:lvl2pPr>
            <a:lvl3pPr marL="3093942" indent="0">
              <a:buNone/>
              <a:defRPr sz="5249"/>
            </a:lvl3pPr>
            <a:lvl4pPr marL="4640910" indent="0">
              <a:buNone/>
              <a:defRPr sz="4833"/>
            </a:lvl4pPr>
            <a:lvl5pPr marL="6187876" indent="0">
              <a:buNone/>
              <a:defRPr sz="4833"/>
            </a:lvl5pPr>
            <a:lvl6pPr marL="7734852" indent="0">
              <a:buNone/>
              <a:defRPr sz="4833"/>
            </a:lvl6pPr>
            <a:lvl7pPr marL="9281817" indent="0">
              <a:buNone/>
              <a:defRPr sz="4833"/>
            </a:lvl7pPr>
            <a:lvl8pPr marL="10828799" indent="0">
              <a:buNone/>
              <a:defRPr sz="4833"/>
            </a:lvl8pPr>
            <a:lvl9pPr marL="1237575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358168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747874"/>
      </p:ext>
    </p:extLst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984" indent="0">
              <a:buNone/>
              <a:defRPr sz="6916" b="1"/>
            </a:lvl2pPr>
            <a:lvl3pPr marL="3093942" indent="0">
              <a:buNone/>
              <a:defRPr sz="6082" b="1"/>
            </a:lvl3pPr>
            <a:lvl4pPr marL="4640910" indent="0">
              <a:buNone/>
              <a:defRPr sz="5249" b="1"/>
            </a:lvl4pPr>
            <a:lvl5pPr marL="6187876" indent="0">
              <a:buNone/>
              <a:defRPr sz="5249" b="1"/>
            </a:lvl5pPr>
            <a:lvl6pPr marL="7734852" indent="0">
              <a:buNone/>
              <a:defRPr sz="5249" b="1"/>
            </a:lvl6pPr>
            <a:lvl7pPr marL="9281817" indent="0">
              <a:buNone/>
              <a:defRPr sz="5249" b="1"/>
            </a:lvl7pPr>
            <a:lvl8pPr marL="10828799" indent="0">
              <a:buNone/>
              <a:defRPr sz="5249" b="1"/>
            </a:lvl8pPr>
            <a:lvl9pPr marL="1237575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5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984" indent="0">
              <a:buNone/>
              <a:defRPr sz="6916" b="1"/>
            </a:lvl2pPr>
            <a:lvl3pPr marL="3093942" indent="0">
              <a:buNone/>
              <a:defRPr sz="6082" b="1"/>
            </a:lvl3pPr>
            <a:lvl4pPr marL="4640910" indent="0">
              <a:buNone/>
              <a:defRPr sz="5249" b="1"/>
            </a:lvl4pPr>
            <a:lvl5pPr marL="6187876" indent="0">
              <a:buNone/>
              <a:defRPr sz="5249" b="1"/>
            </a:lvl5pPr>
            <a:lvl6pPr marL="7734852" indent="0">
              <a:buNone/>
              <a:defRPr sz="5249" b="1"/>
            </a:lvl6pPr>
            <a:lvl7pPr marL="9281817" indent="0">
              <a:buNone/>
              <a:defRPr sz="5249" b="1"/>
            </a:lvl7pPr>
            <a:lvl8pPr marL="10828799" indent="0">
              <a:buNone/>
              <a:defRPr sz="5249" b="1"/>
            </a:lvl8pPr>
            <a:lvl9pPr marL="1237575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5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719436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78372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096606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3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6984" indent="0">
              <a:buNone/>
              <a:defRPr sz="4166"/>
            </a:lvl2pPr>
            <a:lvl3pPr marL="3093942" indent="0">
              <a:buNone/>
              <a:defRPr sz="3333"/>
            </a:lvl3pPr>
            <a:lvl4pPr marL="4640910" indent="0">
              <a:buNone/>
              <a:defRPr sz="3166"/>
            </a:lvl4pPr>
            <a:lvl5pPr marL="6187876" indent="0">
              <a:buNone/>
              <a:defRPr sz="3166"/>
            </a:lvl5pPr>
            <a:lvl6pPr marL="7734852" indent="0">
              <a:buNone/>
              <a:defRPr sz="3166"/>
            </a:lvl6pPr>
            <a:lvl7pPr marL="9281817" indent="0">
              <a:buNone/>
              <a:defRPr sz="3166"/>
            </a:lvl7pPr>
            <a:lvl8pPr marL="10828799" indent="0">
              <a:buNone/>
              <a:defRPr sz="3166"/>
            </a:lvl8pPr>
            <a:lvl9pPr marL="1237575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77970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6984" indent="0">
              <a:buNone/>
              <a:defRPr sz="9415"/>
            </a:lvl2pPr>
            <a:lvl3pPr marL="3093942" indent="0">
              <a:buNone/>
              <a:defRPr sz="8332"/>
            </a:lvl3pPr>
            <a:lvl4pPr marL="4640910" indent="0">
              <a:buNone/>
              <a:defRPr sz="6916"/>
            </a:lvl4pPr>
            <a:lvl5pPr marL="6187876" indent="0">
              <a:buNone/>
              <a:defRPr sz="6916"/>
            </a:lvl5pPr>
            <a:lvl6pPr marL="7734852" indent="0">
              <a:buNone/>
              <a:defRPr sz="6916"/>
            </a:lvl6pPr>
            <a:lvl7pPr marL="9281817" indent="0">
              <a:buNone/>
              <a:defRPr sz="6916"/>
            </a:lvl7pPr>
            <a:lvl8pPr marL="10828799" indent="0">
              <a:buNone/>
              <a:defRPr sz="6916"/>
            </a:lvl8pPr>
            <a:lvl9pPr marL="12375753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6984" indent="0">
              <a:buNone/>
              <a:defRPr sz="4166"/>
            </a:lvl2pPr>
            <a:lvl3pPr marL="3093942" indent="0">
              <a:buNone/>
              <a:defRPr sz="3333"/>
            </a:lvl3pPr>
            <a:lvl4pPr marL="4640910" indent="0">
              <a:buNone/>
              <a:defRPr sz="3166"/>
            </a:lvl4pPr>
            <a:lvl5pPr marL="6187876" indent="0">
              <a:buNone/>
              <a:defRPr sz="3166"/>
            </a:lvl5pPr>
            <a:lvl6pPr marL="7734852" indent="0">
              <a:buNone/>
              <a:defRPr sz="3166"/>
            </a:lvl6pPr>
            <a:lvl7pPr marL="9281817" indent="0">
              <a:buNone/>
              <a:defRPr sz="3166"/>
            </a:lvl7pPr>
            <a:lvl8pPr marL="10828799" indent="0">
              <a:buNone/>
              <a:defRPr sz="3166"/>
            </a:lvl8pPr>
            <a:lvl9pPr marL="1237575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639011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859795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36933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357" tIns="154636" rIns="309357" bIns="154636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357" tIns="154636" rIns="309357" bIns="15463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357" tIns="154636" rIns="309357" bIns="15463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278" tIns="185588" rIns="371278" bIns="185588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437013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655950"/>
      </p:ext>
    </p:extLst>
  </p:cSld>
  <p:clrMapOvr>
    <a:masterClrMapping/>
  </p:clrMapOvr>
  <p:transition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04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6622" indent="0">
              <a:buNone/>
              <a:defRPr sz="6082"/>
            </a:lvl2pPr>
            <a:lvl3pPr marL="3093220" indent="0">
              <a:buNone/>
              <a:defRPr sz="5249"/>
            </a:lvl3pPr>
            <a:lvl4pPr marL="4639827" indent="0">
              <a:buNone/>
              <a:defRPr sz="4833"/>
            </a:lvl4pPr>
            <a:lvl5pPr marL="6186435" indent="0">
              <a:buNone/>
              <a:defRPr sz="4833"/>
            </a:lvl5pPr>
            <a:lvl6pPr marL="7733048" indent="0">
              <a:buNone/>
              <a:defRPr sz="4833"/>
            </a:lvl6pPr>
            <a:lvl7pPr marL="9279655" indent="0">
              <a:buNone/>
              <a:defRPr sz="4833"/>
            </a:lvl7pPr>
            <a:lvl8pPr marL="10826272" indent="0">
              <a:buNone/>
              <a:defRPr sz="4833"/>
            </a:lvl8pPr>
            <a:lvl9pPr marL="1237287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452284"/>
      </p:ext>
    </p:extLst>
  </p:cSld>
  <p:clrMapOvr>
    <a:masterClrMapping/>
  </p:clrMapOvr>
  <p:transition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02559"/>
      </p:ext>
    </p:extLst>
  </p:cSld>
  <p:clrMapOvr>
    <a:masterClrMapping/>
  </p:clrMapOvr>
  <p:transition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622" indent="0">
              <a:buNone/>
              <a:defRPr sz="6916" b="1"/>
            </a:lvl2pPr>
            <a:lvl3pPr marL="3093220" indent="0">
              <a:buNone/>
              <a:defRPr sz="6082" b="1"/>
            </a:lvl3pPr>
            <a:lvl4pPr marL="4639827" indent="0">
              <a:buNone/>
              <a:defRPr sz="5249" b="1"/>
            </a:lvl4pPr>
            <a:lvl5pPr marL="6186435" indent="0">
              <a:buNone/>
              <a:defRPr sz="5249" b="1"/>
            </a:lvl5pPr>
            <a:lvl6pPr marL="7733048" indent="0">
              <a:buNone/>
              <a:defRPr sz="5249" b="1"/>
            </a:lvl6pPr>
            <a:lvl7pPr marL="9279655" indent="0">
              <a:buNone/>
              <a:defRPr sz="5249" b="1"/>
            </a:lvl7pPr>
            <a:lvl8pPr marL="10826272" indent="0">
              <a:buNone/>
              <a:defRPr sz="5249" b="1"/>
            </a:lvl8pPr>
            <a:lvl9pPr marL="1237287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622" indent="0">
              <a:buNone/>
              <a:defRPr sz="6916" b="1"/>
            </a:lvl2pPr>
            <a:lvl3pPr marL="3093220" indent="0">
              <a:buNone/>
              <a:defRPr sz="6082" b="1"/>
            </a:lvl3pPr>
            <a:lvl4pPr marL="4639827" indent="0">
              <a:buNone/>
              <a:defRPr sz="5249" b="1"/>
            </a:lvl4pPr>
            <a:lvl5pPr marL="6186435" indent="0">
              <a:buNone/>
              <a:defRPr sz="5249" b="1"/>
            </a:lvl5pPr>
            <a:lvl6pPr marL="7733048" indent="0">
              <a:buNone/>
              <a:defRPr sz="5249" b="1"/>
            </a:lvl6pPr>
            <a:lvl7pPr marL="9279655" indent="0">
              <a:buNone/>
              <a:defRPr sz="5249" b="1"/>
            </a:lvl7pPr>
            <a:lvl8pPr marL="10826272" indent="0">
              <a:buNone/>
              <a:defRPr sz="5249" b="1"/>
            </a:lvl8pPr>
            <a:lvl9pPr marL="1237287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394367"/>
      </p:ext>
    </p:extLst>
  </p:cSld>
  <p:clrMapOvr>
    <a:masterClrMapping/>
  </p:clrMapOvr>
  <p:transition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307674"/>
      </p:ext>
    </p:extLst>
  </p:cSld>
  <p:clrMapOvr>
    <a:masterClrMapping/>
  </p:clrMapOvr>
  <p:transition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388029"/>
      </p:ext>
    </p:extLst>
  </p:cSld>
  <p:clrMapOvr>
    <a:masterClrMapping/>
  </p:clrMapOvr>
  <p:transition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5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6622" indent="0">
              <a:buNone/>
              <a:defRPr sz="4166"/>
            </a:lvl2pPr>
            <a:lvl3pPr marL="3093220" indent="0">
              <a:buNone/>
              <a:defRPr sz="3333"/>
            </a:lvl3pPr>
            <a:lvl4pPr marL="4639827" indent="0">
              <a:buNone/>
              <a:defRPr sz="3166"/>
            </a:lvl4pPr>
            <a:lvl5pPr marL="6186435" indent="0">
              <a:buNone/>
              <a:defRPr sz="3166"/>
            </a:lvl5pPr>
            <a:lvl6pPr marL="7733048" indent="0">
              <a:buNone/>
              <a:defRPr sz="3166"/>
            </a:lvl6pPr>
            <a:lvl7pPr marL="9279655" indent="0">
              <a:buNone/>
              <a:defRPr sz="3166"/>
            </a:lvl7pPr>
            <a:lvl8pPr marL="10826272" indent="0">
              <a:buNone/>
              <a:defRPr sz="3166"/>
            </a:lvl8pPr>
            <a:lvl9pPr marL="1237287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153231"/>
      </p:ext>
    </p:extLst>
  </p:cSld>
  <p:clrMapOvr>
    <a:masterClrMapping/>
  </p:clrMapOvr>
  <p:transition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6622" indent="0">
              <a:buNone/>
              <a:defRPr sz="9415"/>
            </a:lvl2pPr>
            <a:lvl3pPr marL="3093220" indent="0">
              <a:buNone/>
              <a:defRPr sz="8332"/>
            </a:lvl3pPr>
            <a:lvl4pPr marL="4639827" indent="0">
              <a:buNone/>
              <a:defRPr sz="6916"/>
            </a:lvl4pPr>
            <a:lvl5pPr marL="6186435" indent="0">
              <a:buNone/>
              <a:defRPr sz="6916"/>
            </a:lvl5pPr>
            <a:lvl6pPr marL="7733048" indent="0">
              <a:buNone/>
              <a:defRPr sz="6916"/>
            </a:lvl6pPr>
            <a:lvl7pPr marL="9279655" indent="0">
              <a:buNone/>
              <a:defRPr sz="6916"/>
            </a:lvl7pPr>
            <a:lvl8pPr marL="10826272" indent="0">
              <a:buNone/>
              <a:defRPr sz="6916"/>
            </a:lvl8pPr>
            <a:lvl9pPr marL="12372870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6622" indent="0">
              <a:buNone/>
              <a:defRPr sz="4166"/>
            </a:lvl2pPr>
            <a:lvl3pPr marL="3093220" indent="0">
              <a:buNone/>
              <a:defRPr sz="3333"/>
            </a:lvl3pPr>
            <a:lvl4pPr marL="4639827" indent="0">
              <a:buNone/>
              <a:defRPr sz="3166"/>
            </a:lvl4pPr>
            <a:lvl5pPr marL="6186435" indent="0">
              <a:buNone/>
              <a:defRPr sz="3166"/>
            </a:lvl5pPr>
            <a:lvl6pPr marL="7733048" indent="0">
              <a:buNone/>
              <a:defRPr sz="3166"/>
            </a:lvl6pPr>
            <a:lvl7pPr marL="9279655" indent="0">
              <a:buNone/>
              <a:defRPr sz="3166"/>
            </a:lvl7pPr>
            <a:lvl8pPr marL="10826272" indent="0">
              <a:buNone/>
              <a:defRPr sz="3166"/>
            </a:lvl8pPr>
            <a:lvl9pPr marL="1237287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345358"/>
      </p:ext>
    </p:extLst>
  </p:cSld>
  <p:clrMapOvr>
    <a:masterClrMapping/>
  </p:clrMapOvr>
  <p:transition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677532"/>
      </p:ext>
    </p:extLst>
  </p:cSld>
  <p:clrMapOvr>
    <a:masterClrMapping/>
  </p:clrMapOvr>
  <p:transition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64863"/>
      </p:ext>
    </p:extLst>
  </p:cSld>
  <p:clrMapOvr>
    <a:masterClrMapping/>
  </p:clrMapOvr>
  <p:transition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8000492"/>
            <a:ext cx="24483061" cy="7716611"/>
          </a:xfrm>
        </p:spPr>
        <p:txBody>
          <a:bodyPr/>
          <a:lstStyle>
            <a:lvl1pPr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19599857"/>
            <a:ext cx="20162521" cy="9199933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1546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92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380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84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300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760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8220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68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Freeform 10"/>
          <p:cNvSpPr>
            <a:spLocks noChangeArrowheads="1"/>
          </p:cNvSpPr>
          <p:nvPr userDrawn="1"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</p:spPr>
        <p:txBody>
          <a:bodyPr lIns="309232" tIns="154574" rIns="309232" bIns="154574"/>
          <a:lstStyle/>
          <a:p>
            <a:pPr defTabSz="3092024">
              <a:defRPr/>
            </a:pPr>
            <a:endParaRPr lang="en-US" sz="6082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2" name="Line 8"/>
          <p:cNvSpPr>
            <a:spLocks noChangeShapeType="1"/>
          </p:cNvSpPr>
          <p:nvPr userDrawn="1"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rgbClr val="CC9900"/>
            </a:solidFill>
            <a:round/>
            <a:headEnd/>
            <a:tailEnd/>
          </a:ln>
          <a:effectLst/>
        </p:spPr>
        <p:txBody>
          <a:bodyPr lIns="309232" tIns="154574" rIns="309232" bIns="154574"/>
          <a:lstStyle/>
          <a:p>
            <a:pPr defTabSz="3092024">
              <a:defRPr/>
            </a:pPr>
            <a:endParaRPr lang="en-US" sz="6082" kern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0199434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5" y="6799954"/>
            <a:ext cx="25923241" cy="26399805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122643" y="33683660"/>
            <a:ext cx="6720840" cy="1916651"/>
          </a:xfrm>
        </p:spPr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440185" y="5591623"/>
            <a:ext cx="25923241" cy="8337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221257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28"/>
            <a:ext cx="24483061" cy="7149947"/>
          </a:xfrm>
        </p:spPr>
        <p:txBody>
          <a:bodyPr anchor="t"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81"/>
            <a:ext cx="24483061" cy="7874938"/>
          </a:xfrm>
        </p:spPr>
        <p:txBody>
          <a:bodyPr anchor="b"/>
          <a:lstStyle>
            <a:lvl1pPr marL="0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1pPr>
            <a:lvl2pPr marL="1546022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9202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3803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84044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730053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7606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82207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6808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2076425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5998534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022" indent="0">
              <a:buNone/>
              <a:defRPr sz="6916" b="1"/>
            </a:lvl2pPr>
            <a:lvl3pPr marL="3092024" indent="0">
              <a:buNone/>
              <a:defRPr sz="6082" b="1"/>
            </a:lvl3pPr>
            <a:lvl4pPr marL="4638031" indent="0">
              <a:buNone/>
              <a:defRPr sz="5249" b="1"/>
            </a:lvl4pPr>
            <a:lvl5pPr marL="6184044" indent="0">
              <a:buNone/>
              <a:defRPr sz="5249" b="1"/>
            </a:lvl5pPr>
            <a:lvl6pPr marL="7730053" indent="0">
              <a:buNone/>
              <a:defRPr sz="5249" b="1"/>
            </a:lvl6pPr>
            <a:lvl7pPr marL="9276066" indent="0">
              <a:buNone/>
              <a:defRPr sz="5249" b="1"/>
            </a:lvl7pPr>
            <a:lvl8pPr marL="10822072" indent="0">
              <a:buNone/>
              <a:defRPr sz="5249" b="1"/>
            </a:lvl8pPr>
            <a:lvl9pPr marL="1236808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6022" indent="0">
              <a:buNone/>
              <a:defRPr sz="6916" b="1"/>
            </a:lvl2pPr>
            <a:lvl3pPr marL="3092024" indent="0">
              <a:buNone/>
              <a:defRPr sz="6082" b="1"/>
            </a:lvl3pPr>
            <a:lvl4pPr marL="4638031" indent="0">
              <a:buNone/>
              <a:defRPr sz="5249" b="1"/>
            </a:lvl4pPr>
            <a:lvl5pPr marL="6184044" indent="0">
              <a:buNone/>
              <a:defRPr sz="5249" b="1"/>
            </a:lvl5pPr>
            <a:lvl6pPr marL="7730053" indent="0">
              <a:buNone/>
              <a:defRPr sz="5249" b="1"/>
            </a:lvl6pPr>
            <a:lvl7pPr marL="9276066" indent="0">
              <a:buNone/>
              <a:defRPr sz="5249" b="1"/>
            </a:lvl7pPr>
            <a:lvl8pPr marL="10822072" indent="0">
              <a:buNone/>
              <a:defRPr sz="5249" b="1"/>
            </a:lvl8pPr>
            <a:lvl9pPr marL="1236808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3049172"/>
      </p:ext>
    </p:extLst>
  </p:cSld>
  <p:clrMapOvr>
    <a:masterClrMapping/>
  </p:clrMapOvr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3336858"/>
      </p:ext>
    </p:extLst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593906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8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6022" indent="0">
              <a:buNone/>
              <a:defRPr sz="4166"/>
            </a:lvl2pPr>
            <a:lvl3pPr marL="3092024" indent="0">
              <a:buNone/>
              <a:defRPr sz="3333"/>
            </a:lvl3pPr>
            <a:lvl4pPr marL="4638031" indent="0">
              <a:buNone/>
              <a:defRPr sz="3166"/>
            </a:lvl4pPr>
            <a:lvl5pPr marL="6184044" indent="0">
              <a:buNone/>
              <a:defRPr sz="3166"/>
            </a:lvl5pPr>
            <a:lvl6pPr marL="7730053" indent="0">
              <a:buNone/>
              <a:defRPr sz="3166"/>
            </a:lvl6pPr>
            <a:lvl7pPr marL="9276066" indent="0">
              <a:buNone/>
              <a:defRPr sz="3166"/>
            </a:lvl7pPr>
            <a:lvl8pPr marL="10822072" indent="0">
              <a:buNone/>
              <a:defRPr sz="3166"/>
            </a:lvl8pPr>
            <a:lvl9pPr marL="1236808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2118389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6022" indent="0">
              <a:buNone/>
              <a:defRPr sz="9415"/>
            </a:lvl2pPr>
            <a:lvl3pPr marL="3092024" indent="0">
              <a:buNone/>
              <a:defRPr sz="8332"/>
            </a:lvl3pPr>
            <a:lvl4pPr marL="4638031" indent="0">
              <a:buNone/>
              <a:defRPr sz="6916"/>
            </a:lvl4pPr>
            <a:lvl5pPr marL="6184044" indent="0">
              <a:buNone/>
              <a:defRPr sz="6916"/>
            </a:lvl5pPr>
            <a:lvl6pPr marL="7730053" indent="0">
              <a:buNone/>
              <a:defRPr sz="6916"/>
            </a:lvl6pPr>
            <a:lvl7pPr marL="9276066" indent="0">
              <a:buNone/>
              <a:defRPr sz="6916"/>
            </a:lvl7pPr>
            <a:lvl8pPr marL="10822072" indent="0">
              <a:buNone/>
              <a:defRPr sz="6916"/>
            </a:lvl8pPr>
            <a:lvl9pPr marL="12368086" indent="0">
              <a:buNone/>
              <a:defRPr sz="6916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6022" indent="0">
              <a:buNone/>
              <a:defRPr sz="4166"/>
            </a:lvl2pPr>
            <a:lvl3pPr marL="3092024" indent="0">
              <a:buNone/>
              <a:defRPr sz="3333"/>
            </a:lvl3pPr>
            <a:lvl4pPr marL="4638031" indent="0">
              <a:buNone/>
              <a:defRPr sz="3166"/>
            </a:lvl4pPr>
            <a:lvl5pPr marL="6184044" indent="0">
              <a:buNone/>
              <a:defRPr sz="3166"/>
            </a:lvl5pPr>
            <a:lvl6pPr marL="7730053" indent="0">
              <a:buNone/>
              <a:defRPr sz="3166"/>
            </a:lvl6pPr>
            <a:lvl7pPr marL="9276066" indent="0">
              <a:buNone/>
              <a:defRPr sz="3166"/>
            </a:lvl7pPr>
            <a:lvl8pPr marL="10822072" indent="0">
              <a:buNone/>
              <a:defRPr sz="3166"/>
            </a:lvl8pPr>
            <a:lvl9pPr marL="1236808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0354977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101212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27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2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0526755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209" tIns="154563" rIns="309209" bIns="15456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100" tIns="185500" rIns="371100" bIns="18550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245605"/>
      </p:ext>
    </p:extLst>
  </p:cSld>
  <p:clrMapOvr>
    <a:masterClrMapping/>
  </p:clrMapOvr>
  <p:transition/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63812"/>
      </p:ext>
    </p:extLst>
  </p:cSld>
  <p:clrMapOvr>
    <a:masterClrMapping/>
  </p:clrMapOvr>
  <p:transition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28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5901" indent="0">
              <a:buNone/>
              <a:defRPr sz="6082"/>
            </a:lvl2pPr>
            <a:lvl3pPr marL="3091776" indent="0">
              <a:buNone/>
              <a:defRPr sz="5249"/>
            </a:lvl3pPr>
            <a:lvl4pPr marL="4637658" indent="0">
              <a:buNone/>
              <a:defRPr sz="4833"/>
            </a:lvl4pPr>
            <a:lvl5pPr marL="6183548" indent="0">
              <a:buNone/>
              <a:defRPr sz="4833"/>
            </a:lvl5pPr>
            <a:lvl6pPr marL="7729442" indent="0">
              <a:buNone/>
              <a:defRPr sz="4833"/>
            </a:lvl6pPr>
            <a:lvl7pPr marL="9275320" indent="0">
              <a:buNone/>
              <a:defRPr sz="4833"/>
            </a:lvl7pPr>
            <a:lvl8pPr marL="10821221" indent="0">
              <a:buNone/>
              <a:defRPr sz="4833"/>
            </a:lvl8pPr>
            <a:lvl9pPr marL="1236710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69548"/>
      </p:ext>
    </p:extLst>
  </p:cSld>
  <p:clrMapOvr>
    <a:masterClrMapping/>
  </p:clrMapOvr>
  <p:transition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9238"/>
      </p:ext>
    </p:extLst>
  </p:cSld>
  <p:clrMapOvr>
    <a:masterClrMapping/>
  </p:clrMapOvr>
  <p:transition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901" indent="0">
              <a:buNone/>
              <a:defRPr sz="6916" b="1"/>
            </a:lvl2pPr>
            <a:lvl3pPr marL="3091776" indent="0">
              <a:buNone/>
              <a:defRPr sz="6082" b="1"/>
            </a:lvl3pPr>
            <a:lvl4pPr marL="4637658" indent="0">
              <a:buNone/>
              <a:defRPr sz="5249" b="1"/>
            </a:lvl4pPr>
            <a:lvl5pPr marL="6183548" indent="0">
              <a:buNone/>
              <a:defRPr sz="5249" b="1"/>
            </a:lvl5pPr>
            <a:lvl6pPr marL="7729442" indent="0">
              <a:buNone/>
              <a:defRPr sz="5249" b="1"/>
            </a:lvl6pPr>
            <a:lvl7pPr marL="9275320" indent="0">
              <a:buNone/>
              <a:defRPr sz="5249" b="1"/>
            </a:lvl7pPr>
            <a:lvl8pPr marL="10821221" indent="0">
              <a:buNone/>
              <a:defRPr sz="5249" b="1"/>
            </a:lvl8pPr>
            <a:lvl9pPr marL="1236710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901" indent="0">
              <a:buNone/>
              <a:defRPr sz="6916" b="1"/>
            </a:lvl2pPr>
            <a:lvl3pPr marL="3091776" indent="0">
              <a:buNone/>
              <a:defRPr sz="6082" b="1"/>
            </a:lvl3pPr>
            <a:lvl4pPr marL="4637658" indent="0">
              <a:buNone/>
              <a:defRPr sz="5249" b="1"/>
            </a:lvl4pPr>
            <a:lvl5pPr marL="6183548" indent="0">
              <a:buNone/>
              <a:defRPr sz="5249" b="1"/>
            </a:lvl5pPr>
            <a:lvl6pPr marL="7729442" indent="0">
              <a:buNone/>
              <a:defRPr sz="5249" b="1"/>
            </a:lvl6pPr>
            <a:lvl7pPr marL="9275320" indent="0">
              <a:buNone/>
              <a:defRPr sz="5249" b="1"/>
            </a:lvl7pPr>
            <a:lvl8pPr marL="10821221" indent="0">
              <a:buNone/>
              <a:defRPr sz="5249" b="1"/>
            </a:lvl8pPr>
            <a:lvl9pPr marL="1236710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36374"/>
      </p:ext>
    </p:extLst>
  </p:cSld>
  <p:clrMapOvr>
    <a:masterClrMapping/>
  </p:clrMapOvr>
  <p:transition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398749"/>
      </p:ext>
    </p:extLst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82920"/>
      </p:ext>
    </p:extLst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8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5901" indent="0">
              <a:buNone/>
              <a:defRPr sz="4166"/>
            </a:lvl2pPr>
            <a:lvl3pPr marL="3091776" indent="0">
              <a:buNone/>
              <a:defRPr sz="3333"/>
            </a:lvl3pPr>
            <a:lvl4pPr marL="4637658" indent="0">
              <a:buNone/>
              <a:defRPr sz="3166"/>
            </a:lvl4pPr>
            <a:lvl5pPr marL="6183548" indent="0">
              <a:buNone/>
              <a:defRPr sz="3166"/>
            </a:lvl5pPr>
            <a:lvl6pPr marL="7729442" indent="0">
              <a:buNone/>
              <a:defRPr sz="3166"/>
            </a:lvl6pPr>
            <a:lvl7pPr marL="9275320" indent="0">
              <a:buNone/>
              <a:defRPr sz="3166"/>
            </a:lvl7pPr>
            <a:lvl8pPr marL="10821221" indent="0">
              <a:buNone/>
              <a:defRPr sz="3166"/>
            </a:lvl8pPr>
            <a:lvl9pPr marL="1236710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218876"/>
      </p:ext>
    </p:extLst>
  </p:cSld>
  <p:clrMapOvr>
    <a:masterClrMapping/>
  </p:clrMapOvr>
  <p:transition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5901" indent="0">
              <a:buNone/>
              <a:defRPr sz="9415"/>
            </a:lvl2pPr>
            <a:lvl3pPr marL="3091776" indent="0">
              <a:buNone/>
              <a:defRPr sz="8332"/>
            </a:lvl3pPr>
            <a:lvl4pPr marL="4637658" indent="0">
              <a:buNone/>
              <a:defRPr sz="6916"/>
            </a:lvl4pPr>
            <a:lvl5pPr marL="6183548" indent="0">
              <a:buNone/>
              <a:defRPr sz="6916"/>
            </a:lvl5pPr>
            <a:lvl6pPr marL="7729442" indent="0">
              <a:buNone/>
              <a:defRPr sz="6916"/>
            </a:lvl6pPr>
            <a:lvl7pPr marL="9275320" indent="0">
              <a:buNone/>
              <a:defRPr sz="6916"/>
            </a:lvl7pPr>
            <a:lvl8pPr marL="10821221" indent="0">
              <a:buNone/>
              <a:defRPr sz="6916"/>
            </a:lvl8pPr>
            <a:lvl9pPr marL="12367100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5901" indent="0">
              <a:buNone/>
              <a:defRPr sz="4166"/>
            </a:lvl2pPr>
            <a:lvl3pPr marL="3091776" indent="0">
              <a:buNone/>
              <a:defRPr sz="3333"/>
            </a:lvl3pPr>
            <a:lvl4pPr marL="4637658" indent="0">
              <a:buNone/>
              <a:defRPr sz="3166"/>
            </a:lvl4pPr>
            <a:lvl5pPr marL="6183548" indent="0">
              <a:buNone/>
              <a:defRPr sz="3166"/>
            </a:lvl5pPr>
            <a:lvl6pPr marL="7729442" indent="0">
              <a:buNone/>
              <a:defRPr sz="3166"/>
            </a:lvl6pPr>
            <a:lvl7pPr marL="9275320" indent="0">
              <a:buNone/>
              <a:defRPr sz="3166"/>
            </a:lvl7pPr>
            <a:lvl8pPr marL="10821221" indent="0">
              <a:buNone/>
              <a:defRPr sz="3166"/>
            </a:lvl8pPr>
            <a:lvl9pPr marL="1236710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768738"/>
      </p:ext>
    </p:extLst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477606"/>
      </p:ext>
    </p:extLst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11028"/>
      </p:ext>
    </p:extLst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142" tIns="154525" rIns="309142" bIns="15452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1020" tIns="185455" rIns="371020" bIns="18545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270891"/>
      </p:ext>
    </p:extLst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080138"/>
      </p:ext>
    </p:extLst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44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5543" indent="0">
              <a:buNone/>
              <a:defRPr sz="6082"/>
            </a:lvl2pPr>
            <a:lvl3pPr marL="3091055" indent="0">
              <a:buNone/>
              <a:defRPr sz="5249"/>
            </a:lvl3pPr>
            <a:lvl4pPr marL="4636579" indent="0">
              <a:buNone/>
              <a:defRPr sz="4833"/>
            </a:lvl4pPr>
            <a:lvl5pPr marL="6182107" indent="0">
              <a:buNone/>
              <a:defRPr sz="4833"/>
            </a:lvl5pPr>
            <a:lvl6pPr marL="7727638" indent="0">
              <a:buNone/>
              <a:defRPr sz="4833"/>
            </a:lvl6pPr>
            <a:lvl7pPr marL="9273162" indent="0">
              <a:buNone/>
              <a:defRPr sz="4833"/>
            </a:lvl7pPr>
            <a:lvl8pPr marL="10818698" indent="0">
              <a:buNone/>
              <a:defRPr sz="4833"/>
            </a:lvl8pPr>
            <a:lvl9pPr marL="12364217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598850"/>
      </p:ext>
    </p:extLst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84057"/>
      </p:ext>
    </p:extLst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543" indent="0">
              <a:buNone/>
              <a:defRPr sz="6916" b="1"/>
            </a:lvl2pPr>
            <a:lvl3pPr marL="3091055" indent="0">
              <a:buNone/>
              <a:defRPr sz="6082" b="1"/>
            </a:lvl3pPr>
            <a:lvl4pPr marL="4636579" indent="0">
              <a:buNone/>
              <a:defRPr sz="5249" b="1"/>
            </a:lvl4pPr>
            <a:lvl5pPr marL="6182107" indent="0">
              <a:buNone/>
              <a:defRPr sz="5249" b="1"/>
            </a:lvl5pPr>
            <a:lvl6pPr marL="7727638" indent="0">
              <a:buNone/>
              <a:defRPr sz="5249" b="1"/>
            </a:lvl6pPr>
            <a:lvl7pPr marL="9273162" indent="0">
              <a:buNone/>
              <a:defRPr sz="5249" b="1"/>
            </a:lvl7pPr>
            <a:lvl8pPr marL="10818698" indent="0">
              <a:buNone/>
              <a:defRPr sz="5249" b="1"/>
            </a:lvl8pPr>
            <a:lvl9pPr marL="1236421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543" indent="0">
              <a:buNone/>
              <a:defRPr sz="6916" b="1"/>
            </a:lvl2pPr>
            <a:lvl3pPr marL="3091055" indent="0">
              <a:buNone/>
              <a:defRPr sz="6082" b="1"/>
            </a:lvl3pPr>
            <a:lvl4pPr marL="4636579" indent="0">
              <a:buNone/>
              <a:defRPr sz="5249" b="1"/>
            </a:lvl4pPr>
            <a:lvl5pPr marL="6182107" indent="0">
              <a:buNone/>
              <a:defRPr sz="5249" b="1"/>
            </a:lvl5pPr>
            <a:lvl6pPr marL="7727638" indent="0">
              <a:buNone/>
              <a:defRPr sz="5249" b="1"/>
            </a:lvl6pPr>
            <a:lvl7pPr marL="9273162" indent="0">
              <a:buNone/>
              <a:defRPr sz="5249" b="1"/>
            </a:lvl7pPr>
            <a:lvl8pPr marL="10818698" indent="0">
              <a:buNone/>
              <a:defRPr sz="5249" b="1"/>
            </a:lvl8pPr>
            <a:lvl9pPr marL="1236421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85896"/>
      </p:ext>
    </p:extLst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54126"/>
      </p:ext>
    </p:extLst>
  </p:cSld>
  <p:clrMapOvr>
    <a:masterClrMapping/>
  </p:clrMapOvr>
  <p:transition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42325"/>
      </p:ext>
    </p:extLst>
  </p:cSld>
  <p:clrMapOvr>
    <a:masterClrMapping/>
  </p:clrMapOvr>
  <p:transition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0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5543" indent="0">
              <a:buNone/>
              <a:defRPr sz="4166"/>
            </a:lvl2pPr>
            <a:lvl3pPr marL="3091055" indent="0">
              <a:buNone/>
              <a:defRPr sz="3333"/>
            </a:lvl3pPr>
            <a:lvl4pPr marL="4636579" indent="0">
              <a:buNone/>
              <a:defRPr sz="3166"/>
            </a:lvl4pPr>
            <a:lvl5pPr marL="6182107" indent="0">
              <a:buNone/>
              <a:defRPr sz="3166"/>
            </a:lvl5pPr>
            <a:lvl6pPr marL="7727638" indent="0">
              <a:buNone/>
              <a:defRPr sz="3166"/>
            </a:lvl6pPr>
            <a:lvl7pPr marL="9273162" indent="0">
              <a:buNone/>
              <a:defRPr sz="3166"/>
            </a:lvl7pPr>
            <a:lvl8pPr marL="10818698" indent="0">
              <a:buNone/>
              <a:defRPr sz="3166"/>
            </a:lvl8pPr>
            <a:lvl9pPr marL="1236421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059811"/>
      </p:ext>
    </p:extLst>
  </p:cSld>
  <p:clrMapOvr>
    <a:masterClrMapping/>
  </p:clrMapOvr>
  <p:transition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5543" indent="0">
              <a:buNone/>
              <a:defRPr sz="9415"/>
            </a:lvl2pPr>
            <a:lvl3pPr marL="3091055" indent="0">
              <a:buNone/>
              <a:defRPr sz="8332"/>
            </a:lvl3pPr>
            <a:lvl4pPr marL="4636579" indent="0">
              <a:buNone/>
              <a:defRPr sz="6916"/>
            </a:lvl4pPr>
            <a:lvl5pPr marL="6182107" indent="0">
              <a:buNone/>
              <a:defRPr sz="6916"/>
            </a:lvl5pPr>
            <a:lvl6pPr marL="7727638" indent="0">
              <a:buNone/>
              <a:defRPr sz="6916"/>
            </a:lvl6pPr>
            <a:lvl7pPr marL="9273162" indent="0">
              <a:buNone/>
              <a:defRPr sz="6916"/>
            </a:lvl7pPr>
            <a:lvl8pPr marL="10818698" indent="0">
              <a:buNone/>
              <a:defRPr sz="6916"/>
            </a:lvl8pPr>
            <a:lvl9pPr marL="12364217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5543" indent="0">
              <a:buNone/>
              <a:defRPr sz="4166"/>
            </a:lvl2pPr>
            <a:lvl3pPr marL="3091055" indent="0">
              <a:buNone/>
              <a:defRPr sz="3333"/>
            </a:lvl3pPr>
            <a:lvl4pPr marL="4636579" indent="0">
              <a:buNone/>
              <a:defRPr sz="3166"/>
            </a:lvl4pPr>
            <a:lvl5pPr marL="6182107" indent="0">
              <a:buNone/>
              <a:defRPr sz="3166"/>
            </a:lvl5pPr>
            <a:lvl6pPr marL="7727638" indent="0">
              <a:buNone/>
              <a:defRPr sz="3166"/>
            </a:lvl6pPr>
            <a:lvl7pPr marL="9273162" indent="0">
              <a:buNone/>
              <a:defRPr sz="3166"/>
            </a:lvl7pPr>
            <a:lvl8pPr marL="10818698" indent="0">
              <a:buNone/>
              <a:defRPr sz="3166"/>
            </a:lvl8pPr>
            <a:lvl9pPr marL="1236421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942033"/>
      </p:ext>
    </p:extLst>
  </p:cSld>
  <p:clrMapOvr>
    <a:masterClrMapping/>
  </p:clrMapOvr>
  <p:transition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340810"/>
      </p:ext>
    </p:extLst>
  </p:cSld>
  <p:clrMapOvr>
    <a:masterClrMapping/>
  </p:clrMapOvr>
  <p:transition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20326"/>
      </p:ext>
    </p:extLst>
  </p:cSld>
  <p:clrMapOvr>
    <a:masterClrMapping/>
  </p:clrMapOvr>
  <p:transition/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9070" tIns="154488" rIns="309070" bIns="154488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933" tIns="185410" rIns="370933" bIns="18541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686609"/>
      </p:ext>
    </p:extLst>
  </p:cSld>
  <p:clrMapOvr>
    <a:masterClrMapping/>
  </p:clrMapOvr>
  <p:transition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33851"/>
      </p:ext>
    </p:extLst>
  </p:cSld>
  <p:clrMapOvr>
    <a:masterClrMapping/>
  </p:clrMapOvr>
  <p:transition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5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5178" indent="0">
              <a:buNone/>
              <a:defRPr sz="6082"/>
            </a:lvl2pPr>
            <a:lvl3pPr marL="3090333" indent="0">
              <a:buNone/>
              <a:defRPr sz="5249"/>
            </a:lvl3pPr>
            <a:lvl4pPr marL="4635494" indent="0">
              <a:buNone/>
              <a:defRPr sz="4833"/>
            </a:lvl4pPr>
            <a:lvl5pPr marL="6180669" indent="0">
              <a:buNone/>
              <a:defRPr sz="4833"/>
            </a:lvl5pPr>
            <a:lvl6pPr marL="7725839" indent="0">
              <a:buNone/>
              <a:defRPr sz="4833"/>
            </a:lvl6pPr>
            <a:lvl7pPr marL="9270998" indent="0">
              <a:buNone/>
              <a:defRPr sz="4833"/>
            </a:lvl7pPr>
            <a:lvl8pPr marL="10816176" indent="0">
              <a:buNone/>
              <a:defRPr sz="4833"/>
            </a:lvl8pPr>
            <a:lvl9pPr marL="12361334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698925"/>
      </p:ext>
    </p:extLst>
  </p:cSld>
  <p:clrMapOvr>
    <a:masterClrMapping/>
  </p:clrMapOvr>
  <p:transition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644769"/>
      </p:ext>
    </p:extLst>
  </p:cSld>
  <p:clrMapOvr>
    <a:masterClrMapping/>
  </p:clrMapOvr>
  <p:transition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178" indent="0">
              <a:buNone/>
              <a:defRPr sz="6916" b="1"/>
            </a:lvl2pPr>
            <a:lvl3pPr marL="3090333" indent="0">
              <a:buNone/>
              <a:defRPr sz="6082" b="1"/>
            </a:lvl3pPr>
            <a:lvl4pPr marL="4635494" indent="0">
              <a:buNone/>
              <a:defRPr sz="5249" b="1"/>
            </a:lvl4pPr>
            <a:lvl5pPr marL="6180669" indent="0">
              <a:buNone/>
              <a:defRPr sz="5249" b="1"/>
            </a:lvl5pPr>
            <a:lvl6pPr marL="7725839" indent="0">
              <a:buNone/>
              <a:defRPr sz="5249" b="1"/>
            </a:lvl6pPr>
            <a:lvl7pPr marL="9270998" indent="0">
              <a:buNone/>
              <a:defRPr sz="5249" b="1"/>
            </a:lvl7pPr>
            <a:lvl8pPr marL="10816176" indent="0">
              <a:buNone/>
              <a:defRPr sz="5249" b="1"/>
            </a:lvl8pPr>
            <a:lvl9pPr marL="1236133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5178" indent="0">
              <a:buNone/>
              <a:defRPr sz="6916" b="1"/>
            </a:lvl2pPr>
            <a:lvl3pPr marL="3090333" indent="0">
              <a:buNone/>
              <a:defRPr sz="6082" b="1"/>
            </a:lvl3pPr>
            <a:lvl4pPr marL="4635494" indent="0">
              <a:buNone/>
              <a:defRPr sz="5249" b="1"/>
            </a:lvl4pPr>
            <a:lvl5pPr marL="6180669" indent="0">
              <a:buNone/>
              <a:defRPr sz="5249" b="1"/>
            </a:lvl5pPr>
            <a:lvl6pPr marL="7725839" indent="0">
              <a:buNone/>
              <a:defRPr sz="5249" b="1"/>
            </a:lvl6pPr>
            <a:lvl7pPr marL="9270998" indent="0">
              <a:buNone/>
              <a:defRPr sz="5249" b="1"/>
            </a:lvl7pPr>
            <a:lvl8pPr marL="10816176" indent="0">
              <a:buNone/>
              <a:defRPr sz="5249" b="1"/>
            </a:lvl8pPr>
            <a:lvl9pPr marL="1236133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98561"/>
      </p:ext>
    </p:extLst>
  </p:cSld>
  <p:clrMapOvr>
    <a:masterClrMapping/>
  </p:clrMapOvr>
  <p:transition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80365"/>
      </p:ext>
    </p:extLst>
  </p:cSld>
  <p:clrMapOvr>
    <a:masterClrMapping/>
  </p:clrMapOvr>
  <p:transition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4516"/>
      </p:ext>
    </p:extLst>
  </p:cSld>
  <p:clrMapOvr>
    <a:masterClrMapping/>
  </p:clrMapOvr>
  <p:transition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1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5178" indent="0">
              <a:buNone/>
              <a:defRPr sz="4166"/>
            </a:lvl2pPr>
            <a:lvl3pPr marL="3090333" indent="0">
              <a:buNone/>
              <a:defRPr sz="3333"/>
            </a:lvl3pPr>
            <a:lvl4pPr marL="4635494" indent="0">
              <a:buNone/>
              <a:defRPr sz="3166"/>
            </a:lvl4pPr>
            <a:lvl5pPr marL="6180669" indent="0">
              <a:buNone/>
              <a:defRPr sz="3166"/>
            </a:lvl5pPr>
            <a:lvl6pPr marL="7725839" indent="0">
              <a:buNone/>
              <a:defRPr sz="3166"/>
            </a:lvl6pPr>
            <a:lvl7pPr marL="9270998" indent="0">
              <a:buNone/>
              <a:defRPr sz="3166"/>
            </a:lvl7pPr>
            <a:lvl8pPr marL="10816176" indent="0">
              <a:buNone/>
              <a:defRPr sz="3166"/>
            </a:lvl8pPr>
            <a:lvl9pPr marL="1236133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386734"/>
      </p:ext>
    </p:extLst>
  </p:cSld>
  <p:clrMapOvr>
    <a:masterClrMapping/>
  </p:clrMapOvr>
  <p:transition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5178" indent="0">
              <a:buNone/>
              <a:defRPr sz="9415"/>
            </a:lvl2pPr>
            <a:lvl3pPr marL="3090333" indent="0">
              <a:buNone/>
              <a:defRPr sz="8332"/>
            </a:lvl3pPr>
            <a:lvl4pPr marL="4635494" indent="0">
              <a:buNone/>
              <a:defRPr sz="6916"/>
            </a:lvl4pPr>
            <a:lvl5pPr marL="6180669" indent="0">
              <a:buNone/>
              <a:defRPr sz="6916"/>
            </a:lvl5pPr>
            <a:lvl6pPr marL="7725839" indent="0">
              <a:buNone/>
              <a:defRPr sz="6916"/>
            </a:lvl6pPr>
            <a:lvl7pPr marL="9270998" indent="0">
              <a:buNone/>
              <a:defRPr sz="6916"/>
            </a:lvl7pPr>
            <a:lvl8pPr marL="10816176" indent="0">
              <a:buNone/>
              <a:defRPr sz="6916"/>
            </a:lvl8pPr>
            <a:lvl9pPr marL="12361334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5178" indent="0">
              <a:buNone/>
              <a:defRPr sz="4166"/>
            </a:lvl2pPr>
            <a:lvl3pPr marL="3090333" indent="0">
              <a:buNone/>
              <a:defRPr sz="3333"/>
            </a:lvl3pPr>
            <a:lvl4pPr marL="4635494" indent="0">
              <a:buNone/>
              <a:defRPr sz="3166"/>
            </a:lvl4pPr>
            <a:lvl5pPr marL="6180669" indent="0">
              <a:buNone/>
              <a:defRPr sz="3166"/>
            </a:lvl5pPr>
            <a:lvl6pPr marL="7725839" indent="0">
              <a:buNone/>
              <a:defRPr sz="3166"/>
            </a:lvl6pPr>
            <a:lvl7pPr marL="9270998" indent="0">
              <a:buNone/>
              <a:defRPr sz="3166"/>
            </a:lvl7pPr>
            <a:lvl8pPr marL="10816176" indent="0">
              <a:buNone/>
              <a:defRPr sz="3166"/>
            </a:lvl8pPr>
            <a:lvl9pPr marL="1236133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586241"/>
      </p:ext>
    </p:extLst>
  </p:cSld>
  <p:clrMapOvr>
    <a:masterClrMapping/>
  </p:clrMapOvr>
  <p:transition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439135"/>
      </p:ext>
    </p:extLst>
  </p:cSld>
  <p:clrMapOvr>
    <a:masterClrMapping/>
  </p:clrMapOvr>
  <p:transition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789980"/>
      </p:ext>
    </p:extLst>
  </p:cSld>
  <p:clrMapOvr>
    <a:masterClrMapping/>
  </p:clrMapOvr>
  <p:transition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997" tIns="154450" rIns="308997" bIns="15445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845" tIns="185365" rIns="370845" bIns="18536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464003"/>
      </p:ext>
    </p:extLst>
  </p:cSld>
  <p:clrMapOvr>
    <a:masterClrMapping/>
  </p:clrMapOvr>
  <p:transition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38409"/>
      </p:ext>
    </p:extLst>
  </p:cSld>
  <p:clrMapOvr>
    <a:masterClrMapping/>
  </p:clrMapOvr>
  <p:transition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7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4818" indent="0">
              <a:buNone/>
              <a:defRPr sz="6082"/>
            </a:lvl2pPr>
            <a:lvl3pPr marL="3089612" indent="0">
              <a:buNone/>
              <a:defRPr sz="5249"/>
            </a:lvl3pPr>
            <a:lvl4pPr marL="4634415" indent="0">
              <a:buNone/>
              <a:defRPr sz="4833"/>
            </a:lvl4pPr>
            <a:lvl5pPr marL="6179226" indent="0">
              <a:buNone/>
              <a:defRPr sz="4833"/>
            </a:lvl5pPr>
            <a:lvl6pPr marL="7724035" indent="0">
              <a:buNone/>
              <a:defRPr sz="4833"/>
            </a:lvl6pPr>
            <a:lvl7pPr marL="9268833" indent="0">
              <a:buNone/>
              <a:defRPr sz="4833"/>
            </a:lvl7pPr>
            <a:lvl8pPr marL="10813651" indent="0">
              <a:buNone/>
              <a:defRPr sz="4833"/>
            </a:lvl8pPr>
            <a:lvl9pPr marL="1235845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596050"/>
      </p:ext>
    </p:extLst>
  </p:cSld>
  <p:clrMapOvr>
    <a:masterClrMapping/>
  </p:clrMapOvr>
  <p:transition/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409803"/>
      </p:ext>
    </p:extLst>
  </p:cSld>
  <p:clrMapOvr>
    <a:masterClrMapping/>
  </p:clrMapOvr>
  <p:transition/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818" indent="0">
              <a:buNone/>
              <a:defRPr sz="6916" b="1"/>
            </a:lvl2pPr>
            <a:lvl3pPr marL="3089612" indent="0">
              <a:buNone/>
              <a:defRPr sz="6082" b="1"/>
            </a:lvl3pPr>
            <a:lvl4pPr marL="4634415" indent="0">
              <a:buNone/>
              <a:defRPr sz="5249" b="1"/>
            </a:lvl4pPr>
            <a:lvl5pPr marL="6179226" indent="0">
              <a:buNone/>
              <a:defRPr sz="5249" b="1"/>
            </a:lvl5pPr>
            <a:lvl6pPr marL="7724035" indent="0">
              <a:buNone/>
              <a:defRPr sz="5249" b="1"/>
            </a:lvl6pPr>
            <a:lvl7pPr marL="9268833" indent="0">
              <a:buNone/>
              <a:defRPr sz="5249" b="1"/>
            </a:lvl7pPr>
            <a:lvl8pPr marL="10813651" indent="0">
              <a:buNone/>
              <a:defRPr sz="5249" b="1"/>
            </a:lvl8pPr>
            <a:lvl9pPr marL="1235845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7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818" indent="0">
              <a:buNone/>
              <a:defRPr sz="6916" b="1"/>
            </a:lvl2pPr>
            <a:lvl3pPr marL="3089612" indent="0">
              <a:buNone/>
              <a:defRPr sz="6082" b="1"/>
            </a:lvl3pPr>
            <a:lvl4pPr marL="4634415" indent="0">
              <a:buNone/>
              <a:defRPr sz="5249" b="1"/>
            </a:lvl4pPr>
            <a:lvl5pPr marL="6179226" indent="0">
              <a:buNone/>
              <a:defRPr sz="5249" b="1"/>
            </a:lvl5pPr>
            <a:lvl6pPr marL="7724035" indent="0">
              <a:buNone/>
              <a:defRPr sz="5249" b="1"/>
            </a:lvl6pPr>
            <a:lvl7pPr marL="9268833" indent="0">
              <a:buNone/>
              <a:defRPr sz="5249" b="1"/>
            </a:lvl7pPr>
            <a:lvl8pPr marL="10813651" indent="0">
              <a:buNone/>
              <a:defRPr sz="5249" b="1"/>
            </a:lvl8pPr>
            <a:lvl9pPr marL="1235845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7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815292"/>
      </p:ext>
    </p:extLst>
  </p:cSld>
  <p:clrMapOvr>
    <a:masterClrMapping/>
  </p:clrMapOvr>
  <p:transition/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575695"/>
      </p:ext>
    </p:extLst>
  </p:cSld>
  <p:clrMapOvr>
    <a:masterClrMapping/>
  </p:clrMapOvr>
  <p:transition/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00940"/>
      </p:ext>
    </p:extLst>
  </p:cSld>
  <p:clrMapOvr>
    <a:masterClrMapping/>
  </p:clrMapOvr>
  <p:transition/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2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4818" indent="0">
              <a:buNone/>
              <a:defRPr sz="4166"/>
            </a:lvl2pPr>
            <a:lvl3pPr marL="3089612" indent="0">
              <a:buNone/>
              <a:defRPr sz="3333"/>
            </a:lvl3pPr>
            <a:lvl4pPr marL="4634415" indent="0">
              <a:buNone/>
              <a:defRPr sz="3166"/>
            </a:lvl4pPr>
            <a:lvl5pPr marL="6179226" indent="0">
              <a:buNone/>
              <a:defRPr sz="3166"/>
            </a:lvl5pPr>
            <a:lvl6pPr marL="7724035" indent="0">
              <a:buNone/>
              <a:defRPr sz="3166"/>
            </a:lvl6pPr>
            <a:lvl7pPr marL="9268833" indent="0">
              <a:buNone/>
              <a:defRPr sz="3166"/>
            </a:lvl7pPr>
            <a:lvl8pPr marL="10813651" indent="0">
              <a:buNone/>
              <a:defRPr sz="3166"/>
            </a:lvl8pPr>
            <a:lvl9pPr marL="1235845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187386"/>
      </p:ext>
    </p:extLst>
  </p:cSld>
  <p:clrMapOvr>
    <a:masterClrMapping/>
  </p:clrMapOvr>
  <p:transition/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4818" indent="0">
              <a:buNone/>
              <a:defRPr sz="9415"/>
            </a:lvl2pPr>
            <a:lvl3pPr marL="3089612" indent="0">
              <a:buNone/>
              <a:defRPr sz="8332"/>
            </a:lvl3pPr>
            <a:lvl4pPr marL="4634415" indent="0">
              <a:buNone/>
              <a:defRPr sz="6916"/>
            </a:lvl4pPr>
            <a:lvl5pPr marL="6179226" indent="0">
              <a:buNone/>
              <a:defRPr sz="6916"/>
            </a:lvl5pPr>
            <a:lvl6pPr marL="7724035" indent="0">
              <a:buNone/>
              <a:defRPr sz="6916"/>
            </a:lvl6pPr>
            <a:lvl7pPr marL="9268833" indent="0">
              <a:buNone/>
              <a:defRPr sz="6916"/>
            </a:lvl7pPr>
            <a:lvl8pPr marL="10813651" indent="0">
              <a:buNone/>
              <a:defRPr sz="6916"/>
            </a:lvl8pPr>
            <a:lvl9pPr marL="12358451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4818" indent="0">
              <a:buNone/>
              <a:defRPr sz="4166"/>
            </a:lvl2pPr>
            <a:lvl3pPr marL="3089612" indent="0">
              <a:buNone/>
              <a:defRPr sz="3333"/>
            </a:lvl3pPr>
            <a:lvl4pPr marL="4634415" indent="0">
              <a:buNone/>
              <a:defRPr sz="3166"/>
            </a:lvl4pPr>
            <a:lvl5pPr marL="6179226" indent="0">
              <a:buNone/>
              <a:defRPr sz="3166"/>
            </a:lvl5pPr>
            <a:lvl6pPr marL="7724035" indent="0">
              <a:buNone/>
              <a:defRPr sz="3166"/>
            </a:lvl6pPr>
            <a:lvl7pPr marL="9268833" indent="0">
              <a:buNone/>
              <a:defRPr sz="3166"/>
            </a:lvl7pPr>
            <a:lvl8pPr marL="10813651" indent="0">
              <a:buNone/>
              <a:defRPr sz="3166"/>
            </a:lvl8pPr>
            <a:lvl9pPr marL="1235845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844454"/>
      </p:ext>
    </p:extLst>
  </p:cSld>
  <p:clrMapOvr>
    <a:masterClrMapping/>
  </p:clrMapOvr>
  <p:transition/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01596"/>
      </p:ext>
    </p:extLst>
  </p:cSld>
  <p:clrMapOvr>
    <a:masterClrMapping/>
  </p:clrMapOvr>
  <p:transition/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343106"/>
      </p:ext>
    </p:extLst>
  </p:cSld>
  <p:clrMapOvr>
    <a:masterClrMapping/>
  </p:clrMapOvr>
  <p:transition/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924" tIns="154413" rIns="308924" bIns="15441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758" tIns="185320" rIns="370758" bIns="18532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56762"/>
      </p:ext>
    </p:extLst>
  </p:cSld>
  <p:clrMapOvr>
    <a:masterClrMapping/>
  </p:clrMapOvr>
  <p:transition/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583758"/>
      </p:ext>
    </p:extLst>
  </p:cSld>
  <p:clrMapOvr>
    <a:masterClrMapping/>
  </p:clrMapOvr>
  <p:transition/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95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4457" indent="0">
              <a:buNone/>
              <a:defRPr sz="6082"/>
            </a:lvl2pPr>
            <a:lvl3pPr marL="3088889" indent="0">
              <a:buNone/>
              <a:defRPr sz="5249"/>
            </a:lvl3pPr>
            <a:lvl4pPr marL="4633336" indent="0">
              <a:buNone/>
              <a:defRPr sz="4833"/>
            </a:lvl4pPr>
            <a:lvl5pPr marL="6177786" indent="0">
              <a:buNone/>
              <a:defRPr sz="4833"/>
            </a:lvl5pPr>
            <a:lvl6pPr marL="7722235" indent="0">
              <a:buNone/>
              <a:defRPr sz="4833"/>
            </a:lvl6pPr>
            <a:lvl7pPr marL="9266671" indent="0">
              <a:buNone/>
              <a:defRPr sz="4833"/>
            </a:lvl7pPr>
            <a:lvl8pPr marL="10811132" indent="0">
              <a:buNone/>
              <a:defRPr sz="4833"/>
            </a:lvl8pPr>
            <a:lvl9pPr marL="1235557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887763"/>
      </p:ext>
    </p:extLst>
  </p:cSld>
  <p:clrMapOvr>
    <a:masterClrMapping/>
  </p:clrMapOvr>
  <p:transition/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76722"/>
      </p:ext>
    </p:extLst>
  </p:cSld>
  <p:clrMapOvr>
    <a:masterClrMapping/>
  </p:clrMapOvr>
  <p:transition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457" indent="0">
              <a:buNone/>
              <a:defRPr sz="6916" b="1"/>
            </a:lvl2pPr>
            <a:lvl3pPr marL="3088889" indent="0">
              <a:buNone/>
              <a:defRPr sz="6082" b="1"/>
            </a:lvl3pPr>
            <a:lvl4pPr marL="4633336" indent="0">
              <a:buNone/>
              <a:defRPr sz="5249" b="1"/>
            </a:lvl4pPr>
            <a:lvl5pPr marL="6177786" indent="0">
              <a:buNone/>
              <a:defRPr sz="5249" b="1"/>
            </a:lvl5pPr>
            <a:lvl6pPr marL="7722235" indent="0">
              <a:buNone/>
              <a:defRPr sz="5249" b="1"/>
            </a:lvl6pPr>
            <a:lvl7pPr marL="9266671" indent="0">
              <a:buNone/>
              <a:defRPr sz="5249" b="1"/>
            </a:lvl7pPr>
            <a:lvl8pPr marL="10811132" indent="0">
              <a:buNone/>
              <a:defRPr sz="5249" b="1"/>
            </a:lvl8pPr>
            <a:lvl9pPr marL="1235557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7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457" indent="0">
              <a:buNone/>
              <a:defRPr sz="6916" b="1"/>
            </a:lvl2pPr>
            <a:lvl3pPr marL="3088889" indent="0">
              <a:buNone/>
              <a:defRPr sz="6082" b="1"/>
            </a:lvl3pPr>
            <a:lvl4pPr marL="4633336" indent="0">
              <a:buNone/>
              <a:defRPr sz="5249" b="1"/>
            </a:lvl4pPr>
            <a:lvl5pPr marL="6177786" indent="0">
              <a:buNone/>
              <a:defRPr sz="5249" b="1"/>
            </a:lvl5pPr>
            <a:lvl6pPr marL="7722235" indent="0">
              <a:buNone/>
              <a:defRPr sz="5249" b="1"/>
            </a:lvl6pPr>
            <a:lvl7pPr marL="9266671" indent="0">
              <a:buNone/>
              <a:defRPr sz="5249" b="1"/>
            </a:lvl7pPr>
            <a:lvl8pPr marL="10811132" indent="0">
              <a:buNone/>
              <a:defRPr sz="5249" b="1"/>
            </a:lvl8pPr>
            <a:lvl9pPr marL="1235557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7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81964"/>
      </p:ext>
    </p:extLst>
  </p:cSld>
  <p:clrMapOvr>
    <a:masterClrMapping/>
  </p:clrMapOvr>
  <p:transition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67969"/>
      </p:ext>
    </p:extLst>
  </p:cSld>
  <p:clrMapOvr>
    <a:masterClrMapping/>
  </p:clrMapOvr>
  <p:transition/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901118"/>
      </p:ext>
    </p:extLst>
  </p:cSld>
  <p:clrMapOvr>
    <a:masterClrMapping/>
  </p:clrMapOvr>
  <p:transition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5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4457" indent="0">
              <a:buNone/>
              <a:defRPr sz="4166"/>
            </a:lvl2pPr>
            <a:lvl3pPr marL="3088889" indent="0">
              <a:buNone/>
              <a:defRPr sz="3333"/>
            </a:lvl3pPr>
            <a:lvl4pPr marL="4633336" indent="0">
              <a:buNone/>
              <a:defRPr sz="3166"/>
            </a:lvl4pPr>
            <a:lvl5pPr marL="6177786" indent="0">
              <a:buNone/>
              <a:defRPr sz="3166"/>
            </a:lvl5pPr>
            <a:lvl6pPr marL="7722235" indent="0">
              <a:buNone/>
              <a:defRPr sz="3166"/>
            </a:lvl6pPr>
            <a:lvl7pPr marL="9266671" indent="0">
              <a:buNone/>
              <a:defRPr sz="3166"/>
            </a:lvl7pPr>
            <a:lvl8pPr marL="10811132" indent="0">
              <a:buNone/>
              <a:defRPr sz="3166"/>
            </a:lvl8pPr>
            <a:lvl9pPr marL="1235557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68950"/>
      </p:ext>
    </p:extLst>
  </p:cSld>
  <p:clrMapOvr>
    <a:masterClrMapping/>
  </p:clrMapOvr>
  <p:transition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4457" indent="0">
              <a:buNone/>
              <a:defRPr sz="9415"/>
            </a:lvl2pPr>
            <a:lvl3pPr marL="3088889" indent="0">
              <a:buNone/>
              <a:defRPr sz="8332"/>
            </a:lvl3pPr>
            <a:lvl4pPr marL="4633336" indent="0">
              <a:buNone/>
              <a:defRPr sz="6916"/>
            </a:lvl4pPr>
            <a:lvl5pPr marL="6177786" indent="0">
              <a:buNone/>
              <a:defRPr sz="6916"/>
            </a:lvl5pPr>
            <a:lvl6pPr marL="7722235" indent="0">
              <a:buNone/>
              <a:defRPr sz="6916"/>
            </a:lvl6pPr>
            <a:lvl7pPr marL="9266671" indent="0">
              <a:buNone/>
              <a:defRPr sz="6916"/>
            </a:lvl7pPr>
            <a:lvl8pPr marL="10811132" indent="0">
              <a:buNone/>
              <a:defRPr sz="6916"/>
            </a:lvl8pPr>
            <a:lvl9pPr marL="12355571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4457" indent="0">
              <a:buNone/>
              <a:defRPr sz="4166"/>
            </a:lvl2pPr>
            <a:lvl3pPr marL="3088889" indent="0">
              <a:buNone/>
              <a:defRPr sz="3333"/>
            </a:lvl3pPr>
            <a:lvl4pPr marL="4633336" indent="0">
              <a:buNone/>
              <a:defRPr sz="3166"/>
            </a:lvl4pPr>
            <a:lvl5pPr marL="6177786" indent="0">
              <a:buNone/>
              <a:defRPr sz="3166"/>
            </a:lvl5pPr>
            <a:lvl6pPr marL="7722235" indent="0">
              <a:buNone/>
              <a:defRPr sz="3166"/>
            </a:lvl6pPr>
            <a:lvl7pPr marL="9266671" indent="0">
              <a:buNone/>
              <a:defRPr sz="3166"/>
            </a:lvl7pPr>
            <a:lvl8pPr marL="10811132" indent="0">
              <a:buNone/>
              <a:defRPr sz="3166"/>
            </a:lvl8pPr>
            <a:lvl9pPr marL="1235557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059640"/>
      </p:ext>
    </p:extLst>
  </p:cSld>
  <p:clrMapOvr>
    <a:masterClrMapping/>
  </p:clrMapOvr>
  <p:transition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706589"/>
      </p:ext>
    </p:extLst>
  </p:cSld>
  <p:clrMapOvr>
    <a:masterClrMapping/>
  </p:clrMapOvr>
  <p:transition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47518"/>
      </p:ext>
    </p:extLst>
  </p:cSld>
  <p:clrMapOvr>
    <a:masterClrMapping/>
  </p:clrMapOvr>
  <p:transition/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853" tIns="154374" rIns="308853" bIns="15437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673" tIns="185273" rIns="370673" bIns="185273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00436"/>
      </p:ext>
    </p:extLst>
  </p:cSld>
  <p:clrMapOvr>
    <a:masterClrMapping/>
  </p:clrMapOvr>
  <p:transition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538060"/>
      </p:ext>
    </p:extLst>
  </p:cSld>
  <p:clrMapOvr>
    <a:masterClrMapping/>
  </p:clrMapOvr>
  <p:transition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07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4095" indent="0">
              <a:buNone/>
              <a:defRPr sz="6082"/>
            </a:lvl2pPr>
            <a:lvl3pPr marL="3088168" indent="0">
              <a:buNone/>
              <a:defRPr sz="5249"/>
            </a:lvl3pPr>
            <a:lvl4pPr marL="4632257" indent="0">
              <a:buNone/>
              <a:defRPr sz="4833"/>
            </a:lvl4pPr>
            <a:lvl5pPr marL="6176345" indent="0">
              <a:buNone/>
              <a:defRPr sz="4833"/>
            </a:lvl5pPr>
            <a:lvl6pPr marL="7720438" indent="0">
              <a:buNone/>
              <a:defRPr sz="4833"/>
            </a:lvl6pPr>
            <a:lvl7pPr marL="9264513" indent="0">
              <a:buNone/>
              <a:defRPr sz="4833"/>
            </a:lvl7pPr>
            <a:lvl8pPr marL="10808610" indent="0">
              <a:buNone/>
              <a:defRPr sz="4833"/>
            </a:lvl8pPr>
            <a:lvl9pPr marL="12352692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827771"/>
      </p:ext>
    </p:extLst>
  </p:cSld>
  <p:clrMapOvr>
    <a:masterClrMapping/>
  </p:clrMapOvr>
  <p:transition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06285"/>
      </p:ext>
    </p:extLst>
  </p:cSld>
  <p:clrMapOvr>
    <a:masterClrMapping/>
  </p:clrMapOvr>
  <p:transition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095" indent="0">
              <a:buNone/>
              <a:defRPr sz="6916" b="1"/>
            </a:lvl2pPr>
            <a:lvl3pPr marL="3088168" indent="0">
              <a:buNone/>
              <a:defRPr sz="6082" b="1"/>
            </a:lvl3pPr>
            <a:lvl4pPr marL="4632257" indent="0">
              <a:buNone/>
              <a:defRPr sz="5249" b="1"/>
            </a:lvl4pPr>
            <a:lvl5pPr marL="6176345" indent="0">
              <a:buNone/>
              <a:defRPr sz="5249" b="1"/>
            </a:lvl5pPr>
            <a:lvl6pPr marL="7720438" indent="0">
              <a:buNone/>
              <a:defRPr sz="5249" b="1"/>
            </a:lvl6pPr>
            <a:lvl7pPr marL="9264513" indent="0">
              <a:buNone/>
              <a:defRPr sz="5249" b="1"/>
            </a:lvl7pPr>
            <a:lvl8pPr marL="10808610" indent="0">
              <a:buNone/>
              <a:defRPr sz="5249" b="1"/>
            </a:lvl8pPr>
            <a:lvl9pPr marL="1235269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7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4095" indent="0">
              <a:buNone/>
              <a:defRPr sz="6916" b="1"/>
            </a:lvl2pPr>
            <a:lvl3pPr marL="3088168" indent="0">
              <a:buNone/>
              <a:defRPr sz="6082" b="1"/>
            </a:lvl3pPr>
            <a:lvl4pPr marL="4632257" indent="0">
              <a:buNone/>
              <a:defRPr sz="5249" b="1"/>
            </a:lvl4pPr>
            <a:lvl5pPr marL="6176345" indent="0">
              <a:buNone/>
              <a:defRPr sz="5249" b="1"/>
            </a:lvl5pPr>
            <a:lvl6pPr marL="7720438" indent="0">
              <a:buNone/>
              <a:defRPr sz="5249" b="1"/>
            </a:lvl6pPr>
            <a:lvl7pPr marL="9264513" indent="0">
              <a:buNone/>
              <a:defRPr sz="5249" b="1"/>
            </a:lvl7pPr>
            <a:lvl8pPr marL="10808610" indent="0">
              <a:buNone/>
              <a:defRPr sz="5249" b="1"/>
            </a:lvl8pPr>
            <a:lvl9pPr marL="12352692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7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665854"/>
      </p:ext>
    </p:extLst>
  </p:cSld>
  <p:clrMapOvr>
    <a:masterClrMapping/>
  </p:clrMapOvr>
  <p:transition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733283"/>
      </p:ext>
    </p:extLst>
  </p:cSld>
  <p:clrMapOvr>
    <a:masterClrMapping/>
  </p:clrMapOvr>
  <p:transition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00750"/>
      </p:ext>
    </p:extLst>
  </p:cSld>
  <p:clrMapOvr>
    <a:masterClrMapping/>
  </p:clrMapOvr>
  <p:transition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6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4095" indent="0">
              <a:buNone/>
              <a:defRPr sz="4166"/>
            </a:lvl2pPr>
            <a:lvl3pPr marL="3088168" indent="0">
              <a:buNone/>
              <a:defRPr sz="3333"/>
            </a:lvl3pPr>
            <a:lvl4pPr marL="4632257" indent="0">
              <a:buNone/>
              <a:defRPr sz="3166"/>
            </a:lvl4pPr>
            <a:lvl5pPr marL="6176345" indent="0">
              <a:buNone/>
              <a:defRPr sz="3166"/>
            </a:lvl5pPr>
            <a:lvl6pPr marL="7720438" indent="0">
              <a:buNone/>
              <a:defRPr sz="3166"/>
            </a:lvl6pPr>
            <a:lvl7pPr marL="9264513" indent="0">
              <a:buNone/>
              <a:defRPr sz="3166"/>
            </a:lvl7pPr>
            <a:lvl8pPr marL="10808610" indent="0">
              <a:buNone/>
              <a:defRPr sz="3166"/>
            </a:lvl8pPr>
            <a:lvl9pPr marL="1235269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39522"/>
      </p:ext>
    </p:extLst>
  </p:cSld>
  <p:clrMapOvr>
    <a:masterClrMapping/>
  </p:clrMapOvr>
  <p:transition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4095" indent="0">
              <a:buNone/>
              <a:defRPr sz="9415"/>
            </a:lvl2pPr>
            <a:lvl3pPr marL="3088168" indent="0">
              <a:buNone/>
              <a:defRPr sz="8332"/>
            </a:lvl3pPr>
            <a:lvl4pPr marL="4632257" indent="0">
              <a:buNone/>
              <a:defRPr sz="6916"/>
            </a:lvl4pPr>
            <a:lvl5pPr marL="6176345" indent="0">
              <a:buNone/>
              <a:defRPr sz="6916"/>
            </a:lvl5pPr>
            <a:lvl6pPr marL="7720438" indent="0">
              <a:buNone/>
              <a:defRPr sz="6916"/>
            </a:lvl6pPr>
            <a:lvl7pPr marL="9264513" indent="0">
              <a:buNone/>
              <a:defRPr sz="6916"/>
            </a:lvl7pPr>
            <a:lvl8pPr marL="10808610" indent="0">
              <a:buNone/>
              <a:defRPr sz="6916"/>
            </a:lvl8pPr>
            <a:lvl9pPr marL="12352692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4095" indent="0">
              <a:buNone/>
              <a:defRPr sz="4166"/>
            </a:lvl2pPr>
            <a:lvl3pPr marL="3088168" indent="0">
              <a:buNone/>
              <a:defRPr sz="3333"/>
            </a:lvl3pPr>
            <a:lvl4pPr marL="4632257" indent="0">
              <a:buNone/>
              <a:defRPr sz="3166"/>
            </a:lvl4pPr>
            <a:lvl5pPr marL="6176345" indent="0">
              <a:buNone/>
              <a:defRPr sz="3166"/>
            </a:lvl5pPr>
            <a:lvl6pPr marL="7720438" indent="0">
              <a:buNone/>
              <a:defRPr sz="3166"/>
            </a:lvl6pPr>
            <a:lvl7pPr marL="9264513" indent="0">
              <a:buNone/>
              <a:defRPr sz="3166"/>
            </a:lvl7pPr>
            <a:lvl8pPr marL="10808610" indent="0">
              <a:buNone/>
              <a:defRPr sz="3166"/>
            </a:lvl8pPr>
            <a:lvl9pPr marL="12352692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14324"/>
      </p:ext>
    </p:extLst>
  </p:cSld>
  <p:clrMapOvr>
    <a:masterClrMapping/>
  </p:clrMapOvr>
  <p:transition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41474"/>
      </p:ext>
    </p:extLst>
  </p:cSld>
  <p:clrMapOvr>
    <a:masterClrMapping/>
  </p:clrMapOvr>
  <p:transition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702951"/>
      </p:ext>
    </p:extLst>
  </p:cSld>
  <p:clrMapOvr>
    <a:masterClrMapping/>
  </p:clrMapOvr>
  <p:transition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782" tIns="154338" rIns="308782" bIns="154338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588" tIns="185230" rIns="370588" bIns="18523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954385"/>
      </p:ext>
    </p:extLst>
  </p:cSld>
  <p:clrMapOvr>
    <a:masterClrMapping/>
  </p:clrMapOvr>
  <p:transition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787220"/>
      </p:ext>
    </p:extLst>
  </p:cSld>
  <p:clrMapOvr>
    <a:masterClrMapping/>
  </p:clrMapOvr>
  <p:transition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23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3735" indent="0">
              <a:buNone/>
              <a:defRPr sz="6082"/>
            </a:lvl2pPr>
            <a:lvl3pPr marL="3087450" indent="0">
              <a:buNone/>
              <a:defRPr sz="5249"/>
            </a:lvl3pPr>
            <a:lvl4pPr marL="4631176" indent="0">
              <a:buNone/>
              <a:defRPr sz="4833"/>
            </a:lvl4pPr>
            <a:lvl5pPr marL="6174908" indent="0">
              <a:buNone/>
              <a:defRPr sz="4833"/>
            </a:lvl5pPr>
            <a:lvl6pPr marL="7718631" indent="0">
              <a:buNone/>
              <a:defRPr sz="4833"/>
            </a:lvl6pPr>
            <a:lvl7pPr marL="9262354" indent="0">
              <a:buNone/>
              <a:defRPr sz="4833"/>
            </a:lvl7pPr>
            <a:lvl8pPr marL="10806090" indent="0">
              <a:buNone/>
              <a:defRPr sz="4833"/>
            </a:lvl8pPr>
            <a:lvl9pPr marL="12349814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379070"/>
      </p:ext>
    </p:extLst>
  </p:cSld>
  <p:clrMapOvr>
    <a:masterClrMapping/>
  </p:clrMapOvr>
  <p:transition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686981"/>
      </p:ext>
    </p:extLst>
  </p:cSld>
  <p:clrMapOvr>
    <a:masterClrMapping/>
  </p:clrMapOvr>
  <p:transition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735" indent="0">
              <a:buNone/>
              <a:defRPr sz="6916" b="1"/>
            </a:lvl2pPr>
            <a:lvl3pPr marL="3087450" indent="0">
              <a:buNone/>
              <a:defRPr sz="6082" b="1"/>
            </a:lvl3pPr>
            <a:lvl4pPr marL="4631176" indent="0">
              <a:buNone/>
              <a:defRPr sz="5249" b="1"/>
            </a:lvl4pPr>
            <a:lvl5pPr marL="6174908" indent="0">
              <a:buNone/>
              <a:defRPr sz="5249" b="1"/>
            </a:lvl5pPr>
            <a:lvl6pPr marL="7718631" indent="0">
              <a:buNone/>
              <a:defRPr sz="5249" b="1"/>
            </a:lvl6pPr>
            <a:lvl7pPr marL="9262354" indent="0">
              <a:buNone/>
              <a:defRPr sz="5249" b="1"/>
            </a:lvl7pPr>
            <a:lvl8pPr marL="10806090" indent="0">
              <a:buNone/>
              <a:defRPr sz="5249" b="1"/>
            </a:lvl8pPr>
            <a:lvl9pPr marL="1234981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735" indent="0">
              <a:buNone/>
              <a:defRPr sz="6916" b="1"/>
            </a:lvl2pPr>
            <a:lvl3pPr marL="3087450" indent="0">
              <a:buNone/>
              <a:defRPr sz="6082" b="1"/>
            </a:lvl3pPr>
            <a:lvl4pPr marL="4631176" indent="0">
              <a:buNone/>
              <a:defRPr sz="5249" b="1"/>
            </a:lvl4pPr>
            <a:lvl5pPr marL="6174908" indent="0">
              <a:buNone/>
              <a:defRPr sz="5249" b="1"/>
            </a:lvl5pPr>
            <a:lvl6pPr marL="7718631" indent="0">
              <a:buNone/>
              <a:defRPr sz="5249" b="1"/>
            </a:lvl6pPr>
            <a:lvl7pPr marL="9262354" indent="0">
              <a:buNone/>
              <a:defRPr sz="5249" b="1"/>
            </a:lvl7pPr>
            <a:lvl8pPr marL="10806090" indent="0">
              <a:buNone/>
              <a:defRPr sz="5249" b="1"/>
            </a:lvl8pPr>
            <a:lvl9pPr marL="1234981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384819"/>
      </p:ext>
    </p:extLst>
  </p:cSld>
  <p:clrMapOvr>
    <a:masterClrMapping/>
  </p:clrMapOvr>
  <p:transition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81546"/>
      </p:ext>
    </p:extLst>
  </p:cSld>
  <p:clrMapOvr>
    <a:masterClrMapping/>
  </p:clrMapOvr>
  <p:transition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195339"/>
      </p:ext>
    </p:extLst>
  </p:cSld>
  <p:clrMapOvr>
    <a:masterClrMapping/>
  </p:clrMapOvr>
  <p:transition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8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3735" indent="0">
              <a:buNone/>
              <a:defRPr sz="4166"/>
            </a:lvl2pPr>
            <a:lvl3pPr marL="3087450" indent="0">
              <a:buNone/>
              <a:defRPr sz="3333"/>
            </a:lvl3pPr>
            <a:lvl4pPr marL="4631176" indent="0">
              <a:buNone/>
              <a:defRPr sz="3166"/>
            </a:lvl4pPr>
            <a:lvl5pPr marL="6174908" indent="0">
              <a:buNone/>
              <a:defRPr sz="3166"/>
            </a:lvl5pPr>
            <a:lvl6pPr marL="7718631" indent="0">
              <a:buNone/>
              <a:defRPr sz="3166"/>
            </a:lvl6pPr>
            <a:lvl7pPr marL="9262354" indent="0">
              <a:buNone/>
              <a:defRPr sz="3166"/>
            </a:lvl7pPr>
            <a:lvl8pPr marL="10806090" indent="0">
              <a:buNone/>
              <a:defRPr sz="3166"/>
            </a:lvl8pPr>
            <a:lvl9pPr marL="1234981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586925"/>
      </p:ext>
    </p:extLst>
  </p:cSld>
  <p:clrMapOvr>
    <a:masterClrMapping/>
  </p:clrMapOvr>
  <p:transition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3735" indent="0">
              <a:buNone/>
              <a:defRPr sz="9415"/>
            </a:lvl2pPr>
            <a:lvl3pPr marL="3087450" indent="0">
              <a:buNone/>
              <a:defRPr sz="8332"/>
            </a:lvl3pPr>
            <a:lvl4pPr marL="4631176" indent="0">
              <a:buNone/>
              <a:defRPr sz="6916"/>
            </a:lvl4pPr>
            <a:lvl5pPr marL="6174908" indent="0">
              <a:buNone/>
              <a:defRPr sz="6916"/>
            </a:lvl5pPr>
            <a:lvl6pPr marL="7718631" indent="0">
              <a:buNone/>
              <a:defRPr sz="6916"/>
            </a:lvl6pPr>
            <a:lvl7pPr marL="9262354" indent="0">
              <a:buNone/>
              <a:defRPr sz="6916"/>
            </a:lvl7pPr>
            <a:lvl8pPr marL="10806090" indent="0">
              <a:buNone/>
              <a:defRPr sz="6916"/>
            </a:lvl8pPr>
            <a:lvl9pPr marL="12349814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3735" indent="0">
              <a:buNone/>
              <a:defRPr sz="4166"/>
            </a:lvl2pPr>
            <a:lvl3pPr marL="3087450" indent="0">
              <a:buNone/>
              <a:defRPr sz="3333"/>
            </a:lvl3pPr>
            <a:lvl4pPr marL="4631176" indent="0">
              <a:buNone/>
              <a:defRPr sz="3166"/>
            </a:lvl4pPr>
            <a:lvl5pPr marL="6174908" indent="0">
              <a:buNone/>
              <a:defRPr sz="3166"/>
            </a:lvl5pPr>
            <a:lvl6pPr marL="7718631" indent="0">
              <a:buNone/>
              <a:defRPr sz="3166"/>
            </a:lvl6pPr>
            <a:lvl7pPr marL="9262354" indent="0">
              <a:buNone/>
              <a:defRPr sz="3166"/>
            </a:lvl7pPr>
            <a:lvl8pPr marL="10806090" indent="0">
              <a:buNone/>
              <a:defRPr sz="3166"/>
            </a:lvl8pPr>
            <a:lvl9pPr marL="1234981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216118"/>
      </p:ext>
    </p:extLst>
  </p:cSld>
  <p:clrMapOvr>
    <a:masterClrMapping/>
  </p:clrMapOvr>
  <p:transition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62155"/>
      </p:ext>
    </p:extLst>
  </p:cSld>
  <p:clrMapOvr>
    <a:masterClrMapping/>
  </p:clrMapOvr>
  <p:transition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81661"/>
      </p:ext>
    </p:extLst>
  </p:cSld>
  <p:clrMapOvr>
    <a:masterClrMapping/>
  </p:clrMapOvr>
  <p:transition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712" tIns="154300" rIns="308712" bIns="15430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503" tIns="185185" rIns="370503" bIns="18518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654283"/>
      </p:ext>
    </p:extLst>
  </p:cSld>
  <p:clrMapOvr>
    <a:masterClrMapping/>
  </p:clrMapOvr>
  <p:transition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443753"/>
      </p:ext>
    </p:extLst>
  </p:cSld>
  <p:clrMapOvr>
    <a:masterClrMapping/>
  </p:clrMapOvr>
  <p:transition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38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3374" indent="0">
              <a:buNone/>
              <a:defRPr sz="6082"/>
            </a:lvl2pPr>
            <a:lvl3pPr marL="3086729" indent="0">
              <a:buNone/>
              <a:defRPr sz="5249"/>
            </a:lvl3pPr>
            <a:lvl4pPr marL="4630097" indent="0">
              <a:buNone/>
              <a:defRPr sz="4833"/>
            </a:lvl4pPr>
            <a:lvl5pPr marL="6173466" indent="0">
              <a:buNone/>
              <a:defRPr sz="4833"/>
            </a:lvl5pPr>
            <a:lvl6pPr marL="7716834" indent="0">
              <a:buNone/>
              <a:defRPr sz="4833"/>
            </a:lvl6pPr>
            <a:lvl7pPr marL="9260193" indent="0">
              <a:buNone/>
              <a:defRPr sz="4833"/>
            </a:lvl7pPr>
            <a:lvl8pPr marL="10803571" indent="0">
              <a:buNone/>
              <a:defRPr sz="4833"/>
            </a:lvl8pPr>
            <a:lvl9pPr marL="1234693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555254"/>
      </p:ext>
    </p:extLst>
  </p:cSld>
  <p:clrMapOvr>
    <a:masterClrMapping/>
  </p:clrMapOvr>
  <p:transition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089162"/>
      </p:ext>
    </p:extLst>
  </p:cSld>
  <p:clrMapOvr>
    <a:masterClrMapping/>
  </p:clrMapOvr>
  <p:transition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374" indent="0">
              <a:buNone/>
              <a:defRPr sz="6916" b="1"/>
            </a:lvl2pPr>
            <a:lvl3pPr marL="3086729" indent="0">
              <a:buNone/>
              <a:defRPr sz="6082" b="1"/>
            </a:lvl3pPr>
            <a:lvl4pPr marL="4630097" indent="0">
              <a:buNone/>
              <a:defRPr sz="5249" b="1"/>
            </a:lvl4pPr>
            <a:lvl5pPr marL="6173466" indent="0">
              <a:buNone/>
              <a:defRPr sz="5249" b="1"/>
            </a:lvl5pPr>
            <a:lvl6pPr marL="7716834" indent="0">
              <a:buNone/>
              <a:defRPr sz="5249" b="1"/>
            </a:lvl6pPr>
            <a:lvl7pPr marL="9260193" indent="0">
              <a:buNone/>
              <a:defRPr sz="5249" b="1"/>
            </a:lvl7pPr>
            <a:lvl8pPr marL="10803571" indent="0">
              <a:buNone/>
              <a:defRPr sz="5249" b="1"/>
            </a:lvl8pPr>
            <a:lvl9pPr marL="1234693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374" indent="0">
              <a:buNone/>
              <a:defRPr sz="6916" b="1"/>
            </a:lvl2pPr>
            <a:lvl3pPr marL="3086729" indent="0">
              <a:buNone/>
              <a:defRPr sz="6082" b="1"/>
            </a:lvl3pPr>
            <a:lvl4pPr marL="4630097" indent="0">
              <a:buNone/>
              <a:defRPr sz="5249" b="1"/>
            </a:lvl4pPr>
            <a:lvl5pPr marL="6173466" indent="0">
              <a:buNone/>
              <a:defRPr sz="5249" b="1"/>
            </a:lvl5pPr>
            <a:lvl6pPr marL="7716834" indent="0">
              <a:buNone/>
              <a:defRPr sz="5249" b="1"/>
            </a:lvl6pPr>
            <a:lvl7pPr marL="9260193" indent="0">
              <a:buNone/>
              <a:defRPr sz="5249" b="1"/>
            </a:lvl7pPr>
            <a:lvl8pPr marL="10803571" indent="0">
              <a:buNone/>
              <a:defRPr sz="5249" b="1"/>
            </a:lvl8pPr>
            <a:lvl9pPr marL="1234693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996090"/>
      </p:ext>
    </p:extLst>
  </p:cSld>
  <p:clrMapOvr>
    <a:masterClrMapping/>
  </p:clrMapOvr>
  <p:transition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856897"/>
      </p:ext>
    </p:extLst>
  </p:cSld>
  <p:clrMapOvr>
    <a:masterClrMapping/>
  </p:clrMapOvr>
  <p:transition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701116"/>
      </p:ext>
    </p:extLst>
  </p:cSld>
  <p:clrMapOvr>
    <a:masterClrMapping/>
  </p:clrMapOvr>
  <p:transition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9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3374" indent="0">
              <a:buNone/>
              <a:defRPr sz="4166"/>
            </a:lvl2pPr>
            <a:lvl3pPr marL="3086729" indent="0">
              <a:buNone/>
              <a:defRPr sz="3333"/>
            </a:lvl3pPr>
            <a:lvl4pPr marL="4630097" indent="0">
              <a:buNone/>
              <a:defRPr sz="3166"/>
            </a:lvl4pPr>
            <a:lvl5pPr marL="6173466" indent="0">
              <a:buNone/>
              <a:defRPr sz="3166"/>
            </a:lvl5pPr>
            <a:lvl6pPr marL="7716834" indent="0">
              <a:buNone/>
              <a:defRPr sz="3166"/>
            </a:lvl6pPr>
            <a:lvl7pPr marL="9260193" indent="0">
              <a:buNone/>
              <a:defRPr sz="3166"/>
            </a:lvl7pPr>
            <a:lvl8pPr marL="10803571" indent="0">
              <a:buNone/>
              <a:defRPr sz="3166"/>
            </a:lvl8pPr>
            <a:lvl9pPr marL="1234693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860580"/>
      </p:ext>
    </p:extLst>
  </p:cSld>
  <p:clrMapOvr>
    <a:masterClrMapping/>
  </p:clrMapOvr>
  <p:transition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3374" indent="0">
              <a:buNone/>
              <a:defRPr sz="9415"/>
            </a:lvl2pPr>
            <a:lvl3pPr marL="3086729" indent="0">
              <a:buNone/>
              <a:defRPr sz="8332"/>
            </a:lvl3pPr>
            <a:lvl4pPr marL="4630097" indent="0">
              <a:buNone/>
              <a:defRPr sz="6916"/>
            </a:lvl4pPr>
            <a:lvl5pPr marL="6173466" indent="0">
              <a:buNone/>
              <a:defRPr sz="6916"/>
            </a:lvl5pPr>
            <a:lvl6pPr marL="7716834" indent="0">
              <a:buNone/>
              <a:defRPr sz="6916"/>
            </a:lvl6pPr>
            <a:lvl7pPr marL="9260193" indent="0">
              <a:buNone/>
              <a:defRPr sz="6916"/>
            </a:lvl7pPr>
            <a:lvl8pPr marL="10803571" indent="0">
              <a:buNone/>
              <a:defRPr sz="6916"/>
            </a:lvl8pPr>
            <a:lvl9pPr marL="12346931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3374" indent="0">
              <a:buNone/>
              <a:defRPr sz="4166"/>
            </a:lvl2pPr>
            <a:lvl3pPr marL="3086729" indent="0">
              <a:buNone/>
              <a:defRPr sz="3333"/>
            </a:lvl3pPr>
            <a:lvl4pPr marL="4630097" indent="0">
              <a:buNone/>
              <a:defRPr sz="3166"/>
            </a:lvl4pPr>
            <a:lvl5pPr marL="6173466" indent="0">
              <a:buNone/>
              <a:defRPr sz="3166"/>
            </a:lvl5pPr>
            <a:lvl6pPr marL="7716834" indent="0">
              <a:buNone/>
              <a:defRPr sz="3166"/>
            </a:lvl6pPr>
            <a:lvl7pPr marL="9260193" indent="0">
              <a:buNone/>
              <a:defRPr sz="3166"/>
            </a:lvl7pPr>
            <a:lvl8pPr marL="10803571" indent="0">
              <a:buNone/>
              <a:defRPr sz="3166"/>
            </a:lvl8pPr>
            <a:lvl9pPr marL="1234693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74410"/>
      </p:ext>
    </p:extLst>
  </p:cSld>
  <p:clrMapOvr>
    <a:masterClrMapping/>
  </p:clrMapOvr>
  <p:transition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8572"/>
      </p:ext>
    </p:extLst>
  </p:cSld>
  <p:clrMapOvr>
    <a:masterClrMapping/>
  </p:clrMapOvr>
  <p:transition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555792"/>
      </p:ext>
    </p:extLst>
  </p:cSld>
  <p:clrMapOvr>
    <a:masterClrMapping/>
  </p:clrMapOvr>
  <p:transition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641" tIns="154263" rIns="308641" bIns="154263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418" tIns="185140" rIns="370418" bIns="18514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188362"/>
      </p:ext>
    </p:extLst>
  </p:cSld>
  <p:clrMapOvr>
    <a:masterClrMapping/>
  </p:clrMapOvr>
  <p:transition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9841232" y="32799760"/>
            <a:ext cx="9121140" cy="2075106"/>
          </a:xfrm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111776"/>
      </p:ext>
    </p:extLst>
  </p:cSld>
  <p:clrMapOvr>
    <a:masterClrMapping/>
  </p:clrMapOvr>
  <p:transition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54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3014" indent="0">
              <a:buNone/>
              <a:defRPr sz="6082"/>
            </a:lvl2pPr>
            <a:lvl3pPr marL="3086014" indent="0">
              <a:buNone/>
              <a:defRPr sz="5249"/>
            </a:lvl3pPr>
            <a:lvl4pPr marL="4629020" indent="0">
              <a:buNone/>
              <a:defRPr sz="4833"/>
            </a:lvl4pPr>
            <a:lvl5pPr marL="6172023" indent="0">
              <a:buNone/>
              <a:defRPr sz="4833"/>
            </a:lvl5pPr>
            <a:lvl6pPr marL="7715030" indent="0">
              <a:buNone/>
              <a:defRPr sz="4833"/>
            </a:lvl6pPr>
            <a:lvl7pPr marL="9258035" indent="0">
              <a:buNone/>
              <a:defRPr sz="4833"/>
            </a:lvl7pPr>
            <a:lvl8pPr marL="10801053" indent="0">
              <a:buNone/>
              <a:defRPr sz="4833"/>
            </a:lvl8pPr>
            <a:lvl9pPr marL="12344050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229169"/>
      </p:ext>
    </p:extLst>
  </p:cSld>
  <p:clrMapOvr>
    <a:masterClrMapping/>
  </p:clrMapOvr>
  <p:transition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010073"/>
      </p:ext>
    </p:extLst>
  </p:cSld>
  <p:clrMapOvr>
    <a:masterClrMapping/>
  </p:clrMapOvr>
  <p:transition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014" indent="0">
              <a:buNone/>
              <a:defRPr sz="6916" b="1"/>
            </a:lvl2pPr>
            <a:lvl3pPr marL="3086014" indent="0">
              <a:buNone/>
              <a:defRPr sz="6082" b="1"/>
            </a:lvl3pPr>
            <a:lvl4pPr marL="4629020" indent="0">
              <a:buNone/>
              <a:defRPr sz="5249" b="1"/>
            </a:lvl4pPr>
            <a:lvl5pPr marL="6172023" indent="0">
              <a:buNone/>
              <a:defRPr sz="5249" b="1"/>
            </a:lvl5pPr>
            <a:lvl6pPr marL="7715030" indent="0">
              <a:buNone/>
              <a:defRPr sz="5249" b="1"/>
            </a:lvl6pPr>
            <a:lvl7pPr marL="9258035" indent="0">
              <a:buNone/>
              <a:defRPr sz="5249" b="1"/>
            </a:lvl7pPr>
            <a:lvl8pPr marL="10801053" indent="0">
              <a:buNone/>
              <a:defRPr sz="5249" b="1"/>
            </a:lvl8pPr>
            <a:lvl9pPr marL="1234405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3014" indent="0">
              <a:buNone/>
              <a:defRPr sz="6916" b="1"/>
            </a:lvl2pPr>
            <a:lvl3pPr marL="3086014" indent="0">
              <a:buNone/>
              <a:defRPr sz="6082" b="1"/>
            </a:lvl3pPr>
            <a:lvl4pPr marL="4629020" indent="0">
              <a:buNone/>
              <a:defRPr sz="5249" b="1"/>
            </a:lvl4pPr>
            <a:lvl5pPr marL="6172023" indent="0">
              <a:buNone/>
              <a:defRPr sz="5249" b="1"/>
            </a:lvl5pPr>
            <a:lvl6pPr marL="7715030" indent="0">
              <a:buNone/>
              <a:defRPr sz="5249" b="1"/>
            </a:lvl6pPr>
            <a:lvl7pPr marL="9258035" indent="0">
              <a:buNone/>
              <a:defRPr sz="5249" b="1"/>
            </a:lvl7pPr>
            <a:lvl8pPr marL="10801053" indent="0">
              <a:buNone/>
              <a:defRPr sz="5249" b="1"/>
            </a:lvl8pPr>
            <a:lvl9pPr marL="1234405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410482"/>
      </p:ext>
    </p:extLst>
  </p:cSld>
  <p:clrMapOvr>
    <a:masterClrMapping/>
  </p:clrMapOvr>
  <p:transition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05175"/>
      </p:ext>
    </p:extLst>
  </p:cSld>
  <p:clrMapOvr>
    <a:masterClrMapping/>
  </p:clrMapOvr>
  <p:transition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585878"/>
      </p:ext>
    </p:extLst>
  </p:cSld>
  <p:clrMapOvr>
    <a:masterClrMapping/>
  </p:clrMapOvr>
  <p:transition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0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3014" indent="0">
              <a:buNone/>
              <a:defRPr sz="4166"/>
            </a:lvl2pPr>
            <a:lvl3pPr marL="3086014" indent="0">
              <a:buNone/>
              <a:defRPr sz="3333"/>
            </a:lvl3pPr>
            <a:lvl4pPr marL="4629020" indent="0">
              <a:buNone/>
              <a:defRPr sz="3166"/>
            </a:lvl4pPr>
            <a:lvl5pPr marL="6172023" indent="0">
              <a:buNone/>
              <a:defRPr sz="3166"/>
            </a:lvl5pPr>
            <a:lvl6pPr marL="7715030" indent="0">
              <a:buNone/>
              <a:defRPr sz="3166"/>
            </a:lvl6pPr>
            <a:lvl7pPr marL="9258035" indent="0">
              <a:buNone/>
              <a:defRPr sz="3166"/>
            </a:lvl7pPr>
            <a:lvl8pPr marL="10801053" indent="0">
              <a:buNone/>
              <a:defRPr sz="3166"/>
            </a:lvl8pPr>
            <a:lvl9pPr marL="1234405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266230"/>
      </p:ext>
    </p:extLst>
  </p:cSld>
  <p:clrMapOvr>
    <a:masterClrMapping/>
  </p:clrMapOvr>
  <p:transition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3014" indent="0">
              <a:buNone/>
              <a:defRPr sz="9415"/>
            </a:lvl2pPr>
            <a:lvl3pPr marL="3086014" indent="0">
              <a:buNone/>
              <a:defRPr sz="8332"/>
            </a:lvl3pPr>
            <a:lvl4pPr marL="4629020" indent="0">
              <a:buNone/>
              <a:defRPr sz="6916"/>
            </a:lvl4pPr>
            <a:lvl5pPr marL="6172023" indent="0">
              <a:buNone/>
              <a:defRPr sz="6916"/>
            </a:lvl5pPr>
            <a:lvl6pPr marL="7715030" indent="0">
              <a:buNone/>
              <a:defRPr sz="6916"/>
            </a:lvl6pPr>
            <a:lvl7pPr marL="9258035" indent="0">
              <a:buNone/>
              <a:defRPr sz="6916"/>
            </a:lvl7pPr>
            <a:lvl8pPr marL="10801053" indent="0">
              <a:buNone/>
              <a:defRPr sz="6916"/>
            </a:lvl8pPr>
            <a:lvl9pPr marL="12344050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3014" indent="0">
              <a:buNone/>
              <a:defRPr sz="4166"/>
            </a:lvl2pPr>
            <a:lvl3pPr marL="3086014" indent="0">
              <a:buNone/>
              <a:defRPr sz="3333"/>
            </a:lvl3pPr>
            <a:lvl4pPr marL="4629020" indent="0">
              <a:buNone/>
              <a:defRPr sz="3166"/>
            </a:lvl4pPr>
            <a:lvl5pPr marL="6172023" indent="0">
              <a:buNone/>
              <a:defRPr sz="3166"/>
            </a:lvl5pPr>
            <a:lvl6pPr marL="7715030" indent="0">
              <a:buNone/>
              <a:defRPr sz="3166"/>
            </a:lvl6pPr>
            <a:lvl7pPr marL="9258035" indent="0">
              <a:buNone/>
              <a:defRPr sz="3166"/>
            </a:lvl7pPr>
            <a:lvl8pPr marL="10801053" indent="0">
              <a:buNone/>
              <a:defRPr sz="3166"/>
            </a:lvl8pPr>
            <a:lvl9pPr marL="1234405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452878"/>
      </p:ext>
    </p:extLst>
  </p:cSld>
  <p:clrMapOvr>
    <a:masterClrMapping/>
  </p:clrMapOvr>
  <p:transition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221500"/>
      </p:ext>
    </p:extLst>
  </p:cSld>
  <p:clrMapOvr>
    <a:masterClrMapping/>
  </p:clrMapOvr>
  <p:transition/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884167"/>
      </p:ext>
    </p:extLst>
  </p:cSld>
  <p:clrMapOvr>
    <a:masterClrMapping/>
  </p:clrMapOvr>
  <p:transition/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570" tIns="154228" rIns="308570" bIns="1542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333" tIns="185098" rIns="370333" bIns="185098" numCol="1" anchor="b" anchorCtr="0" compatLnSpc="1">
            <a:prstTxWarp prst="textNoShape">
              <a:avLst/>
            </a:prstTxWarp>
          </a:bodyPr>
          <a:lstStyle>
            <a:lvl1pPr>
              <a:defRPr sz="4166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6BE2F3F5-414B-CC44-8EA3-B6D04B3D04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405212"/>
      </p:ext>
    </p:extLst>
  </p:cSld>
  <p:clrMapOvr>
    <a:masterClrMapping/>
  </p:clrMapOvr>
  <p:transition/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389B1-16D0-EE4E-960B-3BEB333B27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15290"/>
      </p:ext>
    </p:extLst>
  </p:cSld>
  <p:clrMapOvr>
    <a:masterClrMapping/>
  </p:clrMapOvr>
  <p:transition/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76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2651" indent="0">
              <a:buNone/>
              <a:defRPr sz="6082"/>
            </a:lvl2pPr>
            <a:lvl3pPr marL="3085294" indent="0">
              <a:buNone/>
              <a:defRPr sz="5249"/>
            </a:lvl3pPr>
            <a:lvl4pPr marL="4627941" indent="0">
              <a:buNone/>
              <a:defRPr sz="4833"/>
            </a:lvl4pPr>
            <a:lvl5pPr marL="6170583" indent="0">
              <a:buNone/>
              <a:defRPr sz="4833"/>
            </a:lvl5pPr>
            <a:lvl6pPr marL="7713232" indent="0">
              <a:buNone/>
              <a:defRPr sz="4833"/>
            </a:lvl6pPr>
            <a:lvl7pPr marL="9255877" indent="0">
              <a:buNone/>
              <a:defRPr sz="4833"/>
            </a:lvl7pPr>
            <a:lvl8pPr marL="10798533" indent="0">
              <a:buNone/>
              <a:defRPr sz="4833"/>
            </a:lvl8pPr>
            <a:lvl9pPr marL="1234117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BDA06-07DC-5C48-A1E0-AA66FEC986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52055"/>
      </p:ext>
    </p:extLst>
  </p:cSld>
  <p:clrMapOvr>
    <a:masterClrMapping/>
  </p:clrMapOvr>
  <p:transition/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7DB28-08B6-0549-88E7-35948C4263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63335"/>
      </p:ext>
    </p:extLst>
  </p:cSld>
  <p:clrMapOvr>
    <a:masterClrMapping/>
  </p:clrMapOvr>
  <p:transition/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651" indent="0">
              <a:buNone/>
              <a:defRPr sz="6916" b="1"/>
            </a:lvl2pPr>
            <a:lvl3pPr marL="3085294" indent="0">
              <a:buNone/>
              <a:defRPr sz="6082" b="1"/>
            </a:lvl3pPr>
            <a:lvl4pPr marL="4627941" indent="0">
              <a:buNone/>
              <a:defRPr sz="5249" b="1"/>
            </a:lvl4pPr>
            <a:lvl5pPr marL="6170583" indent="0">
              <a:buNone/>
              <a:defRPr sz="5249" b="1"/>
            </a:lvl5pPr>
            <a:lvl6pPr marL="7713232" indent="0">
              <a:buNone/>
              <a:defRPr sz="5249" b="1"/>
            </a:lvl6pPr>
            <a:lvl7pPr marL="9255877" indent="0">
              <a:buNone/>
              <a:defRPr sz="5249" b="1"/>
            </a:lvl7pPr>
            <a:lvl8pPr marL="10798533" indent="0">
              <a:buNone/>
              <a:defRPr sz="5249" b="1"/>
            </a:lvl8pPr>
            <a:lvl9pPr marL="1234117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651" indent="0">
              <a:buNone/>
              <a:defRPr sz="6916" b="1"/>
            </a:lvl2pPr>
            <a:lvl3pPr marL="3085294" indent="0">
              <a:buNone/>
              <a:defRPr sz="6082" b="1"/>
            </a:lvl3pPr>
            <a:lvl4pPr marL="4627941" indent="0">
              <a:buNone/>
              <a:defRPr sz="5249" b="1"/>
            </a:lvl4pPr>
            <a:lvl5pPr marL="6170583" indent="0">
              <a:buNone/>
              <a:defRPr sz="5249" b="1"/>
            </a:lvl5pPr>
            <a:lvl6pPr marL="7713232" indent="0">
              <a:buNone/>
              <a:defRPr sz="5249" b="1"/>
            </a:lvl6pPr>
            <a:lvl7pPr marL="9255877" indent="0">
              <a:buNone/>
              <a:defRPr sz="5249" b="1"/>
            </a:lvl7pPr>
            <a:lvl8pPr marL="10798533" indent="0">
              <a:buNone/>
              <a:defRPr sz="5249" b="1"/>
            </a:lvl8pPr>
            <a:lvl9pPr marL="1234117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CAE939-8EA9-2243-ADF7-6094C42F4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93087"/>
      </p:ext>
    </p:extLst>
  </p:cSld>
  <p:clrMapOvr>
    <a:masterClrMapping/>
  </p:clrMapOvr>
  <p:transition/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62138-1B09-F642-8222-426640992E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73574"/>
      </p:ext>
    </p:extLst>
  </p:cSld>
  <p:clrMapOvr>
    <a:masterClrMapping/>
  </p:clrMapOvr>
  <p:transition/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C8C8D5-D445-2D41-A2FD-8E68842A0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84998"/>
      </p:ext>
    </p:extLst>
  </p:cSld>
  <p:clrMapOvr>
    <a:masterClrMapping/>
  </p:clrMapOvr>
  <p:transition/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2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2651" indent="0">
              <a:buNone/>
              <a:defRPr sz="4166"/>
            </a:lvl2pPr>
            <a:lvl3pPr marL="3085294" indent="0">
              <a:buNone/>
              <a:defRPr sz="3333"/>
            </a:lvl3pPr>
            <a:lvl4pPr marL="4627941" indent="0">
              <a:buNone/>
              <a:defRPr sz="3166"/>
            </a:lvl4pPr>
            <a:lvl5pPr marL="6170583" indent="0">
              <a:buNone/>
              <a:defRPr sz="3166"/>
            </a:lvl5pPr>
            <a:lvl6pPr marL="7713232" indent="0">
              <a:buNone/>
              <a:defRPr sz="3166"/>
            </a:lvl6pPr>
            <a:lvl7pPr marL="9255877" indent="0">
              <a:buNone/>
              <a:defRPr sz="3166"/>
            </a:lvl7pPr>
            <a:lvl8pPr marL="10798533" indent="0">
              <a:buNone/>
              <a:defRPr sz="3166"/>
            </a:lvl8pPr>
            <a:lvl9pPr marL="1234117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1FAFC-66EF-4846-98A6-559425C339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2007"/>
      </p:ext>
    </p:extLst>
  </p:cSld>
  <p:clrMapOvr>
    <a:masterClrMapping/>
  </p:clrMapOvr>
  <p:transition/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2651" indent="0">
              <a:buNone/>
              <a:defRPr sz="9415"/>
            </a:lvl2pPr>
            <a:lvl3pPr marL="3085294" indent="0">
              <a:buNone/>
              <a:defRPr sz="8332"/>
            </a:lvl3pPr>
            <a:lvl4pPr marL="4627941" indent="0">
              <a:buNone/>
              <a:defRPr sz="6916"/>
            </a:lvl4pPr>
            <a:lvl5pPr marL="6170583" indent="0">
              <a:buNone/>
              <a:defRPr sz="6916"/>
            </a:lvl5pPr>
            <a:lvl6pPr marL="7713232" indent="0">
              <a:buNone/>
              <a:defRPr sz="6916"/>
            </a:lvl6pPr>
            <a:lvl7pPr marL="9255877" indent="0">
              <a:buNone/>
              <a:defRPr sz="6916"/>
            </a:lvl7pPr>
            <a:lvl8pPr marL="10798533" indent="0">
              <a:buNone/>
              <a:defRPr sz="6916"/>
            </a:lvl8pPr>
            <a:lvl9pPr marL="12341173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2651" indent="0">
              <a:buNone/>
              <a:defRPr sz="4166"/>
            </a:lvl2pPr>
            <a:lvl3pPr marL="3085294" indent="0">
              <a:buNone/>
              <a:defRPr sz="3333"/>
            </a:lvl3pPr>
            <a:lvl4pPr marL="4627941" indent="0">
              <a:buNone/>
              <a:defRPr sz="3166"/>
            </a:lvl4pPr>
            <a:lvl5pPr marL="6170583" indent="0">
              <a:buNone/>
              <a:defRPr sz="3166"/>
            </a:lvl5pPr>
            <a:lvl6pPr marL="7713232" indent="0">
              <a:buNone/>
              <a:defRPr sz="3166"/>
            </a:lvl6pPr>
            <a:lvl7pPr marL="9255877" indent="0">
              <a:buNone/>
              <a:defRPr sz="3166"/>
            </a:lvl7pPr>
            <a:lvl8pPr marL="10798533" indent="0">
              <a:buNone/>
              <a:defRPr sz="3166"/>
            </a:lvl8pPr>
            <a:lvl9pPr marL="1234117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9A56C-4756-3143-8181-96B548DA8A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1049"/>
      </p:ext>
    </p:extLst>
  </p:cSld>
  <p:clrMapOvr>
    <a:masterClrMapping/>
  </p:clrMapOvr>
  <p:transition/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185A4-7415-884D-A684-DD5FF96CBB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03673"/>
      </p:ext>
    </p:extLst>
  </p:cSld>
  <p:clrMapOvr>
    <a:masterClrMapping/>
  </p:clrMapOvr>
  <p:transition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861B0-9273-824B-872E-D66F32C7CA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97793"/>
      </p:ext>
    </p:extLst>
  </p:cSld>
  <p:clrMapOvr>
    <a:masterClrMapping/>
  </p:clrMapOvr>
  <p:transition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6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833E1B-F24B-9F49-8CF4-40DEEF8367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82868"/>
      </p:ext>
    </p:extLst>
  </p:cSld>
  <p:clrMapOvr>
    <a:masterClrMapping/>
  </p:clrMapOvr>
  <p:transition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497" tIns="154195" rIns="308497" bIns="15419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245" tIns="185058" rIns="370245" bIns="185058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084053"/>
      </p:ext>
    </p:extLst>
  </p:cSld>
  <p:clrMapOvr>
    <a:masterClrMapping/>
  </p:clrMapOvr>
  <p:transition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393096"/>
      </p:ext>
    </p:extLst>
  </p:cSld>
  <p:clrMapOvr>
    <a:masterClrMapping/>
  </p:clrMapOvr>
  <p:transition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8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2291" indent="0">
              <a:buNone/>
              <a:defRPr sz="6082"/>
            </a:lvl2pPr>
            <a:lvl3pPr marL="3084573" indent="0">
              <a:buNone/>
              <a:defRPr sz="5249"/>
            </a:lvl3pPr>
            <a:lvl4pPr marL="4626860" indent="0">
              <a:buNone/>
              <a:defRPr sz="4833"/>
            </a:lvl4pPr>
            <a:lvl5pPr marL="6169144" indent="0">
              <a:buNone/>
              <a:defRPr sz="4833"/>
            </a:lvl5pPr>
            <a:lvl6pPr marL="7711435" indent="0">
              <a:buNone/>
              <a:defRPr sz="4833"/>
            </a:lvl6pPr>
            <a:lvl7pPr marL="9253719" indent="0">
              <a:buNone/>
              <a:defRPr sz="4833"/>
            </a:lvl7pPr>
            <a:lvl8pPr marL="10796014" indent="0">
              <a:buNone/>
              <a:defRPr sz="4833"/>
            </a:lvl8pPr>
            <a:lvl9pPr marL="12338296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381453"/>
      </p:ext>
    </p:extLst>
  </p:cSld>
  <p:clrMapOvr>
    <a:masterClrMapping/>
  </p:clrMapOvr>
  <p:transition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080638"/>
      </p:ext>
    </p:extLst>
  </p:cSld>
  <p:clrMapOvr>
    <a:masterClrMapping/>
  </p:clrMapOvr>
  <p:transition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291" indent="0">
              <a:buNone/>
              <a:defRPr sz="6916" b="1"/>
            </a:lvl2pPr>
            <a:lvl3pPr marL="3084573" indent="0">
              <a:buNone/>
              <a:defRPr sz="6082" b="1"/>
            </a:lvl3pPr>
            <a:lvl4pPr marL="4626860" indent="0">
              <a:buNone/>
              <a:defRPr sz="5249" b="1"/>
            </a:lvl4pPr>
            <a:lvl5pPr marL="6169144" indent="0">
              <a:buNone/>
              <a:defRPr sz="5249" b="1"/>
            </a:lvl5pPr>
            <a:lvl6pPr marL="7711435" indent="0">
              <a:buNone/>
              <a:defRPr sz="5249" b="1"/>
            </a:lvl6pPr>
            <a:lvl7pPr marL="9253719" indent="0">
              <a:buNone/>
              <a:defRPr sz="5249" b="1"/>
            </a:lvl7pPr>
            <a:lvl8pPr marL="10796014" indent="0">
              <a:buNone/>
              <a:defRPr sz="5249" b="1"/>
            </a:lvl8pPr>
            <a:lvl9pPr marL="1233829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2291" indent="0">
              <a:buNone/>
              <a:defRPr sz="6916" b="1"/>
            </a:lvl2pPr>
            <a:lvl3pPr marL="3084573" indent="0">
              <a:buNone/>
              <a:defRPr sz="6082" b="1"/>
            </a:lvl3pPr>
            <a:lvl4pPr marL="4626860" indent="0">
              <a:buNone/>
              <a:defRPr sz="5249" b="1"/>
            </a:lvl4pPr>
            <a:lvl5pPr marL="6169144" indent="0">
              <a:buNone/>
              <a:defRPr sz="5249" b="1"/>
            </a:lvl5pPr>
            <a:lvl6pPr marL="7711435" indent="0">
              <a:buNone/>
              <a:defRPr sz="5249" b="1"/>
            </a:lvl6pPr>
            <a:lvl7pPr marL="9253719" indent="0">
              <a:buNone/>
              <a:defRPr sz="5249" b="1"/>
            </a:lvl7pPr>
            <a:lvl8pPr marL="10796014" indent="0">
              <a:buNone/>
              <a:defRPr sz="5249" b="1"/>
            </a:lvl8pPr>
            <a:lvl9pPr marL="1233829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089569"/>
      </p:ext>
    </p:extLst>
  </p:cSld>
  <p:clrMapOvr>
    <a:masterClrMapping/>
  </p:clrMapOvr>
  <p:transition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981457"/>
      </p:ext>
    </p:extLst>
  </p:cSld>
  <p:clrMapOvr>
    <a:masterClrMapping/>
  </p:clrMapOvr>
  <p:transition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855736"/>
      </p:ext>
    </p:extLst>
  </p:cSld>
  <p:clrMapOvr>
    <a:masterClrMapping/>
  </p:clrMapOvr>
  <p:transition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4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2291" indent="0">
              <a:buNone/>
              <a:defRPr sz="4166"/>
            </a:lvl2pPr>
            <a:lvl3pPr marL="3084573" indent="0">
              <a:buNone/>
              <a:defRPr sz="3333"/>
            </a:lvl3pPr>
            <a:lvl4pPr marL="4626860" indent="0">
              <a:buNone/>
              <a:defRPr sz="3166"/>
            </a:lvl4pPr>
            <a:lvl5pPr marL="6169144" indent="0">
              <a:buNone/>
              <a:defRPr sz="3166"/>
            </a:lvl5pPr>
            <a:lvl6pPr marL="7711435" indent="0">
              <a:buNone/>
              <a:defRPr sz="3166"/>
            </a:lvl6pPr>
            <a:lvl7pPr marL="9253719" indent="0">
              <a:buNone/>
              <a:defRPr sz="3166"/>
            </a:lvl7pPr>
            <a:lvl8pPr marL="10796014" indent="0">
              <a:buNone/>
              <a:defRPr sz="3166"/>
            </a:lvl8pPr>
            <a:lvl9pPr marL="1233829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804311"/>
      </p:ext>
    </p:extLst>
  </p:cSld>
  <p:clrMapOvr>
    <a:masterClrMapping/>
  </p:clrMapOvr>
  <p:transition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2291" indent="0">
              <a:buNone/>
              <a:defRPr sz="9415"/>
            </a:lvl2pPr>
            <a:lvl3pPr marL="3084573" indent="0">
              <a:buNone/>
              <a:defRPr sz="8332"/>
            </a:lvl3pPr>
            <a:lvl4pPr marL="4626860" indent="0">
              <a:buNone/>
              <a:defRPr sz="6916"/>
            </a:lvl4pPr>
            <a:lvl5pPr marL="6169144" indent="0">
              <a:buNone/>
              <a:defRPr sz="6916"/>
            </a:lvl5pPr>
            <a:lvl6pPr marL="7711435" indent="0">
              <a:buNone/>
              <a:defRPr sz="6916"/>
            </a:lvl6pPr>
            <a:lvl7pPr marL="9253719" indent="0">
              <a:buNone/>
              <a:defRPr sz="6916"/>
            </a:lvl7pPr>
            <a:lvl8pPr marL="10796014" indent="0">
              <a:buNone/>
              <a:defRPr sz="6916"/>
            </a:lvl8pPr>
            <a:lvl9pPr marL="12338296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2291" indent="0">
              <a:buNone/>
              <a:defRPr sz="4166"/>
            </a:lvl2pPr>
            <a:lvl3pPr marL="3084573" indent="0">
              <a:buNone/>
              <a:defRPr sz="3333"/>
            </a:lvl3pPr>
            <a:lvl4pPr marL="4626860" indent="0">
              <a:buNone/>
              <a:defRPr sz="3166"/>
            </a:lvl4pPr>
            <a:lvl5pPr marL="6169144" indent="0">
              <a:buNone/>
              <a:defRPr sz="3166"/>
            </a:lvl5pPr>
            <a:lvl6pPr marL="7711435" indent="0">
              <a:buNone/>
              <a:defRPr sz="3166"/>
            </a:lvl6pPr>
            <a:lvl7pPr marL="9253719" indent="0">
              <a:buNone/>
              <a:defRPr sz="3166"/>
            </a:lvl7pPr>
            <a:lvl8pPr marL="10796014" indent="0">
              <a:buNone/>
              <a:defRPr sz="3166"/>
            </a:lvl8pPr>
            <a:lvl9pPr marL="1233829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402735"/>
      </p:ext>
    </p:extLst>
  </p:cSld>
  <p:clrMapOvr>
    <a:masterClrMapping/>
  </p:clrMapOvr>
  <p:transition/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696631"/>
      </p:ext>
    </p:extLst>
  </p:cSld>
  <p:clrMapOvr>
    <a:masterClrMapping/>
  </p:clrMapOvr>
  <p:transition/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57545"/>
      </p:ext>
    </p:extLst>
  </p:cSld>
  <p:clrMapOvr>
    <a:masterClrMapping/>
  </p:clrMapOvr>
  <p:transition/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426" tIns="154157" rIns="308426" bIns="15415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160" tIns="185013" rIns="370160" bIns="185013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51603"/>
      </p:ext>
    </p:extLst>
  </p:cSld>
  <p:clrMapOvr>
    <a:masterClrMapping/>
  </p:clrMapOvr>
  <p:transition/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413223"/>
      </p:ext>
    </p:extLst>
  </p:cSld>
  <p:clrMapOvr>
    <a:masterClrMapping/>
  </p:clrMapOvr>
  <p:transition/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00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1932" indent="0">
              <a:buNone/>
              <a:defRPr sz="6082"/>
            </a:lvl2pPr>
            <a:lvl3pPr marL="3083857" indent="0">
              <a:buNone/>
              <a:defRPr sz="5249"/>
            </a:lvl3pPr>
            <a:lvl4pPr marL="4625781" indent="0">
              <a:buNone/>
              <a:defRPr sz="4833"/>
            </a:lvl4pPr>
            <a:lvl5pPr marL="6167709" indent="0">
              <a:buNone/>
              <a:defRPr sz="4833"/>
            </a:lvl5pPr>
            <a:lvl6pPr marL="7709640" indent="0">
              <a:buNone/>
              <a:defRPr sz="4833"/>
            </a:lvl6pPr>
            <a:lvl7pPr marL="9251560" indent="0">
              <a:buNone/>
              <a:defRPr sz="4833"/>
            </a:lvl7pPr>
            <a:lvl8pPr marL="10793494" indent="0">
              <a:buNone/>
              <a:defRPr sz="4833"/>
            </a:lvl8pPr>
            <a:lvl9pPr marL="12335416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03496"/>
      </p:ext>
    </p:extLst>
  </p:cSld>
  <p:clrMapOvr>
    <a:masterClrMapping/>
  </p:clrMapOvr>
  <p:transition/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182113"/>
      </p:ext>
    </p:extLst>
  </p:cSld>
  <p:clrMapOvr>
    <a:masterClrMapping/>
  </p:clrMapOvr>
  <p:transition/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932" indent="0">
              <a:buNone/>
              <a:defRPr sz="6916" b="1"/>
            </a:lvl2pPr>
            <a:lvl3pPr marL="3083857" indent="0">
              <a:buNone/>
              <a:defRPr sz="6082" b="1"/>
            </a:lvl3pPr>
            <a:lvl4pPr marL="4625781" indent="0">
              <a:buNone/>
              <a:defRPr sz="5249" b="1"/>
            </a:lvl4pPr>
            <a:lvl5pPr marL="6167709" indent="0">
              <a:buNone/>
              <a:defRPr sz="5249" b="1"/>
            </a:lvl5pPr>
            <a:lvl6pPr marL="7709640" indent="0">
              <a:buNone/>
              <a:defRPr sz="5249" b="1"/>
            </a:lvl6pPr>
            <a:lvl7pPr marL="9251560" indent="0">
              <a:buNone/>
              <a:defRPr sz="5249" b="1"/>
            </a:lvl7pPr>
            <a:lvl8pPr marL="10793494" indent="0">
              <a:buNone/>
              <a:defRPr sz="5249" b="1"/>
            </a:lvl8pPr>
            <a:lvl9pPr marL="1233541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932" indent="0">
              <a:buNone/>
              <a:defRPr sz="6916" b="1"/>
            </a:lvl2pPr>
            <a:lvl3pPr marL="3083857" indent="0">
              <a:buNone/>
              <a:defRPr sz="6082" b="1"/>
            </a:lvl3pPr>
            <a:lvl4pPr marL="4625781" indent="0">
              <a:buNone/>
              <a:defRPr sz="5249" b="1"/>
            </a:lvl4pPr>
            <a:lvl5pPr marL="6167709" indent="0">
              <a:buNone/>
              <a:defRPr sz="5249" b="1"/>
            </a:lvl5pPr>
            <a:lvl6pPr marL="7709640" indent="0">
              <a:buNone/>
              <a:defRPr sz="5249" b="1"/>
            </a:lvl6pPr>
            <a:lvl7pPr marL="9251560" indent="0">
              <a:buNone/>
              <a:defRPr sz="5249" b="1"/>
            </a:lvl7pPr>
            <a:lvl8pPr marL="10793494" indent="0">
              <a:buNone/>
              <a:defRPr sz="5249" b="1"/>
            </a:lvl8pPr>
            <a:lvl9pPr marL="1233541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898551"/>
      </p:ext>
    </p:extLst>
  </p:cSld>
  <p:clrMapOvr>
    <a:masterClrMapping/>
  </p:clrMapOvr>
  <p:transition/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642371"/>
      </p:ext>
    </p:extLst>
  </p:cSld>
  <p:clrMapOvr>
    <a:masterClrMapping/>
  </p:clrMapOvr>
  <p:transition/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377200"/>
      </p:ext>
    </p:extLst>
  </p:cSld>
  <p:clrMapOvr>
    <a:masterClrMapping/>
  </p:clrMapOvr>
  <p:transition/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5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1932" indent="0">
              <a:buNone/>
              <a:defRPr sz="4166"/>
            </a:lvl2pPr>
            <a:lvl3pPr marL="3083857" indent="0">
              <a:buNone/>
              <a:defRPr sz="3333"/>
            </a:lvl3pPr>
            <a:lvl4pPr marL="4625781" indent="0">
              <a:buNone/>
              <a:defRPr sz="3166"/>
            </a:lvl4pPr>
            <a:lvl5pPr marL="6167709" indent="0">
              <a:buNone/>
              <a:defRPr sz="3166"/>
            </a:lvl5pPr>
            <a:lvl6pPr marL="7709640" indent="0">
              <a:buNone/>
              <a:defRPr sz="3166"/>
            </a:lvl6pPr>
            <a:lvl7pPr marL="9251560" indent="0">
              <a:buNone/>
              <a:defRPr sz="3166"/>
            </a:lvl7pPr>
            <a:lvl8pPr marL="10793494" indent="0">
              <a:buNone/>
              <a:defRPr sz="3166"/>
            </a:lvl8pPr>
            <a:lvl9pPr marL="1233541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12684"/>
      </p:ext>
    </p:extLst>
  </p:cSld>
  <p:clrMapOvr>
    <a:masterClrMapping/>
  </p:clrMapOvr>
  <p:transition/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1932" indent="0">
              <a:buNone/>
              <a:defRPr sz="9415"/>
            </a:lvl2pPr>
            <a:lvl3pPr marL="3083857" indent="0">
              <a:buNone/>
              <a:defRPr sz="8332"/>
            </a:lvl3pPr>
            <a:lvl4pPr marL="4625781" indent="0">
              <a:buNone/>
              <a:defRPr sz="6916"/>
            </a:lvl4pPr>
            <a:lvl5pPr marL="6167709" indent="0">
              <a:buNone/>
              <a:defRPr sz="6916"/>
            </a:lvl5pPr>
            <a:lvl6pPr marL="7709640" indent="0">
              <a:buNone/>
              <a:defRPr sz="6916"/>
            </a:lvl6pPr>
            <a:lvl7pPr marL="9251560" indent="0">
              <a:buNone/>
              <a:defRPr sz="6916"/>
            </a:lvl7pPr>
            <a:lvl8pPr marL="10793494" indent="0">
              <a:buNone/>
              <a:defRPr sz="6916"/>
            </a:lvl8pPr>
            <a:lvl9pPr marL="12335416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1932" indent="0">
              <a:buNone/>
              <a:defRPr sz="4166"/>
            </a:lvl2pPr>
            <a:lvl3pPr marL="3083857" indent="0">
              <a:buNone/>
              <a:defRPr sz="3333"/>
            </a:lvl3pPr>
            <a:lvl4pPr marL="4625781" indent="0">
              <a:buNone/>
              <a:defRPr sz="3166"/>
            </a:lvl4pPr>
            <a:lvl5pPr marL="6167709" indent="0">
              <a:buNone/>
              <a:defRPr sz="3166"/>
            </a:lvl5pPr>
            <a:lvl6pPr marL="7709640" indent="0">
              <a:buNone/>
              <a:defRPr sz="3166"/>
            </a:lvl6pPr>
            <a:lvl7pPr marL="9251560" indent="0">
              <a:buNone/>
              <a:defRPr sz="3166"/>
            </a:lvl7pPr>
            <a:lvl8pPr marL="10793494" indent="0">
              <a:buNone/>
              <a:defRPr sz="3166"/>
            </a:lvl8pPr>
            <a:lvl9pPr marL="1233541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81529"/>
      </p:ext>
    </p:extLst>
  </p:cSld>
  <p:clrMapOvr>
    <a:masterClrMapping/>
  </p:clrMapOvr>
  <p:transition/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811036"/>
      </p:ext>
    </p:extLst>
  </p:cSld>
  <p:clrMapOvr>
    <a:masterClrMapping/>
  </p:clrMapOvr>
  <p:transition/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51348"/>
      </p:ext>
    </p:extLst>
  </p:cSld>
  <p:clrMapOvr>
    <a:masterClrMapping/>
  </p:clrMapOvr>
  <p:transition/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355" tIns="154121" rIns="308355" bIns="15412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355" tIns="154121" rIns="308355" bIns="154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355" tIns="154121" rIns="308355" bIns="154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70075" tIns="184970" rIns="370075" bIns="18497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678602"/>
      </p:ext>
    </p:extLst>
  </p:cSld>
  <p:clrMapOvr>
    <a:masterClrMapping/>
  </p:clrMapOvr>
  <p:transition/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340525"/>
      </p:ext>
    </p:extLst>
  </p:cSld>
  <p:clrMapOvr>
    <a:masterClrMapping/>
  </p:clrMapOvr>
  <p:transition/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18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1568" indent="0">
              <a:buNone/>
              <a:defRPr sz="6082"/>
            </a:lvl2pPr>
            <a:lvl3pPr marL="3083138" indent="0">
              <a:buNone/>
              <a:defRPr sz="5249"/>
            </a:lvl3pPr>
            <a:lvl4pPr marL="4624702" indent="0">
              <a:buNone/>
              <a:defRPr sz="4833"/>
            </a:lvl4pPr>
            <a:lvl5pPr marL="6166267" indent="0">
              <a:buNone/>
              <a:defRPr sz="4833"/>
            </a:lvl5pPr>
            <a:lvl6pPr marL="7707840" indent="0">
              <a:buNone/>
              <a:defRPr sz="4833"/>
            </a:lvl6pPr>
            <a:lvl7pPr marL="9249402" indent="0">
              <a:buNone/>
              <a:defRPr sz="4833"/>
            </a:lvl7pPr>
            <a:lvl8pPr marL="10790977" indent="0">
              <a:buNone/>
              <a:defRPr sz="4833"/>
            </a:lvl8pPr>
            <a:lvl9pPr marL="1233254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538997"/>
      </p:ext>
    </p:extLst>
  </p:cSld>
  <p:clrMapOvr>
    <a:masterClrMapping/>
  </p:clrMapOvr>
  <p:transition/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616500"/>
      </p:ext>
    </p:extLst>
  </p:cSld>
  <p:clrMapOvr>
    <a:masterClrMapping/>
  </p:clrMapOvr>
  <p:transition/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568" indent="0">
              <a:buNone/>
              <a:defRPr sz="6916" b="1"/>
            </a:lvl2pPr>
            <a:lvl3pPr marL="3083138" indent="0">
              <a:buNone/>
              <a:defRPr sz="6082" b="1"/>
            </a:lvl3pPr>
            <a:lvl4pPr marL="4624702" indent="0">
              <a:buNone/>
              <a:defRPr sz="5249" b="1"/>
            </a:lvl4pPr>
            <a:lvl5pPr marL="6166267" indent="0">
              <a:buNone/>
              <a:defRPr sz="5249" b="1"/>
            </a:lvl5pPr>
            <a:lvl6pPr marL="7707840" indent="0">
              <a:buNone/>
              <a:defRPr sz="5249" b="1"/>
            </a:lvl6pPr>
            <a:lvl7pPr marL="9249402" indent="0">
              <a:buNone/>
              <a:defRPr sz="5249" b="1"/>
            </a:lvl7pPr>
            <a:lvl8pPr marL="10790977" indent="0">
              <a:buNone/>
              <a:defRPr sz="5249" b="1"/>
            </a:lvl8pPr>
            <a:lvl9pPr marL="1233254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568" indent="0">
              <a:buNone/>
              <a:defRPr sz="6916" b="1"/>
            </a:lvl2pPr>
            <a:lvl3pPr marL="3083138" indent="0">
              <a:buNone/>
              <a:defRPr sz="6082" b="1"/>
            </a:lvl3pPr>
            <a:lvl4pPr marL="4624702" indent="0">
              <a:buNone/>
              <a:defRPr sz="5249" b="1"/>
            </a:lvl4pPr>
            <a:lvl5pPr marL="6166267" indent="0">
              <a:buNone/>
              <a:defRPr sz="5249" b="1"/>
            </a:lvl5pPr>
            <a:lvl6pPr marL="7707840" indent="0">
              <a:buNone/>
              <a:defRPr sz="5249" b="1"/>
            </a:lvl6pPr>
            <a:lvl7pPr marL="9249402" indent="0">
              <a:buNone/>
              <a:defRPr sz="5249" b="1"/>
            </a:lvl7pPr>
            <a:lvl8pPr marL="10790977" indent="0">
              <a:buNone/>
              <a:defRPr sz="5249" b="1"/>
            </a:lvl8pPr>
            <a:lvl9pPr marL="1233254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753931"/>
      </p:ext>
    </p:extLst>
  </p:cSld>
  <p:clrMapOvr>
    <a:masterClrMapping/>
  </p:clrMapOvr>
  <p:transition/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975857"/>
      </p:ext>
    </p:extLst>
  </p:cSld>
  <p:clrMapOvr>
    <a:masterClrMapping/>
  </p:clrMapOvr>
  <p:transition/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752894"/>
      </p:ext>
    </p:extLst>
  </p:cSld>
  <p:clrMapOvr>
    <a:masterClrMapping/>
  </p:clrMapOvr>
  <p:transition/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7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1568" indent="0">
              <a:buNone/>
              <a:defRPr sz="4166"/>
            </a:lvl2pPr>
            <a:lvl3pPr marL="3083138" indent="0">
              <a:buNone/>
              <a:defRPr sz="3333"/>
            </a:lvl3pPr>
            <a:lvl4pPr marL="4624702" indent="0">
              <a:buNone/>
              <a:defRPr sz="3166"/>
            </a:lvl4pPr>
            <a:lvl5pPr marL="6166267" indent="0">
              <a:buNone/>
              <a:defRPr sz="3166"/>
            </a:lvl5pPr>
            <a:lvl6pPr marL="7707840" indent="0">
              <a:buNone/>
              <a:defRPr sz="3166"/>
            </a:lvl6pPr>
            <a:lvl7pPr marL="9249402" indent="0">
              <a:buNone/>
              <a:defRPr sz="3166"/>
            </a:lvl7pPr>
            <a:lvl8pPr marL="10790977" indent="0">
              <a:buNone/>
              <a:defRPr sz="3166"/>
            </a:lvl8pPr>
            <a:lvl9pPr marL="1233254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58912"/>
      </p:ext>
    </p:extLst>
  </p:cSld>
  <p:clrMapOvr>
    <a:masterClrMapping/>
  </p:clrMapOvr>
  <p:transition/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1568" indent="0">
              <a:buNone/>
              <a:defRPr sz="9415"/>
            </a:lvl2pPr>
            <a:lvl3pPr marL="3083138" indent="0">
              <a:buNone/>
              <a:defRPr sz="8332"/>
            </a:lvl3pPr>
            <a:lvl4pPr marL="4624702" indent="0">
              <a:buNone/>
              <a:defRPr sz="6916"/>
            </a:lvl4pPr>
            <a:lvl5pPr marL="6166267" indent="0">
              <a:buNone/>
              <a:defRPr sz="6916"/>
            </a:lvl5pPr>
            <a:lvl6pPr marL="7707840" indent="0">
              <a:buNone/>
              <a:defRPr sz="6916"/>
            </a:lvl6pPr>
            <a:lvl7pPr marL="9249402" indent="0">
              <a:buNone/>
              <a:defRPr sz="6916"/>
            </a:lvl7pPr>
            <a:lvl8pPr marL="10790977" indent="0">
              <a:buNone/>
              <a:defRPr sz="6916"/>
            </a:lvl8pPr>
            <a:lvl9pPr marL="12332541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1568" indent="0">
              <a:buNone/>
              <a:defRPr sz="4166"/>
            </a:lvl2pPr>
            <a:lvl3pPr marL="3083138" indent="0">
              <a:buNone/>
              <a:defRPr sz="3333"/>
            </a:lvl3pPr>
            <a:lvl4pPr marL="4624702" indent="0">
              <a:buNone/>
              <a:defRPr sz="3166"/>
            </a:lvl4pPr>
            <a:lvl5pPr marL="6166267" indent="0">
              <a:buNone/>
              <a:defRPr sz="3166"/>
            </a:lvl5pPr>
            <a:lvl6pPr marL="7707840" indent="0">
              <a:buNone/>
              <a:defRPr sz="3166"/>
            </a:lvl6pPr>
            <a:lvl7pPr marL="9249402" indent="0">
              <a:buNone/>
              <a:defRPr sz="3166"/>
            </a:lvl7pPr>
            <a:lvl8pPr marL="10790977" indent="0">
              <a:buNone/>
              <a:defRPr sz="3166"/>
            </a:lvl8pPr>
            <a:lvl9pPr marL="1233254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780220"/>
      </p:ext>
    </p:extLst>
  </p:cSld>
  <p:clrMapOvr>
    <a:masterClrMapping/>
  </p:clrMapOvr>
  <p:transition/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877107"/>
      </p:ext>
    </p:extLst>
  </p:cSld>
  <p:clrMapOvr>
    <a:masterClrMapping/>
  </p:clrMapOvr>
  <p:transition/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013713"/>
      </p:ext>
    </p:extLst>
  </p:cSld>
  <p:clrMapOvr>
    <a:masterClrMapping/>
  </p:clrMapOvr>
  <p:transition/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08283" tIns="154082" rIns="308283" bIns="154082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08283" tIns="154082" rIns="308283" bIns="154082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08283" tIns="154082" rIns="308283" bIns="154082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988" tIns="184923" rIns="369988" bIns="184923" numCol="1" anchor="b" anchorCtr="0" compatLnSpc="1">
            <a:prstTxWarp prst="textNoShape">
              <a:avLst/>
            </a:prstTxWarp>
          </a:bodyPr>
          <a:lstStyle>
            <a:lvl1pPr>
              <a:defRPr sz="4166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 smtClean="0"/>
            </a:lvl1pPr>
          </a:lstStyle>
          <a:p>
            <a:pPr>
              <a:defRPr/>
            </a:pPr>
            <a:fld id="{9FB45B89-AB63-004A-9B1A-E0C3D2F13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68446"/>
      </p:ext>
    </p:extLst>
  </p:cSld>
  <p:clrMapOvr>
    <a:masterClrMapping/>
  </p:clrMapOvr>
  <p:transition/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1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86FF2-CC60-CB43-AE88-3EA4636210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04732"/>
      </p:ext>
    </p:extLst>
  </p:cSld>
  <p:clrMapOvr>
    <a:masterClrMapping/>
  </p:clrMapOvr>
  <p:transition/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34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1208" indent="0">
              <a:buNone/>
              <a:defRPr sz="6082"/>
            </a:lvl2pPr>
            <a:lvl3pPr marL="3082419" indent="0">
              <a:buNone/>
              <a:defRPr sz="5249"/>
            </a:lvl3pPr>
            <a:lvl4pPr marL="4623623" indent="0">
              <a:buNone/>
              <a:defRPr sz="4833"/>
            </a:lvl4pPr>
            <a:lvl5pPr marL="6164833" indent="0">
              <a:buNone/>
              <a:defRPr sz="4833"/>
            </a:lvl5pPr>
            <a:lvl6pPr marL="7706040" indent="0">
              <a:buNone/>
              <a:defRPr sz="4833"/>
            </a:lvl6pPr>
            <a:lvl7pPr marL="9247244" indent="0">
              <a:buNone/>
              <a:defRPr sz="4833"/>
            </a:lvl7pPr>
            <a:lvl8pPr marL="10788461" indent="0">
              <a:buNone/>
              <a:defRPr sz="4833"/>
            </a:lvl8pPr>
            <a:lvl9pPr marL="12329667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B67D9-EDEC-A741-9DF5-EF32C3580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26683"/>
      </p:ext>
    </p:extLst>
  </p:cSld>
  <p:clrMapOvr>
    <a:masterClrMapping/>
  </p:clrMapOvr>
  <p:transition/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BCFC6-A067-DE42-860E-A89FDCFE5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76309"/>
      </p:ext>
    </p:extLst>
  </p:cSld>
  <p:clrMapOvr>
    <a:masterClrMapping/>
  </p:clrMapOvr>
  <p:transition/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208" indent="0">
              <a:buNone/>
              <a:defRPr sz="6916" b="1"/>
            </a:lvl2pPr>
            <a:lvl3pPr marL="3082419" indent="0">
              <a:buNone/>
              <a:defRPr sz="6082" b="1"/>
            </a:lvl3pPr>
            <a:lvl4pPr marL="4623623" indent="0">
              <a:buNone/>
              <a:defRPr sz="5249" b="1"/>
            </a:lvl4pPr>
            <a:lvl5pPr marL="6164833" indent="0">
              <a:buNone/>
              <a:defRPr sz="5249" b="1"/>
            </a:lvl5pPr>
            <a:lvl6pPr marL="7706040" indent="0">
              <a:buNone/>
              <a:defRPr sz="5249" b="1"/>
            </a:lvl6pPr>
            <a:lvl7pPr marL="9247244" indent="0">
              <a:buNone/>
              <a:defRPr sz="5249" b="1"/>
            </a:lvl7pPr>
            <a:lvl8pPr marL="10788461" indent="0">
              <a:buNone/>
              <a:defRPr sz="5249" b="1"/>
            </a:lvl8pPr>
            <a:lvl9pPr marL="1232966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0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1208" indent="0">
              <a:buNone/>
              <a:defRPr sz="6916" b="1"/>
            </a:lvl2pPr>
            <a:lvl3pPr marL="3082419" indent="0">
              <a:buNone/>
              <a:defRPr sz="6082" b="1"/>
            </a:lvl3pPr>
            <a:lvl4pPr marL="4623623" indent="0">
              <a:buNone/>
              <a:defRPr sz="5249" b="1"/>
            </a:lvl4pPr>
            <a:lvl5pPr marL="6164833" indent="0">
              <a:buNone/>
              <a:defRPr sz="5249" b="1"/>
            </a:lvl5pPr>
            <a:lvl6pPr marL="7706040" indent="0">
              <a:buNone/>
              <a:defRPr sz="5249" b="1"/>
            </a:lvl6pPr>
            <a:lvl7pPr marL="9247244" indent="0">
              <a:buNone/>
              <a:defRPr sz="5249" b="1"/>
            </a:lvl7pPr>
            <a:lvl8pPr marL="10788461" indent="0">
              <a:buNone/>
              <a:defRPr sz="5249" b="1"/>
            </a:lvl8pPr>
            <a:lvl9pPr marL="1232966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0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23650-6670-2E4B-9173-7024E0677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83293"/>
      </p:ext>
    </p:extLst>
  </p:cSld>
  <p:clrMapOvr>
    <a:masterClrMapping/>
  </p:clrMapOvr>
  <p:transition/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B2A2B-D58C-424B-8C52-1450A618C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7002"/>
      </p:ext>
    </p:extLst>
  </p:cSld>
  <p:clrMapOvr>
    <a:masterClrMapping/>
  </p:clrMapOvr>
  <p:transition/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E46E6-5633-1B44-A976-C771A1908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18520"/>
      </p:ext>
    </p:extLst>
  </p:cSld>
  <p:clrMapOvr>
    <a:masterClrMapping/>
  </p:clrMapOvr>
  <p:transition/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8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1208" indent="0">
              <a:buNone/>
              <a:defRPr sz="4166"/>
            </a:lvl2pPr>
            <a:lvl3pPr marL="3082419" indent="0">
              <a:buNone/>
              <a:defRPr sz="3333"/>
            </a:lvl3pPr>
            <a:lvl4pPr marL="4623623" indent="0">
              <a:buNone/>
              <a:defRPr sz="3166"/>
            </a:lvl4pPr>
            <a:lvl5pPr marL="6164833" indent="0">
              <a:buNone/>
              <a:defRPr sz="3166"/>
            </a:lvl5pPr>
            <a:lvl6pPr marL="7706040" indent="0">
              <a:buNone/>
              <a:defRPr sz="3166"/>
            </a:lvl6pPr>
            <a:lvl7pPr marL="9247244" indent="0">
              <a:buNone/>
              <a:defRPr sz="3166"/>
            </a:lvl7pPr>
            <a:lvl8pPr marL="10788461" indent="0">
              <a:buNone/>
              <a:defRPr sz="3166"/>
            </a:lvl8pPr>
            <a:lvl9pPr marL="1232966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86F1B-3148-F148-9013-DC5732F60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25494"/>
      </p:ext>
    </p:extLst>
  </p:cSld>
  <p:clrMapOvr>
    <a:masterClrMapping/>
  </p:clrMapOvr>
  <p:transition/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1208" indent="0">
              <a:buNone/>
              <a:defRPr sz="9415"/>
            </a:lvl2pPr>
            <a:lvl3pPr marL="3082419" indent="0">
              <a:buNone/>
              <a:defRPr sz="8332"/>
            </a:lvl3pPr>
            <a:lvl4pPr marL="4623623" indent="0">
              <a:buNone/>
              <a:defRPr sz="6916"/>
            </a:lvl4pPr>
            <a:lvl5pPr marL="6164833" indent="0">
              <a:buNone/>
              <a:defRPr sz="6916"/>
            </a:lvl5pPr>
            <a:lvl6pPr marL="7706040" indent="0">
              <a:buNone/>
              <a:defRPr sz="6916"/>
            </a:lvl6pPr>
            <a:lvl7pPr marL="9247244" indent="0">
              <a:buNone/>
              <a:defRPr sz="6916"/>
            </a:lvl7pPr>
            <a:lvl8pPr marL="10788461" indent="0">
              <a:buNone/>
              <a:defRPr sz="6916"/>
            </a:lvl8pPr>
            <a:lvl9pPr marL="12329667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1208" indent="0">
              <a:buNone/>
              <a:defRPr sz="4166"/>
            </a:lvl2pPr>
            <a:lvl3pPr marL="3082419" indent="0">
              <a:buNone/>
              <a:defRPr sz="3333"/>
            </a:lvl3pPr>
            <a:lvl4pPr marL="4623623" indent="0">
              <a:buNone/>
              <a:defRPr sz="3166"/>
            </a:lvl4pPr>
            <a:lvl5pPr marL="6164833" indent="0">
              <a:buNone/>
              <a:defRPr sz="3166"/>
            </a:lvl5pPr>
            <a:lvl6pPr marL="7706040" indent="0">
              <a:buNone/>
              <a:defRPr sz="3166"/>
            </a:lvl6pPr>
            <a:lvl7pPr marL="9247244" indent="0">
              <a:buNone/>
              <a:defRPr sz="3166"/>
            </a:lvl7pPr>
            <a:lvl8pPr marL="10788461" indent="0">
              <a:buNone/>
              <a:defRPr sz="3166"/>
            </a:lvl8pPr>
            <a:lvl9pPr marL="1232966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40FF2-2A47-D34E-800A-BBFD5AFD8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61885"/>
      </p:ext>
    </p:extLst>
  </p:cSld>
  <p:clrMapOvr>
    <a:masterClrMapping/>
  </p:clrMapOvr>
  <p:transition/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10C54-8025-3243-9501-A3ADC0E8E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18256"/>
      </p:ext>
    </p:extLst>
  </p:cSld>
  <p:clrMapOvr>
    <a:masterClrMapping/>
  </p:clrMapOvr>
  <p:transition/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B42F1-5ED6-294A-9030-184DABF84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40382"/>
      </p:ext>
    </p:extLst>
  </p:cSld>
  <p:clrMapOvr>
    <a:masterClrMapping/>
  </p:clrMapOvr>
  <p:transition/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6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6BCC2-B275-B743-80E7-C5A7F3F4E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56399"/>
      </p:ext>
    </p:extLst>
  </p:cSld>
  <p:clrMapOvr>
    <a:masterClrMapping/>
  </p:clrMapOvr>
  <p:transition/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037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40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81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22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633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04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450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85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26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4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0430068"/>
      </p:ext>
    </p:extLst>
  </p:cSld>
  <p:clrMapOvr>
    <a:masterClrMapping/>
  </p:clrMapOvr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4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8030780"/>
      </p:ext>
    </p:extLst>
  </p:cSld>
  <p:clrMapOvr>
    <a:masterClrMapping/>
  </p:clrMapOvr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54"/>
            <a:ext cx="24483061" cy="7149947"/>
          </a:xfrm>
        </p:spPr>
        <p:txBody>
          <a:bodyPr anchor="t"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1pPr>
            <a:lvl2pPr marL="1540848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81703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2254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63397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70424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45087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8594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2679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4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3870036"/>
      </p:ext>
    </p:extLst>
  </p:cSld>
  <p:clrMapOvr>
    <a:masterClrMapping/>
  </p:clrMapOvr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44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5207916"/>
      </p:ext>
    </p:extLst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848" indent="0">
              <a:buNone/>
              <a:defRPr sz="6916" b="1"/>
            </a:lvl2pPr>
            <a:lvl3pPr marL="3081703" indent="0">
              <a:buNone/>
              <a:defRPr sz="6082" b="1"/>
            </a:lvl3pPr>
            <a:lvl4pPr marL="4622542" indent="0">
              <a:buNone/>
              <a:defRPr sz="5249" b="1"/>
            </a:lvl4pPr>
            <a:lvl5pPr marL="6163397" indent="0">
              <a:buNone/>
              <a:defRPr sz="5249" b="1"/>
            </a:lvl5pPr>
            <a:lvl6pPr marL="7704245" indent="0">
              <a:buNone/>
              <a:defRPr sz="5249" b="1"/>
            </a:lvl6pPr>
            <a:lvl7pPr marL="9245087" indent="0">
              <a:buNone/>
              <a:defRPr sz="5249" b="1"/>
            </a:lvl7pPr>
            <a:lvl8pPr marL="10785945" indent="0">
              <a:buNone/>
              <a:defRPr sz="5249" b="1"/>
            </a:lvl8pPr>
            <a:lvl9pPr marL="1232679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0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848" indent="0">
              <a:buNone/>
              <a:defRPr sz="6916" b="1"/>
            </a:lvl2pPr>
            <a:lvl3pPr marL="3081703" indent="0">
              <a:buNone/>
              <a:defRPr sz="6082" b="1"/>
            </a:lvl3pPr>
            <a:lvl4pPr marL="4622542" indent="0">
              <a:buNone/>
              <a:defRPr sz="5249" b="1"/>
            </a:lvl4pPr>
            <a:lvl5pPr marL="6163397" indent="0">
              <a:buNone/>
              <a:defRPr sz="5249" b="1"/>
            </a:lvl5pPr>
            <a:lvl6pPr marL="7704245" indent="0">
              <a:buNone/>
              <a:defRPr sz="5249" b="1"/>
            </a:lvl6pPr>
            <a:lvl7pPr marL="9245087" indent="0">
              <a:buNone/>
              <a:defRPr sz="5249" b="1"/>
            </a:lvl7pPr>
            <a:lvl8pPr marL="10785945" indent="0">
              <a:buNone/>
              <a:defRPr sz="5249" b="1"/>
            </a:lvl8pPr>
            <a:lvl9pPr marL="1232679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0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544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987886"/>
      </p:ext>
    </p:extLst>
  </p:cSld>
  <p:clrMapOvr>
    <a:masterClrMapping/>
  </p:clrMapOvr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544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7355061"/>
      </p:ext>
    </p:extLst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544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3486557"/>
      </p:ext>
    </p:extLst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0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0848" indent="0">
              <a:buNone/>
              <a:defRPr sz="4166"/>
            </a:lvl2pPr>
            <a:lvl3pPr marL="3081703" indent="0">
              <a:buNone/>
              <a:defRPr sz="3333"/>
            </a:lvl3pPr>
            <a:lvl4pPr marL="4622542" indent="0">
              <a:buNone/>
              <a:defRPr sz="3166"/>
            </a:lvl4pPr>
            <a:lvl5pPr marL="6163397" indent="0">
              <a:buNone/>
              <a:defRPr sz="3166"/>
            </a:lvl5pPr>
            <a:lvl6pPr marL="7704245" indent="0">
              <a:buNone/>
              <a:defRPr sz="3166"/>
            </a:lvl6pPr>
            <a:lvl7pPr marL="9245087" indent="0">
              <a:buNone/>
              <a:defRPr sz="3166"/>
            </a:lvl7pPr>
            <a:lvl8pPr marL="10785945" indent="0">
              <a:buNone/>
              <a:defRPr sz="3166"/>
            </a:lvl8pPr>
            <a:lvl9pPr marL="1232679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44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4241420"/>
      </p:ext>
    </p:extLst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0848" indent="0">
              <a:buNone/>
              <a:defRPr sz="9415"/>
            </a:lvl2pPr>
            <a:lvl3pPr marL="3081703" indent="0">
              <a:buNone/>
              <a:defRPr sz="8332"/>
            </a:lvl3pPr>
            <a:lvl4pPr marL="4622542" indent="0">
              <a:buNone/>
              <a:defRPr sz="6916"/>
            </a:lvl4pPr>
            <a:lvl5pPr marL="6163397" indent="0">
              <a:buNone/>
              <a:defRPr sz="6916"/>
            </a:lvl5pPr>
            <a:lvl6pPr marL="7704245" indent="0">
              <a:buNone/>
              <a:defRPr sz="6916"/>
            </a:lvl6pPr>
            <a:lvl7pPr marL="9245087" indent="0">
              <a:buNone/>
              <a:defRPr sz="6916"/>
            </a:lvl7pPr>
            <a:lvl8pPr marL="10785945" indent="0">
              <a:buNone/>
              <a:defRPr sz="6916"/>
            </a:lvl8pPr>
            <a:lvl9pPr marL="12326790" indent="0">
              <a:buNone/>
              <a:defRPr sz="6916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0848" indent="0">
              <a:buNone/>
              <a:defRPr sz="4166"/>
            </a:lvl2pPr>
            <a:lvl3pPr marL="3081703" indent="0">
              <a:buNone/>
              <a:defRPr sz="3333"/>
            </a:lvl3pPr>
            <a:lvl4pPr marL="4622542" indent="0">
              <a:buNone/>
              <a:defRPr sz="3166"/>
            </a:lvl4pPr>
            <a:lvl5pPr marL="6163397" indent="0">
              <a:buNone/>
              <a:defRPr sz="3166"/>
            </a:lvl5pPr>
            <a:lvl6pPr marL="7704245" indent="0">
              <a:buNone/>
              <a:defRPr sz="3166"/>
            </a:lvl6pPr>
            <a:lvl7pPr marL="9245087" indent="0">
              <a:buNone/>
              <a:defRPr sz="3166"/>
            </a:lvl7pPr>
            <a:lvl8pPr marL="10785945" indent="0">
              <a:buNone/>
              <a:defRPr sz="3166"/>
            </a:lvl8pPr>
            <a:lvl9pPr marL="1232679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44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3636525"/>
      </p:ext>
    </p:extLst>
  </p:cSld>
  <p:clrMapOvr>
    <a:masterClrMapping/>
  </p:clrMapOvr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4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6324705"/>
      </p:ext>
    </p:extLst>
  </p:cSld>
  <p:clrMapOvr>
    <a:masterClrMapping/>
  </p:clrMapOvr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446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446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44"/>
            <a:ext cx="6720840" cy="1683321"/>
          </a:xfrm>
          <a:prstGeom prst="rect">
            <a:avLst/>
          </a:prstGeom>
        </p:spPr>
        <p:txBody>
          <a:bodyPr lIns="369900" tIns="184878" rIns="369900" bIns="18487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4933883"/>
      </p:ext>
    </p:extLst>
  </p:cSld>
  <p:clrMapOvr>
    <a:masterClrMapping/>
  </p:clrMapOvr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054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404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809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21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619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702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429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83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23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4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513196"/>
      </p:ext>
    </p:extLst>
  </p:cSld>
  <p:clrMapOvr>
    <a:masterClrMapping/>
  </p:clrMapOvr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4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8147167"/>
      </p:ext>
    </p:extLst>
  </p:cSld>
  <p:clrMapOvr>
    <a:masterClrMapping/>
  </p:clrMapOvr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69"/>
            <a:ext cx="24483061" cy="7149947"/>
          </a:xfrm>
        </p:spPr>
        <p:txBody>
          <a:bodyPr anchor="t"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1pPr>
            <a:lvl2pPr marL="1540487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8098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21463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6196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70244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42933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8343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2392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4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3167368"/>
      </p:ext>
    </p:extLst>
  </p:cSld>
  <p:clrMapOvr>
    <a:masterClrMapping/>
  </p:clrMapOvr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54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3951308"/>
      </p:ext>
    </p:extLst>
  </p:cSld>
  <p:clrMapOvr>
    <a:masterClrMapping/>
  </p:clrMapOvr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487" indent="0">
              <a:buNone/>
              <a:defRPr sz="6916" b="1"/>
            </a:lvl2pPr>
            <a:lvl3pPr marL="3080982" indent="0">
              <a:buNone/>
              <a:defRPr sz="6082" b="1"/>
            </a:lvl3pPr>
            <a:lvl4pPr marL="4621463" indent="0">
              <a:buNone/>
              <a:defRPr sz="5249" b="1"/>
            </a:lvl4pPr>
            <a:lvl5pPr marL="6161962" indent="0">
              <a:buNone/>
              <a:defRPr sz="5249" b="1"/>
            </a:lvl5pPr>
            <a:lvl6pPr marL="7702445" indent="0">
              <a:buNone/>
              <a:defRPr sz="5249" b="1"/>
            </a:lvl6pPr>
            <a:lvl7pPr marL="9242933" indent="0">
              <a:buNone/>
              <a:defRPr sz="5249" b="1"/>
            </a:lvl7pPr>
            <a:lvl8pPr marL="10783431" indent="0">
              <a:buNone/>
              <a:defRPr sz="5249" b="1"/>
            </a:lvl8pPr>
            <a:lvl9pPr marL="1232392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0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487" indent="0">
              <a:buNone/>
              <a:defRPr sz="6916" b="1"/>
            </a:lvl2pPr>
            <a:lvl3pPr marL="3080982" indent="0">
              <a:buNone/>
              <a:defRPr sz="6082" b="1"/>
            </a:lvl3pPr>
            <a:lvl4pPr marL="4621463" indent="0">
              <a:buNone/>
              <a:defRPr sz="5249" b="1"/>
            </a:lvl4pPr>
            <a:lvl5pPr marL="6161962" indent="0">
              <a:buNone/>
              <a:defRPr sz="5249" b="1"/>
            </a:lvl5pPr>
            <a:lvl6pPr marL="7702445" indent="0">
              <a:buNone/>
              <a:defRPr sz="5249" b="1"/>
            </a:lvl6pPr>
            <a:lvl7pPr marL="9242933" indent="0">
              <a:buNone/>
              <a:defRPr sz="5249" b="1"/>
            </a:lvl7pPr>
            <a:lvl8pPr marL="10783431" indent="0">
              <a:buNone/>
              <a:defRPr sz="5249" b="1"/>
            </a:lvl8pPr>
            <a:lvl9pPr marL="1232392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0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554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913631"/>
      </p:ext>
    </p:extLst>
  </p:cSld>
  <p:clrMapOvr>
    <a:masterClrMapping/>
  </p:clrMapOvr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554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7756274"/>
      </p:ext>
    </p:extLst>
  </p:cSld>
  <p:clrMapOvr>
    <a:masterClrMapping/>
  </p:clrMapOvr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554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0730516"/>
      </p:ext>
    </p:extLst>
  </p:cSld>
  <p:clrMapOvr>
    <a:masterClrMapping/>
  </p:clrMapOvr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2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0487" indent="0">
              <a:buNone/>
              <a:defRPr sz="4166"/>
            </a:lvl2pPr>
            <a:lvl3pPr marL="3080982" indent="0">
              <a:buNone/>
              <a:defRPr sz="3333"/>
            </a:lvl3pPr>
            <a:lvl4pPr marL="4621463" indent="0">
              <a:buNone/>
              <a:defRPr sz="3166"/>
            </a:lvl4pPr>
            <a:lvl5pPr marL="6161962" indent="0">
              <a:buNone/>
              <a:defRPr sz="3166"/>
            </a:lvl5pPr>
            <a:lvl6pPr marL="7702445" indent="0">
              <a:buNone/>
              <a:defRPr sz="3166"/>
            </a:lvl6pPr>
            <a:lvl7pPr marL="9242933" indent="0">
              <a:buNone/>
              <a:defRPr sz="3166"/>
            </a:lvl7pPr>
            <a:lvl8pPr marL="10783431" indent="0">
              <a:buNone/>
              <a:defRPr sz="3166"/>
            </a:lvl8pPr>
            <a:lvl9pPr marL="1232392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54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0849018"/>
      </p:ext>
    </p:extLst>
  </p:cSld>
  <p:clrMapOvr>
    <a:masterClrMapping/>
  </p:clrMapOvr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0487" indent="0">
              <a:buNone/>
              <a:defRPr sz="9415"/>
            </a:lvl2pPr>
            <a:lvl3pPr marL="3080982" indent="0">
              <a:buNone/>
              <a:defRPr sz="8332"/>
            </a:lvl3pPr>
            <a:lvl4pPr marL="4621463" indent="0">
              <a:buNone/>
              <a:defRPr sz="6916"/>
            </a:lvl4pPr>
            <a:lvl5pPr marL="6161962" indent="0">
              <a:buNone/>
              <a:defRPr sz="6916"/>
            </a:lvl5pPr>
            <a:lvl6pPr marL="7702445" indent="0">
              <a:buNone/>
              <a:defRPr sz="6916"/>
            </a:lvl6pPr>
            <a:lvl7pPr marL="9242933" indent="0">
              <a:buNone/>
              <a:defRPr sz="6916"/>
            </a:lvl7pPr>
            <a:lvl8pPr marL="10783431" indent="0">
              <a:buNone/>
              <a:defRPr sz="6916"/>
            </a:lvl8pPr>
            <a:lvl9pPr marL="12323920" indent="0">
              <a:buNone/>
              <a:defRPr sz="6916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0487" indent="0">
              <a:buNone/>
              <a:defRPr sz="4166"/>
            </a:lvl2pPr>
            <a:lvl3pPr marL="3080982" indent="0">
              <a:buNone/>
              <a:defRPr sz="3333"/>
            </a:lvl3pPr>
            <a:lvl4pPr marL="4621463" indent="0">
              <a:buNone/>
              <a:defRPr sz="3166"/>
            </a:lvl4pPr>
            <a:lvl5pPr marL="6161962" indent="0">
              <a:buNone/>
              <a:defRPr sz="3166"/>
            </a:lvl5pPr>
            <a:lvl6pPr marL="7702445" indent="0">
              <a:buNone/>
              <a:defRPr sz="3166"/>
            </a:lvl6pPr>
            <a:lvl7pPr marL="9242933" indent="0">
              <a:buNone/>
              <a:defRPr sz="3166"/>
            </a:lvl7pPr>
            <a:lvl8pPr marL="10783431" indent="0">
              <a:buNone/>
              <a:defRPr sz="3166"/>
            </a:lvl8pPr>
            <a:lvl9pPr marL="1232392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554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5362473"/>
      </p:ext>
    </p:extLst>
  </p:cSld>
  <p:clrMapOvr>
    <a:masterClrMapping/>
  </p:clrMapOvr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4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9402016"/>
      </p:ext>
    </p:extLst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463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463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554"/>
            <a:ext cx="6720840" cy="1683321"/>
          </a:xfrm>
          <a:prstGeom prst="rect">
            <a:avLst/>
          </a:prstGeom>
        </p:spPr>
        <p:txBody>
          <a:bodyPr lIns="369813" tIns="184833" rIns="369813" bIns="184833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0833950"/>
      </p:ext>
    </p:extLst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8068" tIns="153970" rIns="308068" bIns="15397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068" tIns="153970" rIns="308068" bIns="15397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068" tIns="153970" rIns="308068" bIns="15397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730" tIns="184788" rIns="369730" bIns="184788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880089"/>
      </p:ext>
    </p:extLst>
  </p:cSld>
  <p:clrMapOvr>
    <a:masterClrMapping/>
  </p:clrMapOvr>
  <p:transition/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965936"/>
      </p:ext>
    </p:extLst>
  </p:cSld>
  <p:clrMapOvr>
    <a:masterClrMapping/>
  </p:clrMapOvr>
  <p:transition/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86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40127" indent="0">
              <a:buNone/>
              <a:defRPr sz="6082"/>
            </a:lvl2pPr>
            <a:lvl3pPr marL="3080268" indent="0">
              <a:buNone/>
              <a:defRPr sz="5249"/>
            </a:lvl3pPr>
            <a:lvl4pPr marL="4620386" indent="0">
              <a:buNone/>
              <a:defRPr sz="4833"/>
            </a:lvl4pPr>
            <a:lvl5pPr marL="6160521" indent="0">
              <a:buNone/>
              <a:defRPr sz="4833"/>
            </a:lvl5pPr>
            <a:lvl6pPr marL="7700654" indent="0">
              <a:buNone/>
              <a:defRPr sz="4833"/>
            </a:lvl6pPr>
            <a:lvl7pPr marL="9240775" indent="0">
              <a:buNone/>
              <a:defRPr sz="4833"/>
            </a:lvl7pPr>
            <a:lvl8pPr marL="10780916" indent="0">
              <a:buNone/>
              <a:defRPr sz="4833"/>
            </a:lvl8pPr>
            <a:lvl9pPr marL="1232104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115011"/>
      </p:ext>
    </p:extLst>
  </p:cSld>
  <p:clrMapOvr>
    <a:masterClrMapping/>
  </p:clrMapOvr>
  <p:transition/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31455"/>
      </p:ext>
    </p:extLst>
  </p:cSld>
  <p:clrMapOvr>
    <a:masterClrMapping/>
  </p:clrMapOvr>
  <p:transition/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127" indent="0">
              <a:buNone/>
              <a:defRPr sz="6916" b="1"/>
            </a:lvl2pPr>
            <a:lvl3pPr marL="3080268" indent="0">
              <a:buNone/>
              <a:defRPr sz="6082" b="1"/>
            </a:lvl3pPr>
            <a:lvl4pPr marL="4620386" indent="0">
              <a:buNone/>
              <a:defRPr sz="5249" b="1"/>
            </a:lvl4pPr>
            <a:lvl5pPr marL="6160521" indent="0">
              <a:buNone/>
              <a:defRPr sz="5249" b="1"/>
            </a:lvl5pPr>
            <a:lvl6pPr marL="7700654" indent="0">
              <a:buNone/>
              <a:defRPr sz="5249" b="1"/>
            </a:lvl6pPr>
            <a:lvl7pPr marL="9240775" indent="0">
              <a:buNone/>
              <a:defRPr sz="5249" b="1"/>
            </a:lvl7pPr>
            <a:lvl8pPr marL="10780916" indent="0">
              <a:buNone/>
              <a:defRPr sz="5249" b="1"/>
            </a:lvl8pPr>
            <a:lvl9pPr marL="1232104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40127" indent="0">
              <a:buNone/>
              <a:defRPr sz="6916" b="1"/>
            </a:lvl2pPr>
            <a:lvl3pPr marL="3080268" indent="0">
              <a:buNone/>
              <a:defRPr sz="6082" b="1"/>
            </a:lvl3pPr>
            <a:lvl4pPr marL="4620386" indent="0">
              <a:buNone/>
              <a:defRPr sz="5249" b="1"/>
            </a:lvl4pPr>
            <a:lvl5pPr marL="6160521" indent="0">
              <a:buNone/>
              <a:defRPr sz="5249" b="1"/>
            </a:lvl5pPr>
            <a:lvl6pPr marL="7700654" indent="0">
              <a:buNone/>
              <a:defRPr sz="5249" b="1"/>
            </a:lvl6pPr>
            <a:lvl7pPr marL="9240775" indent="0">
              <a:buNone/>
              <a:defRPr sz="5249" b="1"/>
            </a:lvl7pPr>
            <a:lvl8pPr marL="10780916" indent="0">
              <a:buNone/>
              <a:defRPr sz="5249" b="1"/>
            </a:lvl8pPr>
            <a:lvl9pPr marL="1232104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105727"/>
      </p:ext>
    </p:extLst>
  </p:cSld>
  <p:clrMapOvr>
    <a:masterClrMapping/>
  </p:clrMapOvr>
  <p:transition/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82300"/>
      </p:ext>
    </p:extLst>
  </p:cSld>
  <p:clrMapOvr>
    <a:masterClrMapping/>
  </p:clrMapOvr>
  <p:transition/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50572"/>
      </p:ext>
    </p:extLst>
  </p:cSld>
  <p:clrMapOvr>
    <a:masterClrMapping/>
  </p:clrMapOvr>
  <p:transition/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4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40127" indent="0">
              <a:buNone/>
              <a:defRPr sz="4166"/>
            </a:lvl2pPr>
            <a:lvl3pPr marL="3080268" indent="0">
              <a:buNone/>
              <a:defRPr sz="3333"/>
            </a:lvl3pPr>
            <a:lvl4pPr marL="4620386" indent="0">
              <a:buNone/>
              <a:defRPr sz="3166"/>
            </a:lvl4pPr>
            <a:lvl5pPr marL="6160521" indent="0">
              <a:buNone/>
              <a:defRPr sz="3166"/>
            </a:lvl5pPr>
            <a:lvl6pPr marL="7700654" indent="0">
              <a:buNone/>
              <a:defRPr sz="3166"/>
            </a:lvl6pPr>
            <a:lvl7pPr marL="9240775" indent="0">
              <a:buNone/>
              <a:defRPr sz="3166"/>
            </a:lvl7pPr>
            <a:lvl8pPr marL="10780916" indent="0">
              <a:buNone/>
              <a:defRPr sz="3166"/>
            </a:lvl8pPr>
            <a:lvl9pPr marL="1232104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351362"/>
      </p:ext>
    </p:extLst>
  </p:cSld>
  <p:clrMapOvr>
    <a:masterClrMapping/>
  </p:clrMapOvr>
  <p:transition/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40127" indent="0">
              <a:buNone/>
              <a:defRPr sz="9415"/>
            </a:lvl2pPr>
            <a:lvl3pPr marL="3080268" indent="0">
              <a:buNone/>
              <a:defRPr sz="8332"/>
            </a:lvl3pPr>
            <a:lvl4pPr marL="4620386" indent="0">
              <a:buNone/>
              <a:defRPr sz="6916"/>
            </a:lvl4pPr>
            <a:lvl5pPr marL="6160521" indent="0">
              <a:buNone/>
              <a:defRPr sz="6916"/>
            </a:lvl5pPr>
            <a:lvl6pPr marL="7700654" indent="0">
              <a:buNone/>
              <a:defRPr sz="6916"/>
            </a:lvl6pPr>
            <a:lvl7pPr marL="9240775" indent="0">
              <a:buNone/>
              <a:defRPr sz="6916"/>
            </a:lvl7pPr>
            <a:lvl8pPr marL="10780916" indent="0">
              <a:buNone/>
              <a:defRPr sz="6916"/>
            </a:lvl8pPr>
            <a:lvl9pPr marL="12321043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40127" indent="0">
              <a:buNone/>
              <a:defRPr sz="4166"/>
            </a:lvl2pPr>
            <a:lvl3pPr marL="3080268" indent="0">
              <a:buNone/>
              <a:defRPr sz="3333"/>
            </a:lvl3pPr>
            <a:lvl4pPr marL="4620386" indent="0">
              <a:buNone/>
              <a:defRPr sz="3166"/>
            </a:lvl4pPr>
            <a:lvl5pPr marL="6160521" indent="0">
              <a:buNone/>
              <a:defRPr sz="3166"/>
            </a:lvl5pPr>
            <a:lvl6pPr marL="7700654" indent="0">
              <a:buNone/>
              <a:defRPr sz="3166"/>
            </a:lvl6pPr>
            <a:lvl7pPr marL="9240775" indent="0">
              <a:buNone/>
              <a:defRPr sz="3166"/>
            </a:lvl7pPr>
            <a:lvl8pPr marL="10780916" indent="0">
              <a:buNone/>
              <a:defRPr sz="3166"/>
            </a:lvl8pPr>
            <a:lvl9pPr marL="1232104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673471"/>
      </p:ext>
    </p:extLst>
  </p:cSld>
  <p:clrMapOvr>
    <a:masterClrMapping/>
  </p:clrMapOvr>
  <p:transition/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898943"/>
      </p:ext>
    </p:extLst>
  </p:cSld>
  <p:clrMapOvr>
    <a:masterClrMapping/>
  </p:clrMapOvr>
  <p:transition/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292533"/>
      </p:ext>
    </p:extLst>
  </p:cSld>
  <p:clrMapOvr>
    <a:masterClrMapping/>
  </p:clrMapOvr>
  <p:transition/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081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39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95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19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590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98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38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7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18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6304621"/>
      </p:ext>
    </p:extLst>
  </p:cSld>
  <p:clrMapOvr>
    <a:masterClrMapping/>
  </p:clrMapOvr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2615013"/>
      </p:ext>
    </p:extLst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95"/>
            <a:ext cx="24483061" cy="7149947"/>
          </a:xfrm>
        </p:spPr>
        <p:txBody>
          <a:bodyPr anchor="t"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1pPr>
            <a:lvl2pPr marL="1539773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954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1931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5908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98858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3862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7840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1816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7346126"/>
      </p:ext>
    </p:extLst>
  </p:cSld>
  <p:clrMapOvr>
    <a:masterClrMapping/>
  </p:clrMapOvr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342433"/>
      </p:ext>
    </p:extLst>
  </p:cSld>
  <p:clrMapOvr>
    <a:masterClrMapping/>
  </p:clrMapOvr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773" indent="0">
              <a:buNone/>
              <a:defRPr sz="6916" b="1"/>
            </a:lvl2pPr>
            <a:lvl3pPr marL="3079547" indent="0">
              <a:buNone/>
              <a:defRPr sz="6082" b="1"/>
            </a:lvl3pPr>
            <a:lvl4pPr marL="4619311" indent="0">
              <a:buNone/>
              <a:defRPr sz="5249" b="1"/>
            </a:lvl4pPr>
            <a:lvl5pPr marL="6159085" indent="0">
              <a:buNone/>
              <a:defRPr sz="5249" b="1"/>
            </a:lvl5pPr>
            <a:lvl6pPr marL="7698858" indent="0">
              <a:buNone/>
              <a:defRPr sz="5249" b="1"/>
            </a:lvl6pPr>
            <a:lvl7pPr marL="9238622" indent="0">
              <a:buNone/>
              <a:defRPr sz="5249" b="1"/>
            </a:lvl7pPr>
            <a:lvl8pPr marL="10778400" indent="0">
              <a:buNone/>
              <a:defRPr sz="5249" b="1"/>
            </a:lvl8pPr>
            <a:lvl9pPr marL="1231816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773" indent="0">
              <a:buNone/>
              <a:defRPr sz="6916" b="1"/>
            </a:lvl2pPr>
            <a:lvl3pPr marL="3079547" indent="0">
              <a:buNone/>
              <a:defRPr sz="6082" b="1"/>
            </a:lvl3pPr>
            <a:lvl4pPr marL="4619311" indent="0">
              <a:buNone/>
              <a:defRPr sz="5249" b="1"/>
            </a:lvl4pPr>
            <a:lvl5pPr marL="6159085" indent="0">
              <a:buNone/>
              <a:defRPr sz="5249" b="1"/>
            </a:lvl5pPr>
            <a:lvl6pPr marL="7698858" indent="0">
              <a:buNone/>
              <a:defRPr sz="5249" b="1"/>
            </a:lvl6pPr>
            <a:lvl7pPr marL="9238622" indent="0">
              <a:buNone/>
              <a:defRPr sz="5249" b="1"/>
            </a:lvl7pPr>
            <a:lvl8pPr marL="10778400" indent="0">
              <a:buNone/>
              <a:defRPr sz="5249" b="1"/>
            </a:lvl8pPr>
            <a:lvl9pPr marL="1231816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1056083"/>
      </p:ext>
    </p:extLst>
  </p:cSld>
  <p:clrMapOvr>
    <a:masterClrMapping/>
  </p:clrMapOvr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1105433"/>
      </p:ext>
    </p:extLst>
  </p:cSld>
  <p:clrMapOvr>
    <a:masterClrMapping/>
  </p:clrMapOvr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1354210"/>
      </p:ext>
    </p:extLst>
  </p:cSld>
  <p:clrMapOvr>
    <a:masterClrMapping/>
  </p:clrMapOvr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5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9773" indent="0">
              <a:buNone/>
              <a:defRPr sz="4166"/>
            </a:lvl2pPr>
            <a:lvl3pPr marL="3079547" indent="0">
              <a:buNone/>
              <a:defRPr sz="3333"/>
            </a:lvl3pPr>
            <a:lvl4pPr marL="4619311" indent="0">
              <a:buNone/>
              <a:defRPr sz="3166"/>
            </a:lvl4pPr>
            <a:lvl5pPr marL="6159085" indent="0">
              <a:buNone/>
              <a:defRPr sz="3166"/>
            </a:lvl5pPr>
            <a:lvl6pPr marL="7698858" indent="0">
              <a:buNone/>
              <a:defRPr sz="3166"/>
            </a:lvl6pPr>
            <a:lvl7pPr marL="9238622" indent="0">
              <a:buNone/>
              <a:defRPr sz="3166"/>
            </a:lvl7pPr>
            <a:lvl8pPr marL="10778400" indent="0">
              <a:buNone/>
              <a:defRPr sz="3166"/>
            </a:lvl8pPr>
            <a:lvl9pPr marL="1231816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4917268"/>
      </p:ext>
    </p:extLst>
  </p:cSld>
  <p:clrMapOvr>
    <a:masterClrMapping/>
  </p:clrMapOvr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9773" indent="0">
              <a:buNone/>
              <a:defRPr sz="9415"/>
            </a:lvl2pPr>
            <a:lvl3pPr marL="3079547" indent="0">
              <a:buNone/>
              <a:defRPr sz="8332"/>
            </a:lvl3pPr>
            <a:lvl4pPr marL="4619311" indent="0">
              <a:buNone/>
              <a:defRPr sz="6916"/>
            </a:lvl4pPr>
            <a:lvl5pPr marL="6159085" indent="0">
              <a:buNone/>
              <a:defRPr sz="6916"/>
            </a:lvl5pPr>
            <a:lvl6pPr marL="7698858" indent="0">
              <a:buNone/>
              <a:defRPr sz="6916"/>
            </a:lvl6pPr>
            <a:lvl7pPr marL="9238622" indent="0">
              <a:buNone/>
              <a:defRPr sz="6916"/>
            </a:lvl7pPr>
            <a:lvl8pPr marL="10778400" indent="0">
              <a:buNone/>
              <a:defRPr sz="6916"/>
            </a:lvl8pPr>
            <a:lvl9pPr marL="12318166" indent="0">
              <a:buNone/>
              <a:defRPr sz="6916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9773" indent="0">
              <a:buNone/>
              <a:defRPr sz="4166"/>
            </a:lvl2pPr>
            <a:lvl3pPr marL="3079547" indent="0">
              <a:buNone/>
              <a:defRPr sz="3333"/>
            </a:lvl3pPr>
            <a:lvl4pPr marL="4619311" indent="0">
              <a:buNone/>
              <a:defRPr sz="3166"/>
            </a:lvl4pPr>
            <a:lvl5pPr marL="6159085" indent="0">
              <a:buNone/>
              <a:defRPr sz="3166"/>
            </a:lvl5pPr>
            <a:lvl6pPr marL="7698858" indent="0">
              <a:buNone/>
              <a:defRPr sz="3166"/>
            </a:lvl6pPr>
            <a:lvl7pPr marL="9238622" indent="0">
              <a:buNone/>
              <a:defRPr sz="3166"/>
            </a:lvl7pPr>
            <a:lvl8pPr marL="10778400" indent="0">
              <a:buNone/>
              <a:defRPr sz="3166"/>
            </a:lvl8pPr>
            <a:lvl9pPr marL="1231816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0122457"/>
      </p:ext>
    </p:extLst>
  </p:cSld>
  <p:clrMapOvr>
    <a:masterClrMapping/>
  </p:clrMapOvr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4690904"/>
      </p:ext>
    </p:extLst>
  </p:cSld>
  <p:clrMapOvr>
    <a:masterClrMapping/>
  </p:clrMapOvr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494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494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9769408"/>
      </p:ext>
    </p:extLst>
  </p:cSld>
  <p:clrMapOvr>
    <a:masterClrMapping/>
  </p:clrMapOvr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116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/>
            </a:lvl1pPr>
            <a:lvl2pPr marL="769710" indent="0" algn="ctr">
              <a:buNone/>
              <a:defRPr/>
            </a:lvl2pPr>
            <a:lvl3pPr marL="1539416" indent="0" algn="ctr">
              <a:buNone/>
              <a:defRPr/>
            </a:lvl3pPr>
            <a:lvl4pPr marL="2309116" indent="0" algn="ctr">
              <a:buNone/>
              <a:defRPr/>
            </a:lvl4pPr>
            <a:lvl5pPr marL="3078826" indent="0" algn="ctr">
              <a:buNone/>
              <a:defRPr/>
            </a:lvl5pPr>
            <a:lvl6pPr marL="3848513" indent="0" algn="ctr">
              <a:buNone/>
              <a:defRPr/>
            </a:lvl6pPr>
            <a:lvl7pPr marL="4618236" indent="0" algn="ctr">
              <a:buNone/>
              <a:defRPr/>
            </a:lvl7pPr>
            <a:lvl8pPr marL="5387936" indent="0" algn="ctr">
              <a:buNone/>
              <a:defRPr/>
            </a:lvl8pPr>
            <a:lvl9pPr marL="6157650" indent="0" algn="ctr">
              <a:buNone/>
              <a:defRPr/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26729"/>
      </p:ext>
    </p:extLst>
  </p:cSld>
  <p:clrMapOvr>
    <a:masterClrMapping/>
  </p:clrMapOvr>
  <p:transition/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21785"/>
      </p:ext>
    </p:extLst>
  </p:cSld>
  <p:clrMapOvr>
    <a:masterClrMapping/>
  </p:clrMapOvr>
  <p:transition/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028"/>
            <a:ext cx="24483061" cy="7149947"/>
          </a:xfrm>
        </p:spPr>
        <p:txBody>
          <a:bodyPr/>
          <a:lstStyle>
            <a:lvl1pPr algn="l">
              <a:defRPr sz="6916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20"/>
            <a:ext cx="24483061" cy="7874947"/>
          </a:xfrm>
        </p:spPr>
        <p:txBody>
          <a:bodyPr anchor="b"/>
          <a:lstStyle>
            <a:lvl1pPr marL="0" indent="0">
              <a:buNone/>
              <a:defRPr sz="3333"/>
            </a:lvl1pPr>
            <a:lvl2pPr marL="769710" indent="0">
              <a:buNone/>
              <a:defRPr sz="3166"/>
            </a:lvl2pPr>
            <a:lvl3pPr marL="1539416" indent="0">
              <a:buNone/>
              <a:defRPr sz="2750"/>
            </a:lvl3pPr>
            <a:lvl4pPr marL="2309116" indent="0">
              <a:buNone/>
              <a:defRPr sz="2333"/>
            </a:lvl4pPr>
            <a:lvl5pPr marL="3078826" indent="0">
              <a:buNone/>
              <a:defRPr sz="2333"/>
            </a:lvl5pPr>
            <a:lvl6pPr marL="3848513" indent="0">
              <a:buNone/>
              <a:defRPr sz="2333"/>
            </a:lvl6pPr>
            <a:lvl7pPr marL="4618236" indent="0">
              <a:buNone/>
              <a:defRPr sz="2333"/>
            </a:lvl7pPr>
            <a:lvl8pPr marL="5387936" indent="0">
              <a:buNone/>
              <a:defRPr sz="2333"/>
            </a:lvl8pPr>
            <a:lvl9pPr marL="6157650" indent="0">
              <a:buNone/>
              <a:defRPr sz="2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3885148"/>
      </p:ext>
    </p:extLst>
  </p:cSld>
  <p:clrMapOvr>
    <a:masterClrMapping/>
  </p:clrMapOvr>
  <p:transition/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170" y="5499963"/>
            <a:ext cx="12601575" cy="27166469"/>
          </a:xfrm>
        </p:spPr>
        <p:txBody>
          <a:bodyPr/>
          <a:lstStyle>
            <a:lvl1pPr>
              <a:defRPr sz="4833"/>
            </a:lvl1pPr>
            <a:lvl2pPr>
              <a:defRPr sz="4166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61777" y="5499963"/>
            <a:ext cx="12601575" cy="27166469"/>
          </a:xfrm>
        </p:spPr>
        <p:txBody>
          <a:bodyPr/>
          <a:lstStyle>
            <a:lvl1pPr>
              <a:defRPr sz="4833"/>
            </a:lvl1pPr>
            <a:lvl2pPr>
              <a:defRPr sz="4166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63581"/>
      </p:ext>
    </p:extLst>
  </p:cSld>
  <p:clrMapOvr>
    <a:masterClrMapping/>
  </p:clrMapOvr>
  <p:transition/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0"/>
            <a:ext cx="12726591" cy="3358312"/>
          </a:xfrm>
        </p:spPr>
        <p:txBody>
          <a:bodyPr anchor="b"/>
          <a:lstStyle>
            <a:lvl1pPr marL="0" indent="0">
              <a:buNone/>
              <a:defRPr sz="4166" b="1"/>
            </a:lvl1pPr>
            <a:lvl2pPr marL="769710" indent="0">
              <a:buNone/>
              <a:defRPr sz="3333" b="1"/>
            </a:lvl2pPr>
            <a:lvl3pPr marL="1539416" indent="0">
              <a:buNone/>
              <a:defRPr sz="3166" b="1"/>
            </a:lvl3pPr>
            <a:lvl4pPr marL="2309116" indent="0">
              <a:buNone/>
              <a:defRPr sz="2750" b="1"/>
            </a:lvl4pPr>
            <a:lvl5pPr marL="3078826" indent="0">
              <a:buNone/>
              <a:defRPr sz="2750" b="1"/>
            </a:lvl5pPr>
            <a:lvl6pPr marL="3848513" indent="0">
              <a:buNone/>
              <a:defRPr sz="2750" b="1"/>
            </a:lvl6pPr>
            <a:lvl7pPr marL="4618236" indent="0">
              <a:buNone/>
              <a:defRPr sz="2750" b="1"/>
            </a:lvl7pPr>
            <a:lvl8pPr marL="5387936" indent="0">
              <a:buNone/>
              <a:defRPr sz="2750" b="1"/>
            </a:lvl8pPr>
            <a:lvl9pPr marL="6157650" indent="0">
              <a:buNone/>
              <a:defRPr sz="2750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4166"/>
            </a:lvl1pPr>
            <a:lvl2pPr>
              <a:defRPr sz="3333"/>
            </a:lvl2pPr>
            <a:lvl3pPr>
              <a:defRPr sz="3166"/>
            </a:lvl3pPr>
            <a:lvl4pPr>
              <a:defRPr sz="2750"/>
            </a:lvl4pPr>
            <a:lvl5pPr>
              <a:defRPr sz="2750"/>
            </a:lvl5pPr>
            <a:lvl6pPr>
              <a:defRPr sz="2750"/>
            </a:lvl6pPr>
            <a:lvl7pPr>
              <a:defRPr sz="2750"/>
            </a:lvl7pPr>
            <a:lvl8pPr>
              <a:defRPr sz="2750"/>
            </a:lvl8pPr>
            <a:lvl9pPr>
              <a:defRPr sz="2750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1" y="8058280"/>
            <a:ext cx="12731591" cy="3358312"/>
          </a:xfrm>
        </p:spPr>
        <p:txBody>
          <a:bodyPr anchor="b"/>
          <a:lstStyle>
            <a:lvl1pPr marL="0" indent="0">
              <a:buNone/>
              <a:defRPr sz="4166" b="1"/>
            </a:lvl1pPr>
            <a:lvl2pPr marL="769710" indent="0">
              <a:buNone/>
              <a:defRPr sz="3333" b="1"/>
            </a:lvl2pPr>
            <a:lvl3pPr marL="1539416" indent="0">
              <a:buNone/>
              <a:defRPr sz="3166" b="1"/>
            </a:lvl3pPr>
            <a:lvl4pPr marL="2309116" indent="0">
              <a:buNone/>
              <a:defRPr sz="2750" b="1"/>
            </a:lvl4pPr>
            <a:lvl5pPr marL="3078826" indent="0">
              <a:buNone/>
              <a:defRPr sz="2750" b="1"/>
            </a:lvl5pPr>
            <a:lvl6pPr marL="3848513" indent="0">
              <a:buNone/>
              <a:defRPr sz="2750" b="1"/>
            </a:lvl6pPr>
            <a:lvl7pPr marL="4618236" indent="0">
              <a:buNone/>
              <a:defRPr sz="2750" b="1"/>
            </a:lvl7pPr>
            <a:lvl8pPr marL="5387936" indent="0">
              <a:buNone/>
              <a:defRPr sz="2750" b="1"/>
            </a:lvl8pPr>
            <a:lvl9pPr marL="6157650" indent="0">
              <a:buNone/>
              <a:defRPr sz="2750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1" y="11416582"/>
            <a:ext cx="12731591" cy="20741520"/>
          </a:xfrm>
        </p:spPr>
        <p:txBody>
          <a:bodyPr/>
          <a:lstStyle>
            <a:lvl1pPr>
              <a:defRPr sz="4166"/>
            </a:lvl1pPr>
            <a:lvl2pPr>
              <a:defRPr sz="3333"/>
            </a:lvl2pPr>
            <a:lvl3pPr>
              <a:defRPr sz="3166"/>
            </a:lvl3pPr>
            <a:lvl4pPr>
              <a:defRPr sz="2750"/>
            </a:lvl4pPr>
            <a:lvl5pPr>
              <a:defRPr sz="2750"/>
            </a:lvl5pPr>
            <a:lvl6pPr>
              <a:defRPr sz="2750"/>
            </a:lvl6pPr>
            <a:lvl7pPr>
              <a:defRPr sz="2750"/>
            </a:lvl7pPr>
            <a:lvl8pPr>
              <a:defRPr sz="2750"/>
            </a:lvl8pPr>
            <a:lvl9pPr>
              <a:defRPr sz="2750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11560"/>
      </p:ext>
    </p:extLst>
  </p:cSld>
  <p:clrMapOvr>
    <a:masterClrMapping/>
  </p:clrMapOvr>
  <p:transition/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34601"/>
      </p:ext>
    </p:extLst>
  </p:cSld>
  <p:clrMapOvr>
    <a:masterClrMapping/>
  </p:clrMapOvr>
  <p:transition/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879725"/>
      </p:ext>
    </p:extLst>
  </p:cSld>
  <p:clrMapOvr>
    <a:masterClrMapping/>
  </p:clrMapOvr>
  <p:transition/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4" y="1433325"/>
            <a:ext cx="9476185" cy="6099955"/>
          </a:xfrm>
        </p:spPr>
        <p:txBody>
          <a:bodyPr anchor="b"/>
          <a:lstStyle>
            <a:lvl1pPr algn="l">
              <a:defRPr sz="3333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84"/>
            <a:ext cx="16102013" cy="30724779"/>
          </a:xfrm>
        </p:spPr>
        <p:txBody>
          <a:bodyPr/>
          <a:lstStyle>
            <a:lvl1pPr>
              <a:defRPr sz="5249"/>
            </a:lvl1pPr>
            <a:lvl2pPr>
              <a:defRPr sz="4833"/>
            </a:lvl2pPr>
            <a:lvl3pPr>
              <a:defRPr sz="4166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4" y="7533303"/>
            <a:ext cx="9476185" cy="24624823"/>
          </a:xfrm>
        </p:spPr>
        <p:txBody>
          <a:bodyPr/>
          <a:lstStyle>
            <a:lvl1pPr marL="0" indent="0">
              <a:buNone/>
              <a:defRPr sz="2333"/>
            </a:lvl1pPr>
            <a:lvl2pPr marL="769710" indent="0">
              <a:buNone/>
              <a:defRPr sz="1916"/>
            </a:lvl2pPr>
            <a:lvl3pPr marL="1539416" indent="0">
              <a:buNone/>
              <a:defRPr sz="1500"/>
            </a:lvl3pPr>
            <a:lvl4pPr marL="2309116" indent="0">
              <a:buNone/>
              <a:defRPr sz="1500"/>
            </a:lvl4pPr>
            <a:lvl5pPr marL="3078826" indent="0">
              <a:buNone/>
              <a:defRPr sz="1500"/>
            </a:lvl5pPr>
            <a:lvl6pPr marL="3848513" indent="0">
              <a:buNone/>
              <a:defRPr sz="1500"/>
            </a:lvl6pPr>
            <a:lvl7pPr marL="4618236" indent="0">
              <a:buNone/>
              <a:defRPr sz="1500"/>
            </a:lvl7pPr>
            <a:lvl8pPr marL="5387936" indent="0">
              <a:buNone/>
              <a:defRPr sz="1500"/>
            </a:lvl8pPr>
            <a:lvl9pPr marL="6157650" indent="0">
              <a:buNone/>
              <a:defRPr sz="1500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771475"/>
      </p:ext>
    </p:extLst>
  </p:cSld>
  <p:clrMapOvr>
    <a:masterClrMapping/>
  </p:clrMapOvr>
  <p:transition/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3333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5249"/>
            </a:lvl1pPr>
            <a:lvl2pPr marL="769710" indent="0">
              <a:buNone/>
              <a:defRPr sz="4833"/>
            </a:lvl2pPr>
            <a:lvl3pPr marL="1539416" indent="0">
              <a:buNone/>
              <a:defRPr sz="4166"/>
            </a:lvl3pPr>
            <a:lvl4pPr marL="2309116" indent="0">
              <a:buNone/>
              <a:defRPr sz="3333"/>
            </a:lvl4pPr>
            <a:lvl5pPr marL="3078826" indent="0">
              <a:buNone/>
              <a:defRPr sz="3333"/>
            </a:lvl5pPr>
            <a:lvl6pPr marL="3848513" indent="0">
              <a:buNone/>
              <a:defRPr sz="3333"/>
            </a:lvl6pPr>
            <a:lvl7pPr marL="4618236" indent="0">
              <a:buNone/>
              <a:defRPr sz="3333"/>
            </a:lvl7pPr>
            <a:lvl8pPr marL="5387936" indent="0">
              <a:buNone/>
              <a:defRPr sz="3333"/>
            </a:lvl8pPr>
            <a:lvl9pPr marL="6157650" indent="0">
              <a:buNone/>
              <a:defRPr sz="3333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5660"/>
            <a:ext cx="17282160" cy="4224972"/>
          </a:xfrm>
        </p:spPr>
        <p:txBody>
          <a:bodyPr/>
          <a:lstStyle>
            <a:lvl1pPr marL="0" indent="0">
              <a:buNone/>
              <a:defRPr sz="2333"/>
            </a:lvl1pPr>
            <a:lvl2pPr marL="769710" indent="0">
              <a:buNone/>
              <a:defRPr sz="1916"/>
            </a:lvl2pPr>
            <a:lvl3pPr marL="1539416" indent="0">
              <a:buNone/>
              <a:defRPr sz="1500"/>
            </a:lvl3pPr>
            <a:lvl4pPr marL="2309116" indent="0">
              <a:buNone/>
              <a:defRPr sz="1500"/>
            </a:lvl4pPr>
            <a:lvl5pPr marL="3078826" indent="0">
              <a:buNone/>
              <a:defRPr sz="1500"/>
            </a:lvl5pPr>
            <a:lvl6pPr marL="3848513" indent="0">
              <a:buNone/>
              <a:defRPr sz="1500"/>
            </a:lvl6pPr>
            <a:lvl7pPr marL="4618236" indent="0">
              <a:buNone/>
              <a:defRPr sz="1500"/>
            </a:lvl7pPr>
            <a:lvl8pPr marL="5387936" indent="0">
              <a:buNone/>
              <a:defRPr sz="1500"/>
            </a:lvl8pPr>
            <a:lvl9pPr marL="6157650" indent="0">
              <a:buNone/>
              <a:defRPr sz="1500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628413"/>
      </p:ext>
    </p:extLst>
  </p:cSld>
  <p:clrMapOvr>
    <a:masterClrMapping/>
  </p:clrMapOvr>
  <p:transition/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5352"/>
      </p:ext>
    </p:extLst>
  </p:cSld>
  <p:clrMapOvr>
    <a:masterClrMapping/>
  </p:clrMapOvr>
  <p:transition/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402551" y="1033328"/>
            <a:ext cx="6360794" cy="31633104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167" y="1033328"/>
            <a:ext cx="18842354" cy="31633104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619796"/>
      </p:ext>
    </p:extLst>
  </p:cSld>
  <p:clrMapOvr>
    <a:masterClrMapping/>
  </p:clrMapOvr>
  <p:transition/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853" tIns="153859" rIns="307853" bIns="153859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473" tIns="184655" rIns="369473" bIns="18465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874429"/>
      </p:ext>
    </p:extLst>
  </p:cSld>
  <p:clrMapOvr>
    <a:masterClrMapping/>
  </p:clrMapOvr>
  <p:transition/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950224"/>
      </p:ext>
    </p:extLst>
  </p:cSld>
  <p:clrMapOvr>
    <a:masterClrMapping/>
  </p:clrMapOvr>
  <p:transition/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028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9056" indent="0">
              <a:buNone/>
              <a:defRPr sz="6082"/>
            </a:lvl2pPr>
            <a:lvl3pPr marL="3078112" indent="0">
              <a:buNone/>
              <a:defRPr sz="5249"/>
            </a:lvl3pPr>
            <a:lvl4pPr marL="4617159" indent="0">
              <a:buNone/>
              <a:defRPr sz="4833"/>
            </a:lvl4pPr>
            <a:lvl5pPr marL="6156211" indent="0">
              <a:buNone/>
              <a:defRPr sz="4833"/>
            </a:lvl5pPr>
            <a:lvl6pPr marL="7695269" indent="0">
              <a:buNone/>
              <a:defRPr sz="4833"/>
            </a:lvl6pPr>
            <a:lvl7pPr marL="9234314" indent="0">
              <a:buNone/>
              <a:defRPr sz="4833"/>
            </a:lvl7pPr>
            <a:lvl8pPr marL="10773376" indent="0">
              <a:buNone/>
              <a:defRPr sz="4833"/>
            </a:lvl8pPr>
            <a:lvl9pPr marL="12312424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05362"/>
      </p:ext>
    </p:extLst>
  </p:cSld>
  <p:clrMapOvr>
    <a:masterClrMapping/>
  </p:clrMapOvr>
  <p:transition/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123748"/>
      </p:ext>
    </p:extLst>
  </p:cSld>
  <p:clrMapOvr>
    <a:masterClrMapping/>
  </p:clrMapOvr>
  <p:transition/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056" indent="0">
              <a:buNone/>
              <a:defRPr sz="6916" b="1"/>
            </a:lvl2pPr>
            <a:lvl3pPr marL="3078112" indent="0">
              <a:buNone/>
              <a:defRPr sz="6082" b="1"/>
            </a:lvl3pPr>
            <a:lvl4pPr marL="4617159" indent="0">
              <a:buNone/>
              <a:defRPr sz="5249" b="1"/>
            </a:lvl4pPr>
            <a:lvl5pPr marL="6156211" indent="0">
              <a:buNone/>
              <a:defRPr sz="5249" b="1"/>
            </a:lvl5pPr>
            <a:lvl6pPr marL="7695269" indent="0">
              <a:buNone/>
              <a:defRPr sz="5249" b="1"/>
            </a:lvl6pPr>
            <a:lvl7pPr marL="9234314" indent="0">
              <a:buNone/>
              <a:defRPr sz="5249" b="1"/>
            </a:lvl7pPr>
            <a:lvl8pPr marL="10773376" indent="0">
              <a:buNone/>
              <a:defRPr sz="5249" b="1"/>
            </a:lvl8pPr>
            <a:lvl9pPr marL="1231242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9056" indent="0">
              <a:buNone/>
              <a:defRPr sz="6916" b="1"/>
            </a:lvl2pPr>
            <a:lvl3pPr marL="3078112" indent="0">
              <a:buNone/>
              <a:defRPr sz="6082" b="1"/>
            </a:lvl3pPr>
            <a:lvl4pPr marL="4617159" indent="0">
              <a:buNone/>
              <a:defRPr sz="5249" b="1"/>
            </a:lvl4pPr>
            <a:lvl5pPr marL="6156211" indent="0">
              <a:buNone/>
              <a:defRPr sz="5249" b="1"/>
            </a:lvl5pPr>
            <a:lvl6pPr marL="7695269" indent="0">
              <a:buNone/>
              <a:defRPr sz="5249" b="1"/>
            </a:lvl6pPr>
            <a:lvl7pPr marL="9234314" indent="0">
              <a:buNone/>
              <a:defRPr sz="5249" b="1"/>
            </a:lvl7pPr>
            <a:lvl8pPr marL="10773376" indent="0">
              <a:buNone/>
              <a:defRPr sz="5249" b="1"/>
            </a:lvl8pPr>
            <a:lvl9pPr marL="1231242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854247"/>
      </p:ext>
    </p:extLst>
  </p:cSld>
  <p:clrMapOvr>
    <a:masterClrMapping/>
  </p:clrMapOvr>
  <p:transition/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743755"/>
      </p:ext>
    </p:extLst>
  </p:cSld>
  <p:clrMapOvr>
    <a:masterClrMapping/>
  </p:clrMapOvr>
  <p:transition/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030151"/>
      </p:ext>
    </p:extLst>
  </p:cSld>
  <p:clrMapOvr>
    <a:masterClrMapping/>
  </p:clrMapOvr>
  <p:transition/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8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9056" indent="0">
              <a:buNone/>
              <a:defRPr sz="4166"/>
            </a:lvl2pPr>
            <a:lvl3pPr marL="3078112" indent="0">
              <a:buNone/>
              <a:defRPr sz="3333"/>
            </a:lvl3pPr>
            <a:lvl4pPr marL="4617159" indent="0">
              <a:buNone/>
              <a:defRPr sz="3166"/>
            </a:lvl4pPr>
            <a:lvl5pPr marL="6156211" indent="0">
              <a:buNone/>
              <a:defRPr sz="3166"/>
            </a:lvl5pPr>
            <a:lvl6pPr marL="7695269" indent="0">
              <a:buNone/>
              <a:defRPr sz="3166"/>
            </a:lvl6pPr>
            <a:lvl7pPr marL="9234314" indent="0">
              <a:buNone/>
              <a:defRPr sz="3166"/>
            </a:lvl7pPr>
            <a:lvl8pPr marL="10773376" indent="0">
              <a:buNone/>
              <a:defRPr sz="3166"/>
            </a:lvl8pPr>
            <a:lvl9pPr marL="1231242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046424"/>
      </p:ext>
    </p:extLst>
  </p:cSld>
  <p:clrMapOvr>
    <a:masterClrMapping/>
  </p:clrMapOvr>
  <p:transition/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9056" indent="0">
              <a:buNone/>
              <a:defRPr sz="9415"/>
            </a:lvl2pPr>
            <a:lvl3pPr marL="3078112" indent="0">
              <a:buNone/>
              <a:defRPr sz="8332"/>
            </a:lvl3pPr>
            <a:lvl4pPr marL="4617159" indent="0">
              <a:buNone/>
              <a:defRPr sz="6916"/>
            </a:lvl4pPr>
            <a:lvl5pPr marL="6156211" indent="0">
              <a:buNone/>
              <a:defRPr sz="6916"/>
            </a:lvl5pPr>
            <a:lvl6pPr marL="7695269" indent="0">
              <a:buNone/>
              <a:defRPr sz="6916"/>
            </a:lvl6pPr>
            <a:lvl7pPr marL="9234314" indent="0">
              <a:buNone/>
              <a:defRPr sz="6916"/>
            </a:lvl7pPr>
            <a:lvl8pPr marL="10773376" indent="0">
              <a:buNone/>
              <a:defRPr sz="6916"/>
            </a:lvl8pPr>
            <a:lvl9pPr marL="12312424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9056" indent="0">
              <a:buNone/>
              <a:defRPr sz="4166"/>
            </a:lvl2pPr>
            <a:lvl3pPr marL="3078112" indent="0">
              <a:buNone/>
              <a:defRPr sz="3333"/>
            </a:lvl3pPr>
            <a:lvl4pPr marL="4617159" indent="0">
              <a:buNone/>
              <a:defRPr sz="3166"/>
            </a:lvl4pPr>
            <a:lvl5pPr marL="6156211" indent="0">
              <a:buNone/>
              <a:defRPr sz="3166"/>
            </a:lvl5pPr>
            <a:lvl6pPr marL="7695269" indent="0">
              <a:buNone/>
              <a:defRPr sz="3166"/>
            </a:lvl6pPr>
            <a:lvl7pPr marL="9234314" indent="0">
              <a:buNone/>
              <a:defRPr sz="3166"/>
            </a:lvl7pPr>
            <a:lvl8pPr marL="10773376" indent="0">
              <a:buNone/>
              <a:defRPr sz="3166"/>
            </a:lvl8pPr>
            <a:lvl9pPr marL="1231242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352345"/>
      </p:ext>
    </p:extLst>
  </p:cSld>
  <p:clrMapOvr>
    <a:masterClrMapping/>
  </p:clrMapOvr>
  <p:transition/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351197"/>
      </p:ext>
    </p:extLst>
  </p:cSld>
  <p:clrMapOvr>
    <a:masterClrMapping/>
  </p:clrMapOvr>
  <p:transition/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0232"/>
      </p:ext>
    </p:extLst>
  </p:cSld>
  <p:clrMapOvr>
    <a:masterClrMapping/>
  </p:clrMapOvr>
  <p:transition/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783" tIns="153820" rIns="307783" bIns="15382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388" tIns="184608" rIns="369388" bIns="184608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654082"/>
      </p:ext>
    </p:extLst>
  </p:cSld>
  <p:clrMapOvr>
    <a:masterClrMapping/>
  </p:clrMapOvr>
  <p:transition/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377819"/>
      </p:ext>
    </p:extLst>
  </p:cSld>
  <p:clrMapOvr>
    <a:masterClrMapping/>
  </p:clrMapOvr>
  <p:transition/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047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8698" indent="0">
              <a:buNone/>
              <a:defRPr sz="6082"/>
            </a:lvl2pPr>
            <a:lvl3pPr marL="3077391" indent="0">
              <a:buNone/>
              <a:defRPr sz="5249"/>
            </a:lvl3pPr>
            <a:lvl4pPr marL="4616085" indent="0">
              <a:buNone/>
              <a:defRPr sz="4833"/>
            </a:lvl4pPr>
            <a:lvl5pPr marL="6154773" indent="0">
              <a:buNone/>
              <a:defRPr sz="4833"/>
            </a:lvl5pPr>
            <a:lvl6pPr marL="7693473" indent="0">
              <a:buNone/>
              <a:defRPr sz="4833"/>
            </a:lvl6pPr>
            <a:lvl7pPr marL="9232160" indent="0">
              <a:buNone/>
              <a:defRPr sz="4833"/>
            </a:lvl7pPr>
            <a:lvl8pPr marL="10770864" indent="0">
              <a:buNone/>
              <a:defRPr sz="4833"/>
            </a:lvl8pPr>
            <a:lvl9pPr marL="1230955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33932"/>
      </p:ext>
    </p:extLst>
  </p:cSld>
  <p:clrMapOvr>
    <a:masterClrMapping/>
  </p:clrMapOvr>
  <p:transition/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774288"/>
      </p:ext>
    </p:extLst>
  </p:cSld>
  <p:clrMapOvr>
    <a:masterClrMapping/>
  </p:clrMapOvr>
  <p:transition/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698" indent="0">
              <a:buNone/>
              <a:defRPr sz="6916" b="1"/>
            </a:lvl2pPr>
            <a:lvl3pPr marL="3077391" indent="0">
              <a:buNone/>
              <a:defRPr sz="6082" b="1"/>
            </a:lvl3pPr>
            <a:lvl4pPr marL="4616085" indent="0">
              <a:buNone/>
              <a:defRPr sz="5249" b="1"/>
            </a:lvl4pPr>
            <a:lvl5pPr marL="6154773" indent="0">
              <a:buNone/>
              <a:defRPr sz="5249" b="1"/>
            </a:lvl5pPr>
            <a:lvl6pPr marL="7693473" indent="0">
              <a:buNone/>
              <a:defRPr sz="5249" b="1"/>
            </a:lvl6pPr>
            <a:lvl7pPr marL="9232160" indent="0">
              <a:buNone/>
              <a:defRPr sz="5249" b="1"/>
            </a:lvl7pPr>
            <a:lvl8pPr marL="10770864" indent="0">
              <a:buNone/>
              <a:defRPr sz="5249" b="1"/>
            </a:lvl8pPr>
            <a:lvl9pPr marL="1230955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698" indent="0">
              <a:buNone/>
              <a:defRPr sz="6916" b="1"/>
            </a:lvl2pPr>
            <a:lvl3pPr marL="3077391" indent="0">
              <a:buNone/>
              <a:defRPr sz="6082" b="1"/>
            </a:lvl3pPr>
            <a:lvl4pPr marL="4616085" indent="0">
              <a:buNone/>
              <a:defRPr sz="5249" b="1"/>
            </a:lvl4pPr>
            <a:lvl5pPr marL="6154773" indent="0">
              <a:buNone/>
              <a:defRPr sz="5249" b="1"/>
            </a:lvl5pPr>
            <a:lvl6pPr marL="7693473" indent="0">
              <a:buNone/>
              <a:defRPr sz="5249" b="1"/>
            </a:lvl6pPr>
            <a:lvl7pPr marL="9232160" indent="0">
              <a:buNone/>
              <a:defRPr sz="5249" b="1"/>
            </a:lvl7pPr>
            <a:lvl8pPr marL="10770864" indent="0">
              <a:buNone/>
              <a:defRPr sz="5249" b="1"/>
            </a:lvl8pPr>
            <a:lvl9pPr marL="1230955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1783"/>
      </p:ext>
    </p:extLst>
  </p:cSld>
  <p:clrMapOvr>
    <a:masterClrMapping/>
  </p:clrMapOvr>
  <p:transition/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266460"/>
      </p:ext>
    </p:extLst>
  </p:cSld>
  <p:clrMapOvr>
    <a:masterClrMapping/>
  </p:clrMapOvr>
  <p:transition/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76880"/>
      </p:ext>
    </p:extLst>
  </p:cSld>
  <p:clrMapOvr>
    <a:masterClrMapping/>
  </p:clrMapOvr>
  <p:transition/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9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8698" indent="0">
              <a:buNone/>
              <a:defRPr sz="4166"/>
            </a:lvl2pPr>
            <a:lvl3pPr marL="3077391" indent="0">
              <a:buNone/>
              <a:defRPr sz="3333"/>
            </a:lvl3pPr>
            <a:lvl4pPr marL="4616085" indent="0">
              <a:buNone/>
              <a:defRPr sz="3166"/>
            </a:lvl4pPr>
            <a:lvl5pPr marL="6154773" indent="0">
              <a:buNone/>
              <a:defRPr sz="3166"/>
            </a:lvl5pPr>
            <a:lvl6pPr marL="7693473" indent="0">
              <a:buNone/>
              <a:defRPr sz="3166"/>
            </a:lvl6pPr>
            <a:lvl7pPr marL="9232160" indent="0">
              <a:buNone/>
              <a:defRPr sz="3166"/>
            </a:lvl7pPr>
            <a:lvl8pPr marL="10770864" indent="0">
              <a:buNone/>
              <a:defRPr sz="3166"/>
            </a:lvl8pPr>
            <a:lvl9pPr marL="1230955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64628"/>
      </p:ext>
    </p:extLst>
  </p:cSld>
  <p:clrMapOvr>
    <a:masterClrMapping/>
  </p:clrMapOvr>
  <p:transition/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8698" indent="0">
              <a:buNone/>
              <a:defRPr sz="9415"/>
            </a:lvl2pPr>
            <a:lvl3pPr marL="3077391" indent="0">
              <a:buNone/>
              <a:defRPr sz="8332"/>
            </a:lvl3pPr>
            <a:lvl4pPr marL="4616085" indent="0">
              <a:buNone/>
              <a:defRPr sz="6916"/>
            </a:lvl4pPr>
            <a:lvl5pPr marL="6154773" indent="0">
              <a:buNone/>
              <a:defRPr sz="6916"/>
            </a:lvl5pPr>
            <a:lvl6pPr marL="7693473" indent="0">
              <a:buNone/>
              <a:defRPr sz="6916"/>
            </a:lvl6pPr>
            <a:lvl7pPr marL="9232160" indent="0">
              <a:buNone/>
              <a:defRPr sz="6916"/>
            </a:lvl7pPr>
            <a:lvl8pPr marL="10770864" indent="0">
              <a:buNone/>
              <a:defRPr sz="6916"/>
            </a:lvl8pPr>
            <a:lvl9pPr marL="12309553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8698" indent="0">
              <a:buNone/>
              <a:defRPr sz="4166"/>
            </a:lvl2pPr>
            <a:lvl3pPr marL="3077391" indent="0">
              <a:buNone/>
              <a:defRPr sz="3333"/>
            </a:lvl3pPr>
            <a:lvl4pPr marL="4616085" indent="0">
              <a:buNone/>
              <a:defRPr sz="3166"/>
            </a:lvl4pPr>
            <a:lvl5pPr marL="6154773" indent="0">
              <a:buNone/>
              <a:defRPr sz="3166"/>
            </a:lvl5pPr>
            <a:lvl6pPr marL="7693473" indent="0">
              <a:buNone/>
              <a:defRPr sz="3166"/>
            </a:lvl6pPr>
            <a:lvl7pPr marL="9232160" indent="0">
              <a:buNone/>
              <a:defRPr sz="3166"/>
            </a:lvl7pPr>
            <a:lvl8pPr marL="10770864" indent="0">
              <a:buNone/>
              <a:defRPr sz="3166"/>
            </a:lvl8pPr>
            <a:lvl9pPr marL="1230955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445620"/>
      </p:ext>
    </p:extLst>
  </p:cSld>
  <p:clrMapOvr>
    <a:masterClrMapping/>
  </p:clrMapOvr>
  <p:transition/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78867"/>
      </p:ext>
    </p:extLst>
  </p:cSld>
  <p:clrMapOvr>
    <a:masterClrMapping/>
  </p:clrMapOvr>
  <p:transition/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348075"/>
      </p:ext>
    </p:extLst>
  </p:cSld>
  <p:clrMapOvr>
    <a:masterClrMapping/>
  </p:clrMapOvr>
  <p:transition/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709" tIns="153782" rIns="307709" bIns="15378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09" tIns="153782" rIns="307709" bIns="1537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09" tIns="153782" rIns="307709" bIns="15378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300" tIns="184563" rIns="369300" bIns="184563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338959"/>
      </p:ext>
    </p:extLst>
  </p:cSld>
  <p:clrMapOvr>
    <a:masterClrMapping/>
  </p:clrMapOvr>
  <p:transition/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476796"/>
      </p:ext>
    </p:extLst>
  </p:cSld>
  <p:clrMapOvr>
    <a:masterClrMapping/>
  </p:clrMapOvr>
  <p:transition/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065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8344" indent="0">
              <a:buNone/>
              <a:defRPr sz="6082"/>
            </a:lvl2pPr>
            <a:lvl3pPr marL="3076674" indent="0">
              <a:buNone/>
              <a:defRPr sz="5249"/>
            </a:lvl3pPr>
            <a:lvl4pPr marL="4615006" indent="0">
              <a:buNone/>
              <a:defRPr sz="4833"/>
            </a:lvl4pPr>
            <a:lvl5pPr marL="6153339" indent="0">
              <a:buNone/>
              <a:defRPr sz="4833"/>
            </a:lvl5pPr>
            <a:lvl6pPr marL="7691682" indent="0">
              <a:buNone/>
              <a:defRPr sz="4833"/>
            </a:lvl6pPr>
            <a:lvl7pPr marL="9230010" indent="0">
              <a:buNone/>
              <a:defRPr sz="4833"/>
            </a:lvl7pPr>
            <a:lvl8pPr marL="10768348" indent="0">
              <a:buNone/>
              <a:defRPr sz="4833"/>
            </a:lvl8pPr>
            <a:lvl9pPr marL="1230668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599667"/>
      </p:ext>
    </p:extLst>
  </p:cSld>
  <p:clrMapOvr>
    <a:masterClrMapping/>
  </p:clrMapOvr>
  <p:transition/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330122"/>
      </p:ext>
    </p:extLst>
  </p:cSld>
  <p:clrMapOvr>
    <a:masterClrMapping/>
  </p:clrMapOvr>
  <p:transition/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344" indent="0">
              <a:buNone/>
              <a:defRPr sz="6916" b="1"/>
            </a:lvl2pPr>
            <a:lvl3pPr marL="3076674" indent="0">
              <a:buNone/>
              <a:defRPr sz="6082" b="1"/>
            </a:lvl3pPr>
            <a:lvl4pPr marL="4615006" indent="0">
              <a:buNone/>
              <a:defRPr sz="5249" b="1"/>
            </a:lvl4pPr>
            <a:lvl5pPr marL="6153339" indent="0">
              <a:buNone/>
              <a:defRPr sz="5249" b="1"/>
            </a:lvl5pPr>
            <a:lvl6pPr marL="7691682" indent="0">
              <a:buNone/>
              <a:defRPr sz="5249" b="1"/>
            </a:lvl6pPr>
            <a:lvl7pPr marL="9230010" indent="0">
              <a:buNone/>
              <a:defRPr sz="5249" b="1"/>
            </a:lvl7pPr>
            <a:lvl8pPr marL="10768348" indent="0">
              <a:buNone/>
              <a:defRPr sz="5249" b="1"/>
            </a:lvl8pPr>
            <a:lvl9pPr marL="1230668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8344" indent="0">
              <a:buNone/>
              <a:defRPr sz="6916" b="1"/>
            </a:lvl2pPr>
            <a:lvl3pPr marL="3076674" indent="0">
              <a:buNone/>
              <a:defRPr sz="6082" b="1"/>
            </a:lvl3pPr>
            <a:lvl4pPr marL="4615006" indent="0">
              <a:buNone/>
              <a:defRPr sz="5249" b="1"/>
            </a:lvl4pPr>
            <a:lvl5pPr marL="6153339" indent="0">
              <a:buNone/>
              <a:defRPr sz="5249" b="1"/>
            </a:lvl5pPr>
            <a:lvl6pPr marL="7691682" indent="0">
              <a:buNone/>
              <a:defRPr sz="5249" b="1"/>
            </a:lvl6pPr>
            <a:lvl7pPr marL="9230010" indent="0">
              <a:buNone/>
              <a:defRPr sz="5249" b="1"/>
            </a:lvl7pPr>
            <a:lvl8pPr marL="10768348" indent="0">
              <a:buNone/>
              <a:defRPr sz="5249" b="1"/>
            </a:lvl8pPr>
            <a:lvl9pPr marL="1230668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561578"/>
      </p:ext>
    </p:extLst>
  </p:cSld>
  <p:clrMapOvr>
    <a:masterClrMapping/>
  </p:clrMapOvr>
  <p:transition/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507598"/>
      </p:ext>
    </p:extLst>
  </p:cSld>
  <p:clrMapOvr>
    <a:masterClrMapping/>
  </p:clrMapOvr>
  <p:transition/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195800"/>
      </p:ext>
    </p:extLst>
  </p:cSld>
  <p:clrMapOvr>
    <a:masterClrMapping/>
  </p:clrMapOvr>
  <p:transition/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1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8344" indent="0">
              <a:buNone/>
              <a:defRPr sz="4166"/>
            </a:lvl2pPr>
            <a:lvl3pPr marL="3076674" indent="0">
              <a:buNone/>
              <a:defRPr sz="3333"/>
            </a:lvl3pPr>
            <a:lvl4pPr marL="4615006" indent="0">
              <a:buNone/>
              <a:defRPr sz="3166"/>
            </a:lvl4pPr>
            <a:lvl5pPr marL="6153339" indent="0">
              <a:buNone/>
              <a:defRPr sz="3166"/>
            </a:lvl5pPr>
            <a:lvl6pPr marL="7691682" indent="0">
              <a:buNone/>
              <a:defRPr sz="3166"/>
            </a:lvl6pPr>
            <a:lvl7pPr marL="9230010" indent="0">
              <a:buNone/>
              <a:defRPr sz="3166"/>
            </a:lvl7pPr>
            <a:lvl8pPr marL="10768348" indent="0">
              <a:buNone/>
              <a:defRPr sz="3166"/>
            </a:lvl8pPr>
            <a:lvl9pPr marL="1230668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420482"/>
      </p:ext>
    </p:extLst>
  </p:cSld>
  <p:clrMapOvr>
    <a:masterClrMapping/>
  </p:clrMapOvr>
  <p:transition/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8344" indent="0">
              <a:buNone/>
              <a:defRPr sz="9415"/>
            </a:lvl2pPr>
            <a:lvl3pPr marL="3076674" indent="0">
              <a:buNone/>
              <a:defRPr sz="8332"/>
            </a:lvl3pPr>
            <a:lvl4pPr marL="4615006" indent="0">
              <a:buNone/>
              <a:defRPr sz="6916"/>
            </a:lvl4pPr>
            <a:lvl5pPr marL="6153339" indent="0">
              <a:buNone/>
              <a:defRPr sz="6916"/>
            </a:lvl5pPr>
            <a:lvl6pPr marL="7691682" indent="0">
              <a:buNone/>
              <a:defRPr sz="6916"/>
            </a:lvl6pPr>
            <a:lvl7pPr marL="9230010" indent="0">
              <a:buNone/>
              <a:defRPr sz="6916"/>
            </a:lvl7pPr>
            <a:lvl8pPr marL="10768348" indent="0">
              <a:buNone/>
              <a:defRPr sz="6916"/>
            </a:lvl8pPr>
            <a:lvl9pPr marL="12306685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8344" indent="0">
              <a:buNone/>
              <a:defRPr sz="4166"/>
            </a:lvl2pPr>
            <a:lvl3pPr marL="3076674" indent="0">
              <a:buNone/>
              <a:defRPr sz="3333"/>
            </a:lvl3pPr>
            <a:lvl4pPr marL="4615006" indent="0">
              <a:buNone/>
              <a:defRPr sz="3166"/>
            </a:lvl4pPr>
            <a:lvl5pPr marL="6153339" indent="0">
              <a:buNone/>
              <a:defRPr sz="3166"/>
            </a:lvl5pPr>
            <a:lvl6pPr marL="7691682" indent="0">
              <a:buNone/>
              <a:defRPr sz="3166"/>
            </a:lvl6pPr>
            <a:lvl7pPr marL="9230010" indent="0">
              <a:buNone/>
              <a:defRPr sz="3166"/>
            </a:lvl7pPr>
            <a:lvl8pPr marL="10768348" indent="0">
              <a:buNone/>
              <a:defRPr sz="3166"/>
            </a:lvl8pPr>
            <a:lvl9pPr marL="1230668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39692"/>
      </p:ext>
    </p:extLst>
  </p:cSld>
  <p:clrMapOvr>
    <a:masterClrMapping/>
  </p:clrMapOvr>
  <p:transition/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108268"/>
      </p:ext>
    </p:extLst>
  </p:cSld>
  <p:clrMapOvr>
    <a:masterClrMapping/>
  </p:clrMapOvr>
  <p:transition/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67827"/>
      </p:ext>
    </p:extLst>
  </p:cSld>
  <p:clrMapOvr>
    <a:masterClrMapping/>
  </p:clrMapOvr>
  <p:transition/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ChangeArrowheads="1"/>
          </p:cNvSpPr>
          <p:nvPr userDrawn="1"/>
        </p:nvSpPr>
        <p:spPr bwMode="auto">
          <a:xfrm>
            <a:off x="1440185" y="5899963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07638" tIns="153745" rIns="307638" bIns="153745"/>
          <a:lstStyle/>
          <a:p>
            <a:pPr defTabSz="1537983"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reeform 7"/>
          <p:cNvSpPr>
            <a:spLocks noChangeArrowheads="1"/>
          </p:cNvSpPr>
          <p:nvPr userDrawn="1"/>
        </p:nvSpPr>
        <p:spPr bwMode="auto">
          <a:xfrm flipH="1" flipV="1">
            <a:off x="1385181" y="10658265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07638" tIns="153745" rIns="307638" bIns="153745"/>
          <a:lstStyle/>
          <a:p>
            <a:pPr defTabSz="1537983"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6841636"/>
            <a:ext cx="24483061" cy="7716611"/>
          </a:xfrm>
        </p:spPr>
        <p:txBody>
          <a:bodyPr/>
          <a:lstStyle>
            <a:lvl1pPr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17901136"/>
            <a:ext cx="20162521" cy="116995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1537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5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13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519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89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27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65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3038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065CC-5CB7-1643-AA5A-DAE2BF11A34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3610354"/>
      </p:ext>
    </p:extLst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1440185" y="6825866"/>
            <a:ext cx="25923241" cy="8331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5" y="7441655"/>
            <a:ext cx="25923241" cy="24716487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39C16-5B41-F042-929B-C66C497D1AE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1973289"/>
      </p:ext>
    </p:extLst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079"/>
            <a:ext cx="24483061" cy="7149947"/>
          </a:xfrm>
        </p:spPr>
        <p:txBody>
          <a:bodyPr anchor="t"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1pPr>
            <a:lvl2pPr marL="1537983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595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1393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5190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8988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27859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65838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303813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060B9-6451-1E41-8E8F-56AD61D4849C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1602897"/>
      </p:ext>
    </p:extLst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F6C15-E818-6441-A5C6-10487436146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5027967"/>
      </p:ext>
    </p:extLst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983" indent="0">
              <a:buNone/>
              <a:defRPr sz="6916" b="1"/>
            </a:lvl2pPr>
            <a:lvl3pPr marL="3075956" indent="0">
              <a:buNone/>
              <a:defRPr sz="6082" b="1"/>
            </a:lvl3pPr>
            <a:lvl4pPr marL="4613931" indent="0">
              <a:buNone/>
              <a:defRPr sz="5249" b="1"/>
            </a:lvl4pPr>
            <a:lvl5pPr marL="6151906" indent="0">
              <a:buNone/>
              <a:defRPr sz="5249" b="1"/>
            </a:lvl5pPr>
            <a:lvl6pPr marL="7689886" indent="0">
              <a:buNone/>
              <a:defRPr sz="5249" b="1"/>
            </a:lvl6pPr>
            <a:lvl7pPr marL="9227859" indent="0">
              <a:buNone/>
              <a:defRPr sz="5249" b="1"/>
            </a:lvl7pPr>
            <a:lvl8pPr marL="10765838" indent="0">
              <a:buNone/>
              <a:defRPr sz="5249" b="1"/>
            </a:lvl8pPr>
            <a:lvl9pPr marL="1230381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983" indent="0">
              <a:buNone/>
              <a:defRPr sz="6916" b="1"/>
            </a:lvl2pPr>
            <a:lvl3pPr marL="3075956" indent="0">
              <a:buNone/>
              <a:defRPr sz="6082" b="1"/>
            </a:lvl3pPr>
            <a:lvl4pPr marL="4613931" indent="0">
              <a:buNone/>
              <a:defRPr sz="5249" b="1"/>
            </a:lvl4pPr>
            <a:lvl5pPr marL="6151906" indent="0">
              <a:buNone/>
              <a:defRPr sz="5249" b="1"/>
            </a:lvl5pPr>
            <a:lvl6pPr marL="7689886" indent="0">
              <a:buNone/>
              <a:defRPr sz="5249" b="1"/>
            </a:lvl6pPr>
            <a:lvl7pPr marL="9227859" indent="0">
              <a:buNone/>
              <a:defRPr sz="5249" b="1"/>
            </a:lvl7pPr>
            <a:lvl8pPr marL="10765838" indent="0">
              <a:buNone/>
              <a:defRPr sz="5249" b="1"/>
            </a:lvl8pPr>
            <a:lvl9pPr marL="1230381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019FE-EFC2-8A4B-888F-BF3C8C82B2F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135417"/>
      </p:ext>
    </p:extLst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EEBF2-AC42-FE4E-A86B-4688B4B613F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0750626"/>
      </p:ext>
    </p:extLst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E6B6E-057C-AD41-8B5B-C9D2BFE9616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1365577"/>
      </p:ext>
    </p:extLst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3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7983" indent="0">
              <a:buNone/>
              <a:defRPr sz="4166"/>
            </a:lvl2pPr>
            <a:lvl3pPr marL="3075956" indent="0">
              <a:buNone/>
              <a:defRPr sz="3333"/>
            </a:lvl3pPr>
            <a:lvl4pPr marL="4613931" indent="0">
              <a:buNone/>
              <a:defRPr sz="3166"/>
            </a:lvl4pPr>
            <a:lvl5pPr marL="6151906" indent="0">
              <a:buNone/>
              <a:defRPr sz="3166"/>
            </a:lvl5pPr>
            <a:lvl6pPr marL="7689886" indent="0">
              <a:buNone/>
              <a:defRPr sz="3166"/>
            </a:lvl6pPr>
            <a:lvl7pPr marL="9227859" indent="0">
              <a:buNone/>
              <a:defRPr sz="3166"/>
            </a:lvl7pPr>
            <a:lvl8pPr marL="10765838" indent="0">
              <a:buNone/>
              <a:defRPr sz="3166"/>
            </a:lvl8pPr>
            <a:lvl9pPr marL="1230381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42CE9-9032-A644-9D70-9ED653CFEA7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5902681"/>
      </p:ext>
    </p:extLst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 rtlCol="0">
            <a:normAutofit/>
          </a:bodyPr>
          <a:lstStyle>
            <a:lvl1pPr marL="0" indent="0">
              <a:buNone/>
              <a:defRPr sz="10832"/>
            </a:lvl1pPr>
            <a:lvl2pPr marL="1537983" indent="0">
              <a:buNone/>
              <a:defRPr sz="9415"/>
            </a:lvl2pPr>
            <a:lvl3pPr marL="3075956" indent="0">
              <a:buNone/>
              <a:defRPr sz="8332"/>
            </a:lvl3pPr>
            <a:lvl4pPr marL="4613931" indent="0">
              <a:buNone/>
              <a:defRPr sz="6916"/>
            </a:lvl4pPr>
            <a:lvl5pPr marL="6151906" indent="0">
              <a:buNone/>
              <a:defRPr sz="6916"/>
            </a:lvl5pPr>
            <a:lvl6pPr marL="7689886" indent="0">
              <a:buNone/>
              <a:defRPr sz="6916"/>
            </a:lvl6pPr>
            <a:lvl7pPr marL="9227859" indent="0">
              <a:buNone/>
              <a:defRPr sz="6916"/>
            </a:lvl7pPr>
            <a:lvl8pPr marL="10765838" indent="0">
              <a:buNone/>
              <a:defRPr sz="6916"/>
            </a:lvl8pPr>
            <a:lvl9pPr marL="12303813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7983" indent="0">
              <a:buNone/>
              <a:defRPr sz="4166"/>
            </a:lvl2pPr>
            <a:lvl3pPr marL="3075956" indent="0">
              <a:buNone/>
              <a:defRPr sz="3333"/>
            </a:lvl3pPr>
            <a:lvl4pPr marL="4613931" indent="0">
              <a:buNone/>
              <a:defRPr sz="3166"/>
            </a:lvl4pPr>
            <a:lvl5pPr marL="6151906" indent="0">
              <a:buNone/>
              <a:defRPr sz="3166"/>
            </a:lvl5pPr>
            <a:lvl6pPr marL="7689886" indent="0">
              <a:buNone/>
              <a:defRPr sz="3166"/>
            </a:lvl6pPr>
            <a:lvl7pPr marL="9227859" indent="0">
              <a:buNone/>
              <a:defRPr sz="3166"/>
            </a:lvl7pPr>
            <a:lvl8pPr marL="10765838" indent="0">
              <a:buNone/>
              <a:defRPr sz="3166"/>
            </a:lvl8pPr>
            <a:lvl9pPr marL="1230381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A3978-025E-4D4E-AEA2-D46532F764D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3708633"/>
      </p:ext>
    </p:extLst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5FA89-537B-E34B-8F83-419EAC19CA4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267572"/>
      </p:ext>
    </p:extLst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575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575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69826-498D-0D4E-B6FD-7530EF0F8133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5886744"/>
      </p:ext>
    </p:extLst>
  </p:cSld>
  <p:clrMapOvr>
    <a:masterClrMapping/>
  </p:clrMapOvr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568" tIns="153711" rIns="307568" bIns="15371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568" tIns="153711" rIns="307568" bIns="15371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568" tIns="153711" rIns="307568" bIns="15371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9130" tIns="184478" rIns="369130" bIns="184478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972025"/>
      </p:ext>
    </p:extLst>
  </p:cSld>
  <p:clrMapOvr>
    <a:masterClrMapping/>
  </p:clrMapOvr>
  <p:transition/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616132"/>
      </p:ext>
    </p:extLst>
  </p:cSld>
  <p:clrMapOvr>
    <a:masterClrMapping/>
  </p:clrMapOvr>
  <p:transition/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08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7627" indent="0">
              <a:buNone/>
              <a:defRPr sz="6082"/>
            </a:lvl2pPr>
            <a:lvl3pPr marL="3075235" indent="0">
              <a:buNone/>
              <a:defRPr sz="5249"/>
            </a:lvl3pPr>
            <a:lvl4pPr marL="4612856" indent="0">
              <a:buNone/>
              <a:defRPr sz="4833"/>
            </a:lvl4pPr>
            <a:lvl5pPr marL="6150474" indent="0">
              <a:buNone/>
              <a:defRPr sz="4833"/>
            </a:lvl5pPr>
            <a:lvl6pPr marL="7688089" indent="0">
              <a:buNone/>
              <a:defRPr sz="4833"/>
            </a:lvl6pPr>
            <a:lvl7pPr marL="9225705" indent="0">
              <a:buNone/>
              <a:defRPr sz="4833"/>
            </a:lvl7pPr>
            <a:lvl8pPr marL="10763328" indent="0">
              <a:buNone/>
              <a:defRPr sz="4833"/>
            </a:lvl8pPr>
            <a:lvl9pPr marL="12300947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073729"/>
      </p:ext>
    </p:extLst>
  </p:cSld>
  <p:clrMapOvr>
    <a:masterClrMapping/>
  </p:clrMapOvr>
  <p:transition/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61412"/>
      </p:ext>
    </p:extLst>
  </p:cSld>
  <p:clrMapOvr>
    <a:masterClrMapping/>
  </p:clrMapOvr>
  <p:transition/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627" indent="0">
              <a:buNone/>
              <a:defRPr sz="6916" b="1"/>
            </a:lvl2pPr>
            <a:lvl3pPr marL="3075235" indent="0">
              <a:buNone/>
              <a:defRPr sz="6082" b="1"/>
            </a:lvl3pPr>
            <a:lvl4pPr marL="4612856" indent="0">
              <a:buNone/>
              <a:defRPr sz="5249" b="1"/>
            </a:lvl4pPr>
            <a:lvl5pPr marL="6150474" indent="0">
              <a:buNone/>
              <a:defRPr sz="5249" b="1"/>
            </a:lvl5pPr>
            <a:lvl6pPr marL="7688089" indent="0">
              <a:buNone/>
              <a:defRPr sz="5249" b="1"/>
            </a:lvl6pPr>
            <a:lvl7pPr marL="9225705" indent="0">
              <a:buNone/>
              <a:defRPr sz="5249" b="1"/>
            </a:lvl7pPr>
            <a:lvl8pPr marL="10763328" indent="0">
              <a:buNone/>
              <a:defRPr sz="5249" b="1"/>
            </a:lvl8pPr>
            <a:lvl9pPr marL="1230094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627" indent="0">
              <a:buNone/>
              <a:defRPr sz="6916" b="1"/>
            </a:lvl2pPr>
            <a:lvl3pPr marL="3075235" indent="0">
              <a:buNone/>
              <a:defRPr sz="6082" b="1"/>
            </a:lvl3pPr>
            <a:lvl4pPr marL="4612856" indent="0">
              <a:buNone/>
              <a:defRPr sz="5249" b="1"/>
            </a:lvl4pPr>
            <a:lvl5pPr marL="6150474" indent="0">
              <a:buNone/>
              <a:defRPr sz="5249" b="1"/>
            </a:lvl5pPr>
            <a:lvl6pPr marL="7688089" indent="0">
              <a:buNone/>
              <a:defRPr sz="5249" b="1"/>
            </a:lvl6pPr>
            <a:lvl7pPr marL="9225705" indent="0">
              <a:buNone/>
              <a:defRPr sz="5249" b="1"/>
            </a:lvl7pPr>
            <a:lvl8pPr marL="10763328" indent="0">
              <a:buNone/>
              <a:defRPr sz="5249" b="1"/>
            </a:lvl8pPr>
            <a:lvl9pPr marL="1230094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947442"/>
      </p:ext>
    </p:extLst>
  </p:cSld>
  <p:clrMapOvr>
    <a:masterClrMapping/>
  </p:clrMapOvr>
  <p:transition/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490009"/>
      </p:ext>
    </p:extLst>
  </p:cSld>
  <p:clrMapOvr>
    <a:masterClrMapping/>
  </p:clrMapOvr>
  <p:transition/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953903"/>
      </p:ext>
    </p:extLst>
  </p:cSld>
  <p:clrMapOvr>
    <a:masterClrMapping/>
  </p:clrMapOvr>
  <p:transition/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4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7627" indent="0">
              <a:buNone/>
              <a:defRPr sz="4166"/>
            </a:lvl2pPr>
            <a:lvl3pPr marL="3075235" indent="0">
              <a:buNone/>
              <a:defRPr sz="3333"/>
            </a:lvl3pPr>
            <a:lvl4pPr marL="4612856" indent="0">
              <a:buNone/>
              <a:defRPr sz="3166"/>
            </a:lvl4pPr>
            <a:lvl5pPr marL="6150474" indent="0">
              <a:buNone/>
              <a:defRPr sz="3166"/>
            </a:lvl5pPr>
            <a:lvl6pPr marL="7688089" indent="0">
              <a:buNone/>
              <a:defRPr sz="3166"/>
            </a:lvl6pPr>
            <a:lvl7pPr marL="9225705" indent="0">
              <a:buNone/>
              <a:defRPr sz="3166"/>
            </a:lvl7pPr>
            <a:lvl8pPr marL="10763328" indent="0">
              <a:buNone/>
              <a:defRPr sz="3166"/>
            </a:lvl8pPr>
            <a:lvl9pPr marL="1230094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228127"/>
      </p:ext>
    </p:extLst>
  </p:cSld>
  <p:clrMapOvr>
    <a:masterClrMapping/>
  </p:clrMapOvr>
  <p:transition/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7627" indent="0">
              <a:buNone/>
              <a:defRPr sz="9415"/>
            </a:lvl2pPr>
            <a:lvl3pPr marL="3075235" indent="0">
              <a:buNone/>
              <a:defRPr sz="8332"/>
            </a:lvl3pPr>
            <a:lvl4pPr marL="4612856" indent="0">
              <a:buNone/>
              <a:defRPr sz="6916"/>
            </a:lvl4pPr>
            <a:lvl5pPr marL="6150474" indent="0">
              <a:buNone/>
              <a:defRPr sz="6916"/>
            </a:lvl5pPr>
            <a:lvl6pPr marL="7688089" indent="0">
              <a:buNone/>
              <a:defRPr sz="6916"/>
            </a:lvl6pPr>
            <a:lvl7pPr marL="9225705" indent="0">
              <a:buNone/>
              <a:defRPr sz="6916"/>
            </a:lvl7pPr>
            <a:lvl8pPr marL="10763328" indent="0">
              <a:buNone/>
              <a:defRPr sz="6916"/>
            </a:lvl8pPr>
            <a:lvl9pPr marL="12300947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7627" indent="0">
              <a:buNone/>
              <a:defRPr sz="4166"/>
            </a:lvl2pPr>
            <a:lvl3pPr marL="3075235" indent="0">
              <a:buNone/>
              <a:defRPr sz="3333"/>
            </a:lvl3pPr>
            <a:lvl4pPr marL="4612856" indent="0">
              <a:buNone/>
              <a:defRPr sz="3166"/>
            </a:lvl4pPr>
            <a:lvl5pPr marL="6150474" indent="0">
              <a:buNone/>
              <a:defRPr sz="3166"/>
            </a:lvl5pPr>
            <a:lvl6pPr marL="7688089" indent="0">
              <a:buNone/>
              <a:defRPr sz="3166"/>
            </a:lvl6pPr>
            <a:lvl7pPr marL="9225705" indent="0">
              <a:buNone/>
              <a:defRPr sz="3166"/>
            </a:lvl7pPr>
            <a:lvl8pPr marL="10763328" indent="0">
              <a:buNone/>
              <a:defRPr sz="3166"/>
            </a:lvl8pPr>
            <a:lvl9pPr marL="1230094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947679"/>
      </p:ext>
    </p:extLst>
  </p:cSld>
  <p:clrMapOvr>
    <a:masterClrMapping/>
  </p:clrMapOvr>
  <p:transition/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363363"/>
      </p:ext>
    </p:extLst>
  </p:cSld>
  <p:clrMapOvr>
    <a:masterClrMapping/>
  </p:clrMapOvr>
  <p:transition/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330653"/>
      </p:ext>
    </p:extLst>
  </p:cSld>
  <p:clrMapOvr>
    <a:masterClrMapping/>
  </p:clrMapOvr>
  <p:transition/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196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37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4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117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49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863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23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60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298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5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4763678"/>
      </p:ext>
    </p:extLst>
  </p:cSld>
  <p:clrMapOvr>
    <a:masterClrMapping/>
  </p:clrMapOvr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5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1195600"/>
      </p:ext>
    </p:extLst>
  </p:cSld>
  <p:clrMapOvr>
    <a:masterClrMapping/>
  </p:clrMapOvr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107"/>
            <a:ext cx="24483061" cy="7149947"/>
          </a:xfrm>
        </p:spPr>
        <p:txBody>
          <a:bodyPr anchor="t"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1pPr>
            <a:lvl2pPr marL="1537266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451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11779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49039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86302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23553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60818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298076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5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8330415"/>
      </p:ext>
    </p:extLst>
  </p:cSld>
  <p:clrMapOvr>
    <a:masterClrMapping/>
  </p:clrMapOvr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695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1461896"/>
      </p:ext>
    </p:extLst>
  </p:cSld>
  <p:clrMapOvr>
    <a:masterClrMapping/>
  </p:clrMapOvr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266" indent="0">
              <a:buNone/>
              <a:defRPr sz="6916" b="1"/>
            </a:lvl2pPr>
            <a:lvl3pPr marL="3074515" indent="0">
              <a:buNone/>
              <a:defRPr sz="6082" b="1"/>
            </a:lvl3pPr>
            <a:lvl4pPr marL="4611779" indent="0">
              <a:buNone/>
              <a:defRPr sz="5249" b="1"/>
            </a:lvl4pPr>
            <a:lvl5pPr marL="6149039" indent="0">
              <a:buNone/>
              <a:defRPr sz="5249" b="1"/>
            </a:lvl5pPr>
            <a:lvl6pPr marL="7686302" indent="0">
              <a:buNone/>
              <a:defRPr sz="5249" b="1"/>
            </a:lvl6pPr>
            <a:lvl7pPr marL="9223553" indent="0">
              <a:buNone/>
              <a:defRPr sz="5249" b="1"/>
            </a:lvl7pPr>
            <a:lvl8pPr marL="10760818" indent="0">
              <a:buNone/>
              <a:defRPr sz="5249" b="1"/>
            </a:lvl8pPr>
            <a:lvl9pPr marL="1229807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7266" indent="0">
              <a:buNone/>
              <a:defRPr sz="6916" b="1"/>
            </a:lvl2pPr>
            <a:lvl3pPr marL="3074515" indent="0">
              <a:buNone/>
              <a:defRPr sz="6082" b="1"/>
            </a:lvl3pPr>
            <a:lvl4pPr marL="4611779" indent="0">
              <a:buNone/>
              <a:defRPr sz="5249" b="1"/>
            </a:lvl4pPr>
            <a:lvl5pPr marL="6149039" indent="0">
              <a:buNone/>
              <a:defRPr sz="5249" b="1"/>
            </a:lvl5pPr>
            <a:lvl6pPr marL="7686302" indent="0">
              <a:buNone/>
              <a:defRPr sz="5249" b="1"/>
            </a:lvl6pPr>
            <a:lvl7pPr marL="9223553" indent="0">
              <a:buNone/>
              <a:defRPr sz="5249" b="1"/>
            </a:lvl7pPr>
            <a:lvl8pPr marL="10760818" indent="0">
              <a:buNone/>
              <a:defRPr sz="5249" b="1"/>
            </a:lvl8pPr>
            <a:lvl9pPr marL="12298076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695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8650311"/>
      </p:ext>
    </p:extLst>
  </p:cSld>
  <p:clrMapOvr>
    <a:masterClrMapping/>
  </p:clrMapOvr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695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1088104"/>
      </p:ext>
    </p:extLst>
  </p:cSld>
  <p:clrMapOvr>
    <a:masterClrMapping/>
  </p:clrMapOvr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695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7322560"/>
      </p:ext>
    </p:extLst>
  </p:cSld>
  <p:clrMapOvr>
    <a:masterClrMapping/>
  </p:clrMapOvr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63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7266" indent="0">
              <a:buNone/>
              <a:defRPr sz="4166"/>
            </a:lvl2pPr>
            <a:lvl3pPr marL="3074515" indent="0">
              <a:buNone/>
              <a:defRPr sz="3333"/>
            </a:lvl3pPr>
            <a:lvl4pPr marL="4611779" indent="0">
              <a:buNone/>
              <a:defRPr sz="3166"/>
            </a:lvl4pPr>
            <a:lvl5pPr marL="6149039" indent="0">
              <a:buNone/>
              <a:defRPr sz="3166"/>
            </a:lvl5pPr>
            <a:lvl6pPr marL="7686302" indent="0">
              <a:buNone/>
              <a:defRPr sz="3166"/>
            </a:lvl6pPr>
            <a:lvl7pPr marL="9223553" indent="0">
              <a:buNone/>
              <a:defRPr sz="3166"/>
            </a:lvl7pPr>
            <a:lvl8pPr marL="10760818" indent="0">
              <a:buNone/>
              <a:defRPr sz="3166"/>
            </a:lvl8pPr>
            <a:lvl9pPr marL="1229807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695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2074125"/>
      </p:ext>
    </p:extLst>
  </p:cSld>
  <p:clrMapOvr>
    <a:masterClrMapping/>
  </p:clrMapOvr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7266" indent="0">
              <a:buNone/>
              <a:defRPr sz="9415"/>
            </a:lvl2pPr>
            <a:lvl3pPr marL="3074515" indent="0">
              <a:buNone/>
              <a:defRPr sz="8332"/>
            </a:lvl3pPr>
            <a:lvl4pPr marL="4611779" indent="0">
              <a:buNone/>
              <a:defRPr sz="6916"/>
            </a:lvl4pPr>
            <a:lvl5pPr marL="6149039" indent="0">
              <a:buNone/>
              <a:defRPr sz="6916"/>
            </a:lvl5pPr>
            <a:lvl6pPr marL="7686302" indent="0">
              <a:buNone/>
              <a:defRPr sz="6916"/>
            </a:lvl6pPr>
            <a:lvl7pPr marL="9223553" indent="0">
              <a:buNone/>
              <a:defRPr sz="6916"/>
            </a:lvl7pPr>
            <a:lvl8pPr marL="10760818" indent="0">
              <a:buNone/>
              <a:defRPr sz="6916"/>
            </a:lvl8pPr>
            <a:lvl9pPr marL="12298076" indent="0">
              <a:buNone/>
              <a:defRPr sz="6916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7266" indent="0">
              <a:buNone/>
              <a:defRPr sz="4166"/>
            </a:lvl2pPr>
            <a:lvl3pPr marL="3074515" indent="0">
              <a:buNone/>
              <a:defRPr sz="3333"/>
            </a:lvl3pPr>
            <a:lvl4pPr marL="4611779" indent="0">
              <a:buNone/>
              <a:defRPr sz="3166"/>
            </a:lvl4pPr>
            <a:lvl5pPr marL="6149039" indent="0">
              <a:buNone/>
              <a:defRPr sz="3166"/>
            </a:lvl5pPr>
            <a:lvl6pPr marL="7686302" indent="0">
              <a:buNone/>
              <a:defRPr sz="3166"/>
            </a:lvl6pPr>
            <a:lvl7pPr marL="9223553" indent="0">
              <a:buNone/>
              <a:defRPr sz="3166"/>
            </a:lvl7pPr>
            <a:lvl8pPr marL="10760818" indent="0">
              <a:buNone/>
              <a:defRPr sz="3166"/>
            </a:lvl8pPr>
            <a:lvl9pPr marL="12298076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695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3631688"/>
      </p:ext>
    </p:extLst>
  </p:cSld>
  <p:clrMapOvr>
    <a:masterClrMapping/>
  </p:clrMapOvr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5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1157921"/>
      </p:ext>
    </p:extLst>
  </p:cSld>
  <p:clrMapOvr>
    <a:masterClrMapping/>
  </p:clrMapOvr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604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604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695"/>
            <a:ext cx="6720840" cy="1683321"/>
          </a:xfrm>
          <a:prstGeom prst="rect">
            <a:avLst/>
          </a:prstGeom>
        </p:spPr>
        <p:txBody>
          <a:bodyPr lIns="369045" tIns="184438" rIns="369045" bIns="18443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9727642"/>
      </p:ext>
    </p:extLst>
  </p:cSld>
  <p:clrMapOvr>
    <a:masterClrMapping/>
  </p:clrMapOvr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426" tIns="153642" rIns="307426" bIns="153642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26" tIns="153642" rIns="307426" bIns="15364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26" tIns="153642" rIns="307426" bIns="15364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960" tIns="184395" rIns="368960" bIns="18439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78928"/>
      </p:ext>
    </p:extLst>
  </p:cSld>
  <p:clrMapOvr>
    <a:masterClrMapping/>
  </p:clrMapOvr>
  <p:transition/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537680"/>
      </p:ext>
    </p:extLst>
  </p:cSld>
  <p:clrMapOvr>
    <a:masterClrMapping/>
  </p:clrMapOvr>
  <p:transition/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11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6911" indent="0">
              <a:buNone/>
              <a:defRPr sz="6082"/>
            </a:lvl2pPr>
            <a:lvl3pPr marL="3073800" indent="0">
              <a:buNone/>
              <a:defRPr sz="5249"/>
            </a:lvl3pPr>
            <a:lvl4pPr marL="4610704" indent="0">
              <a:buNone/>
              <a:defRPr sz="4833"/>
            </a:lvl4pPr>
            <a:lvl5pPr marL="6147606" indent="0">
              <a:buNone/>
              <a:defRPr sz="4833"/>
            </a:lvl5pPr>
            <a:lvl6pPr marL="7684506" indent="0">
              <a:buNone/>
              <a:defRPr sz="4833"/>
            </a:lvl6pPr>
            <a:lvl7pPr marL="9221402" indent="0">
              <a:buNone/>
              <a:defRPr sz="4833"/>
            </a:lvl7pPr>
            <a:lvl8pPr marL="10758310" indent="0">
              <a:buNone/>
              <a:defRPr sz="4833"/>
            </a:lvl8pPr>
            <a:lvl9pPr marL="12295207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761390"/>
      </p:ext>
    </p:extLst>
  </p:cSld>
  <p:clrMapOvr>
    <a:masterClrMapping/>
  </p:clrMapOvr>
  <p:transition/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870932"/>
      </p:ext>
    </p:extLst>
  </p:cSld>
  <p:clrMapOvr>
    <a:masterClrMapping/>
  </p:clrMapOvr>
  <p:transition/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911" indent="0">
              <a:buNone/>
              <a:defRPr sz="6916" b="1"/>
            </a:lvl2pPr>
            <a:lvl3pPr marL="3073800" indent="0">
              <a:buNone/>
              <a:defRPr sz="6082" b="1"/>
            </a:lvl3pPr>
            <a:lvl4pPr marL="4610704" indent="0">
              <a:buNone/>
              <a:defRPr sz="5249" b="1"/>
            </a:lvl4pPr>
            <a:lvl5pPr marL="6147606" indent="0">
              <a:buNone/>
              <a:defRPr sz="5249" b="1"/>
            </a:lvl5pPr>
            <a:lvl6pPr marL="7684506" indent="0">
              <a:buNone/>
              <a:defRPr sz="5249" b="1"/>
            </a:lvl6pPr>
            <a:lvl7pPr marL="9221402" indent="0">
              <a:buNone/>
              <a:defRPr sz="5249" b="1"/>
            </a:lvl7pPr>
            <a:lvl8pPr marL="10758310" indent="0">
              <a:buNone/>
              <a:defRPr sz="5249" b="1"/>
            </a:lvl8pPr>
            <a:lvl9pPr marL="1229520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1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911" indent="0">
              <a:buNone/>
              <a:defRPr sz="6916" b="1"/>
            </a:lvl2pPr>
            <a:lvl3pPr marL="3073800" indent="0">
              <a:buNone/>
              <a:defRPr sz="6082" b="1"/>
            </a:lvl3pPr>
            <a:lvl4pPr marL="4610704" indent="0">
              <a:buNone/>
              <a:defRPr sz="5249" b="1"/>
            </a:lvl4pPr>
            <a:lvl5pPr marL="6147606" indent="0">
              <a:buNone/>
              <a:defRPr sz="5249" b="1"/>
            </a:lvl5pPr>
            <a:lvl6pPr marL="7684506" indent="0">
              <a:buNone/>
              <a:defRPr sz="5249" b="1"/>
            </a:lvl6pPr>
            <a:lvl7pPr marL="9221402" indent="0">
              <a:buNone/>
              <a:defRPr sz="5249" b="1"/>
            </a:lvl7pPr>
            <a:lvl8pPr marL="10758310" indent="0">
              <a:buNone/>
              <a:defRPr sz="5249" b="1"/>
            </a:lvl8pPr>
            <a:lvl9pPr marL="1229520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1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6398"/>
      </p:ext>
    </p:extLst>
  </p:cSld>
  <p:clrMapOvr>
    <a:masterClrMapping/>
  </p:clrMapOvr>
  <p:transition/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19649"/>
      </p:ext>
    </p:extLst>
  </p:cSld>
  <p:clrMapOvr>
    <a:masterClrMapping/>
  </p:clrMapOvr>
  <p:transition/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678406"/>
      </p:ext>
    </p:extLst>
  </p:cSld>
  <p:clrMapOvr>
    <a:masterClrMapping/>
  </p:clrMapOvr>
  <p:transition/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7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6911" indent="0">
              <a:buNone/>
              <a:defRPr sz="4166"/>
            </a:lvl2pPr>
            <a:lvl3pPr marL="3073800" indent="0">
              <a:buNone/>
              <a:defRPr sz="3333"/>
            </a:lvl3pPr>
            <a:lvl4pPr marL="4610704" indent="0">
              <a:buNone/>
              <a:defRPr sz="3166"/>
            </a:lvl4pPr>
            <a:lvl5pPr marL="6147606" indent="0">
              <a:buNone/>
              <a:defRPr sz="3166"/>
            </a:lvl5pPr>
            <a:lvl6pPr marL="7684506" indent="0">
              <a:buNone/>
              <a:defRPr sz="3166"/>
            </a:lvl6pPr>
            <a:lvl7pPr marL="9221402" indent="0">
              <a:buNone/>
              <a:defRPr sz="3166"/>
            </a:lvl7pPr>
            <a:lvl8pPr marL="10758310" indent="0">
              <a:buNone/>
              <a:defRPr sz="3166"/>
            </a:lvl8pPr>
            <a:lvl9pPr marL="1229520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63747"/>
      </p:ext>
    </p:extLst>
  </p:cSld>
  <p:clrMapOvr>
    <a:masterClrMapping/>
  </p:clrMapOvr>
  <p:transition/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6911" indent="0">
              <a:buNone/>
              <a:defRPr sz="9415"/>
            </a:lvl2pPr>
            <a:lvl3pPr marL="3073800" indent="0">
              <a:buNone/>
              <a:defRPr sz="8332"/>
            </a:lvl3pPr>
            <a:lvl4pPr marL="4610704" indent="0">
              <a:buNone/>
              <a:defRPr sz="6916"/>
            </a:lvl4pPr>
            <a:lvl5pPr marL="6147606" indent="0">
              <a:buNone/>
              <a:defRPr sz="6916"/>
            </a:lvl5pPr>
            <a:lvl6pPr marL="7684506" indent="0">
              <a:buNone/>
              <a:defRPr sz="6916"/>
            </a:lvl6pPr>
            <a:lvl7pPr marL="9221402" indent="0">
              <a:buNone/>
              <a:defRPr sz="6916"/>
            </a:lvl7pPr>
            <a:lvl8pPr marL="10758310" indent="0">
              <a:buNone/>
              <a:defRPr sz="6916"/>
            </a:lvl8pPr>
            <a:lvl9pPr marL="12295207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6911" indent="0">
              <a:buNone/>
              <a:defRPr sz="4166"/>
            </a:lvl2pPr>
            <a:lvl3pPr marL="3073800" indent="0">
              <a:buNone/>
              <a:defRPr sz="3333"/>
            </a:lvl3pPr>
            <a:lvl4pPr marL="4610704" indent="0">
              <a:buNone/>
              <a:defRPr sz="3166"/>
            </a:lvl4pPr>
            <a:lvl5pPr marL="6147606" indent="0">
              <a:buNone/>
              <a:defRPr sz="3166"/>
            </a:lvl5pPr>
            <a:lvl6pPr marL="7684506" indent="0">
              <a:buNone/>
              <a:defRPr sz="3166"/>
            </a:lvl6pPr>
            <a:lvl7pPr marL="9221402" indent="0">
              <a:buNone/>
              <a:defRPr sz="3166"/>
            </a:lvl7pPr>
            <a:lvl8pPr marL="10758310" indent="0">
              <a:buNone/>
              <a:defRPr sz="3166"/>
            </a:lvl8pPr>
            <a:lvl9pPr marL="1229520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114197"/>
      </p:ext>
    </p:extLst>
  </p:cSld>
  <p:clrMapOvr>
    <a:masterClrMapping/>
  </p:clrMapOvr>
  <p:transition/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434057"/>
      </p:ext>
    </p:extLst>
  </p:cSld>
  <p:clrMapOvr>
    <a:masterClrMapping/>
  </p:clrMapOvr>
  <p:transition/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726119"/>
      </p:ext>
    </p:extLst>
  </p:cSld>
  <p:clrMapOvr>
    <a:masterClrMapping/>
  </p:clrMapOvr>
  <p:transition/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228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3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73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6096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46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827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219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75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292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5404895"/>
      </p:ext>
    </p:extLst>
  </p:cSld>
  <p:clrMapOvr>
    <a:masterClrMapping/>
  </p:clrMapOvr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091918"/>
      </p:ext>
    </p:extLst>
  </p:cSld>
  <p:clrMapOvr>
    <a:masterClrMapping/>
  </p:clrMapOvr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143"/>
            <a:ext cx="24483061" cy="7149947"/>
          </a:xfrm>
        </p:spPr>
        <p:txBody>
          <a:bodyPr anchor="t"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1pPr>
            <a:lvl2pPr marL="1536557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2pPr>
            <a:lvl3pPr marL="307307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3pPr>
            <a:lvl4pPr marL="4609627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4pPr>
            <a:lvl5pPr marL="6146171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5pPr>
            <a:lvl6pPr marL="7682715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6pPr>
            <a:lvl7pPr marL="921925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7pPr>
            <a:lvl8pPr marL="1075580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8pPr>
            <a:lvl9pPr marL="12292340" indent="0">
              <a:buNone/>
              <a:defRPr sz="4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0192453"/>
      </p:ext>
    </p:extLst>
  </p:cSld>
  <p:clrMapOvr>
    <a:masterClrMapping/>
  </p:clrMapOvr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399982"/>
            <a:ext cx="12721589" cy="23758164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2348422"/>
      </p:ext>
    </p:extLst>
  </p:cSld>
  <p:clrMapOvr>
    <a:masterClrMapping/>
  </p:clrMapOvr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557" indent="0">
              <a:buNone/>
              <a:defRPr sz="6916" b="1"/>
            </a:lvl2pPr>
            <a:lvl3pPr marL="3073079" indent="0">
              <a:buNone/>
              <a:defRPr sz="6082" b="1"/>
            </a:lvl3pPr>
            <a:lvl4pPr marL="4609627" indent="0">
              <a:buNone/>
              <a:defRPr sz="5249" b="1"/>
            </a:lvl4pPr>
            <a:lvl5pPr marL="6146171" indent="0">
              <a:buNone/>
              <a:defRPr sz="5249" b="1"/>
            </a:lvl5pPr>
            <a:lvl6pPr marL="7682715" indent="0">
              <a:buNone/>
              <a:defRPr sz="5249" b="1"/>
            </a:lvl6pPr>
            <a:lvl7pPr marL="9219250" indent="0">
              <a:buNone/>
              <a:defRPr sz="5249" b="1"/>
            </a:lvl7pPr>
            <a:lvl8pPr marL="10755800" indent="0">
              <a:buNone/>
              <a:defRPr sz="5249" b="1"/>
            </a:lvl8pPr>
            <a:lvl9pPr marL="1229234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7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557" indent="0">
              <a:buNone/>
              <a:defRPr sz="6916" b="1"/>
            </a:lvl2pPr>
            <a:lvl3pPr marL="3073079" indent="0">
              <a:buNone/>
              <a:defRPr sz="6082" b="1"/>
            </a:lvl3pPr>
            <a:lvl4pPr marL="4609627" indent="0">
              <a:buNone/>
              <a:defRPr sz="5249" b="1"/>
            </a:lvl4pPr>
            <a:lvl5pPr marL="6146171" indent="0">
              <a:buNone/>
              <a:defRPr sz="5249" b="1"/>
            </a:lvl5pPr>
            <a:lvl6pPr marL="7682715" indent="0">
              <a:buNone/>
              <a:defRPr sz="5249" b="1"/>
            </a:lvl6pPr>
            <a:lvl7pPr marL="9219250" indent="0">
              <a:buNone/>
              <a:defRPr sz="5249" b="1"/>
            </a:lvl7pPr>
            <a:lvl8pPr marL="10755800" indent="0">
              <a:buNone/>
              <a:defRPr sz="5249" b="1"/>
            </a:lvl8pPr>
            <a:lvl9pPr marL="12292340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7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2959666"/>
      </p:ext>
    </p:extLst>
  </p:cSld>
  <p:clrMapOvr>
    <a:masterClrMapping/>
  </p:clrMapOvr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0998923"/>
      </p:ext>
    </p:extLst>
  </p:cSld>
  <p:clrMapOvr>
    <a:masterClrMapping/>
  </p:clrMapOvr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0628029"/>
      </p:ext>
    </p:extLst>
  </p:cSld>
  <p:clrMapOvr>
    <a:masterClrMapping/>
  </p:clrMapOvr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29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6557" indent="0">
              <a:buNone/>
              <a:defRPr sz="4166"/>
            </a:lvl2pPr>
            <a:lvl3pPr marL="3073079" indent="0">
              <a:buNone/>
              <a:defRPr sz="3333"/>
            </a:lvl3pPr>
            <a:lvl4pPr marL="4609627" indent="0">
              <a:buNone/>
              <a:defRPr sz="3166"/>
            </a:lvl4pPr>
            <a:lvl5pPr marL="6146171" indent="0">
              <a:buNone/>
              <a:defRPr sz="3166"/>
            </a:lvl5pPr>
            <a:lvl6pPr marL="7682715" indent="0">
              <a:buNone/>
              <a:defRPr sz="3166"/>
            </a:lvl6pPr>
            <a:lvl7pPr marL="9219250" indent="0">
              <a:buNone/>
              <a:defRPr sz="3166"/>
            </a:lvl7pPr>
            <a:lvl8pPr marL="10755800" indent="0">
              <a:buNone/>
              <a:defRPr sz="3166"/>
            </a:lvl8pPr>
            <a:lvl9pPr marL="1229234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6322513"/>
      </p:ext>
    </p:extLst>
  </p:cSld>
  <p:clrMapOvr>
    <a:masterClrMapping/>
  </p:clrMapOvr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6557" indent="0">
              <a:buNone/>
              <a:defRPr sz="9415"/>
            </a:lvl2pPr>
            <a:lvl3pPr marL="3073079" indent="0">
              <a:buNone/>
              <a:defRPr sz="8332"/>
            </a:lvl3pPr>
            <a:lvl4pPr marL="4609627" indent="0">
              <a:buNone/>
              <a:defRPr sz="6916"/>
            </a:lvl4pPr>
            <a:lvl5pPr marL="6146171" indent="0">
              <a:buNone/>
              <a:defRPr sz="6916"/>
            </a:lvl5pPr>
            <a:lvl6pPr marL="7682715" indent="0">
              <a:buNone/>
              <a:defRPr sz="6916"/>
            </a:lvl6pPr>
            <a:lvl7pPr marL="9219250" indent="0">
              <a:buNone/>
              <a:defRPr sz="6916"/>
            </a:lvl7pPr>
            <a:lvl8pPr marL="10755800" indent="0">
              <a:buNone/>
              <a:defRPr sz="6916"/>
            </a:lvl8pPr>
            <a:lvl9pPr marL="12292340" indent="0">
              <a:buNone/>
              <a:defRPr sz="6916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6557" indent="0">
              <a:buNone/>
              <a:defRPr sz="4166"/>
            </a:lvl2pPr>
            <a:lvl3pPr marL="3073079" indent="0">
              <a:buNone/>
              <a:defRPr sz="3333"/>
            </a:lvl3pPr>
            <a:lvl4pPr marL="4609627" indent="0">
              <a:buNone/>
              <a:defRPr sz="3166"/>
            </a:lvl4pPr>
            <a:lvl5pPr marL="6146171" indent="0">
              <a:buNone/>
              <a:defRPr sz="3166"/>
            </a:lvl5pPr>
            <a:lvl6pPr marL="7682715" indent="0">
              <a:buNone/>
              <a:defRPr sz="3166"/>
            </a:lvl6pPr>
            <a:lvl7pPr marL="9219250" indent="0">
              <a:buNone/>
              <a:defRPr sz="3166"/>
            </a:lvl7pPr>
            <a:lvl8pPr marL="10755800" indent="0">
              <a:buNone/>
              <a:defRPr sz="3166"/>
            </a:lvl8pPr>
            <a:lvl9pPr marL="12292340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6996963"/>
      </p:ext>
    </p:extLst>
  </p:cSld>
  <p:clrMapOvr>
    <a:masterClrMapping/>
  </p:clrMapOvr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8157818"/>
      </p:ext>
    </p:extLst>
  </p:cSld>
  <p:clrMapOvr>
    <a:masterClrMapping/>
  </p:clrMapOvr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637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63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5348780"/>
      </p:ext>
    </p:extLst>
  </p:cSld>
  <p:clrMapOvr>
    <a:masterClrMapping/>
  </p:clrMapOvr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283" tIns="153567" rIns="307283" bIns="15356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788" tIns="184305" rIns="368788" bIns="18430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69874"/>
      </p:ext>
    </p:extLst>
  </p:cSld>
  <p:clrMapOvr>
    <a:masterClrMapping/>
  </p:clrMapOvr>
  <p:transition/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64528"/>
      </p:ext>
    </p:extLst>
  </p:cSld>
  <p:clrMapOvr>
    <a:masterClrMapping/>
  </p:clrMapOvr>
  <p:transition/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158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6200" indent="0">
              <a:buNone/>
              <a:defRPr sz="6082"/>
            </a:lvl2pPr>
            <a:lvl3pPr marL="3072363" indent="0">
              <a:buNone/>
              <a:defRPr sz="5249"/>
            </a:lvl3pPr>
            <a:lvl4pPr marL="4608553" indent="0">
              <a:buNone/>
              <a:defRPr sz="4833"/>
            </a:lvl4pPr>
            <a:lvl5pPr marL="6144738" indent="0">
              <a:buNone/>
              <a:defRPr sz="4833"/>
            </a:lvl5pPr>
            <a:lvl6pPr marL="7680921" indent="0">
              <a:buNone/>
              <a:defRPr sz="4833"/>
            </a:lvl6pPr>
            <a:lvl7pPr marL="9217103" indent="0">
              <a:buNone/>
              <a:defRPr sz="4833"/>
            </a:lvl7pPr>
            <a:lvl8pPr marL="10753292" indent="0">
              <a:buNone/>
              <a:defRPr sz="4833"/>
            </a:lvl8pPr>
            <a:lvl9pPr marL="1228947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678518"/>
      </p:ext>
    </p:extLst>
  </p:cSld>
  <p:clrMapOvr>
    <a:masterClrMapping/>
  </p:clrMapOvr>
  <p:transition/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98796"/>
      </p:ext>
    </p:extLst>
  </p:cSld>
  <p:clrMapOvr>
    <a:masterClrMapping/>
  </p:clrMapOvr>
  <p:transition/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200" indent="0">
              <a:buNone/>
              <a:defRPr sz="6916" b="1"/>
            </a:lvl2pPr>
            <a:lvl3pPr marL="3072363" indent="0">
              <a:buNone/>
              <a:defRPr sz="6082" b="1"/>
            </a:lvl3pPr>
            <a:lvl4pPr marL="4608553" indent="0">
              <a:buNone/>
              <a:defRPr sz="5249" b="1"/>
            </a:lvl4pPr>
            <a:lvl5pPr marL="6144738" indent="0">
              <a:buNone/>
              <a:defRPr sz="5249" b="1"/>
            </a:lvl5pPr>
            <a:lvl6pPr marL="7680921" indent="0">
              <a:buNone/>
              <a:defRPr sz="5249" b="1"/>
            </a:lvl6pPr>
            <a:lvl7pPr marL="9217103" indent="0">
              <a:buNone/>
              <a:defRPr sz="5249" b="1"/>
            </a:lvl7pPr>
            <a:lvl8pPr marL="10753292" indent="0">
              <a:buNone/>
              <a:defRPr sz="5249" b="1"/>
            </a:lvl8pPr>
            <a:lvl9pPr marL="1228947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7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6200" indent="0">
              <a:buNone/>
              <a:defRPr sz="6916" b="1"/>
            </a:lvl2pPr>
            <a:lvl3pPr marL="3072363" indent="0">
              <a:buNone/>
              <a:defRPr sz="6082" b="1"/>
            </a:lvl3pPr>
            <a:lvl4pPr marL="4608553" indent="0">
              <a:buNone/>
              <a:defRPr sz="5249" b="1"/>
            </a:lvl4pPr>
            <a:lvl5pPr marL="6144738" indent="0">
              <a:buNone/>
              <a:defRPr sz="5249" b="1"/>
            </a:lvl5pPr>
            <a:lvl6pPr marL="7680921" indent="0">
              <a:buNone/>
              <a:defRPr sz="5249" b="1"/>
            </a:lvl6pPr>
            <a:lvl7pPr marL="9217103" indent="0">
              <a:buNone/>
              <a:defRPr sz="5249" b="1"/>
            </a:lvl7pPr>
            <a:lvl8pPr marL="10753292" indent="0">
              <a:buNone/>
              <a:defRPr sz="5249" b="1"/>
            </a:lvl8pPr>
            <a:lvl9pPr marL="1228947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7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975097"/>
      </p:ext>
    </p:extLst>
  </p:cSld>
  <p:clrMapOvr>
    <a:masterClrMapping/>
  </p:clrMapOvr>
  <p:transition/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383652"/>
      </p:ext>
    </p:extLst>
  </p:cSld>
  <p:clrMapOvr>
    <a:masterClrMapping/>
  </p:clrMapOvr>
  <p:transition/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270952"/>
      </p:ext>
    </p:extLst>
  </p:cSld>
  <p:clrMapOvr>
    <a:masterClrMapping/>
  </p:clrMapOvr>
  <p:transition/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1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6200" indent="0">
              <a:buNone/>
              <a:defRPr sz="4166"/>
            </a:lvl2pPr>
            <a:lvl3pPr marL="3072363" indent="0">
              <a:buNone/>
              <a:defRPr sz="3333"/>
            </a:lvl3pPr>
            <a:lvl4pPr marL="4608553" indent="0">
              <a:buNone/>
              <a:defRPr sz="3166"/>
            </a:lvl4pPr>
            <a:lvl5pPr marL="6144738" indent="0">
              <a:buNone/>
              <a:defRPr sz="3166"/>
            </a:lvl5pPr>
            <a:lvl6pPr marL="7680921" indent="0">
              <a:buNone/>
              <a:defRPr sz="3166"/>
            </a:lvl6pPr>
            <a:lvl7pPr marL="9217103" indent="0">
              <a:buNone/>
              <a:defRPr sz="3166"/>
            </a:lvl7pPr>
            <a:lvl8pPr marL="10753292" indent="0">
              <a:buNone/>
              <a:defRPr sz="3166"/>
            </a:lvl8pPr>
            <a:lvl9pPr marL="1228947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746242"/>
      </p:ext>
    </p:extLst>
  </p:cSld>
  <p:clrMapOvr>
    <a:masterClrMapping/>
  </p:clrMapOvr>
  <p:transition/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6200" indent="0">
              <a:buNone/>
              <a:defRPr sz="9415"/>
            </a:lvl2pPr>
            <a:lvl3pPr marL="3072363" indent="0">
              <a:buNone/>
              <a:defRPr sz="8332"/>
            </a:lvl3pPr>
            <a:lvl4pPr marL="4608553" indent="0">
              <a:buNone/>
              <a:defRPr sz="6916"/>
            </a:lvl4pPr>
            <a:lvl5pPr marL="6144738" indent="0">
              <a:buNone/>
              <a:defRPr sz="6916"/>
            </a:lvl5pPr>
            <a:lvl6pPr marL="7680921" indent="0">
              <a:buNone/>
              <a:defRPr sz="6916"/>
            </a:lvl6pPr>
            <a:lvl7pPr marL="9217103" indent="0">
              <a:buNone/>
              <a:defRPr sz="6916"/>
            </a:lvl7pPr>
            <a:lvl8pPr marL="10753292" indent="0">
              <a:buNone/>
              <a:defRPr sz="6916"/>
            </a:lvl8pPr>
            <a:lvl9pPr marL="12289475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6200" indent="0">
              <a:buNone/>
              <a:defRPr sz="4166"/>
            </a:lvl2pPr>
            <a:lvl3pPr marL="3072363" indent="0">
              <a:buNone/>
              <a:defRPr sz="3333"/>
            </a:lvl3pPr>
            <a:lvl4pPr marL="4608553" indent="0">
              <a:buNone/>
              <a:defRPr sz="3166"/>
            </a:lvl4pPr>
            <a:lvl5pPr marL="6144738" indent="0">
              <a:buNone/>
              <a:defRPr sz="3166"/>
            </a:lvl5pPr>
            <a:lvl6pPr marL="7680921" indent="0">
              <a:buNone/>
              <a:defRPr sz="3166"/>
            </a:lvl6pPr>
            <a:lvl7pPr marL="9217103" indent="0">
              <a:buNone/>
              <a:defRPr sz="3166"/>
            </a:lvl7pPr>
            <a:lvl8pPr marL="10753292" indent="0">
              <a:buNone/>
              <a:defRPr sz="3166"/>
            </a:lvl8pPr>
            <a:lvl9pPr marL="1228947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814127"/>
      </p:ext>
    </p:extLst>
  </p:cSld>
  <p:clrMapOvr>
    <a:masterClrMapping/>
  </p:clrMapOvr>
  <p:transition/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604761"/>
      </p:ext>
    </p:extLst>
  </p:cSld>
  <p:clrMapOvr>
    <a:masterClrMapping/>
  </p:clrMapOvr>
  <p:transition/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346176"/>
      </p:ext>
    </p:extLst>
  </p:cSld>
  <p:clrMapOvr>
    <a:masterClrMapping/>
  </p:clrMapOvr>
  <p:transition/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208" tIns="153530" rIns="307208" bIns="15353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698" tIns="184260" rIns="368698" bIns="18426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476951"/>
      </p:ext>
    </p:extLst>
  </p:cSld>
  <p:clrMapOvr>
    <a:masterClrMapping/>
  </p:clrMapOvr>
  <p:transition/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42880"/>
      </p:ext>
    </p:extLst>
  </p:cSld>
  <p:clrMapOvr>
    <a:masterClrMapping/>
  </p:clrMapOvr>
  <p:transition/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171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5838" indent="0">
              <a:buNone/>
              <a:defRPr sz="6082"/>
            </a:lvl2pPr>
            <a:lvl3pPr marL="3071648" indent="0">
              <a:buNone/>
              <a:defRPr sz="5249"/>
            </a:lvl3pPr>
            <a:lvl4pPr marL="4607475" indent="0">
              <a:buNone/>
              <a:defRPr sz="4833"/>
            </a:lvl4pPr>
            <a:lvl5pPr marL="6143307" indent="0">
              <a:buNone/>
              <a:defRPr sz="4833"/>
            </a:lvl5pPr>
            <a:lvl6pPr marL="7679134" indent="0">
              <a:buNone/>
              <a:defRPr sz="4833"/>
            </a:lvl6pPr>
            <a:lvl7pPr marL="9214953" indent="0">
              <a:buNone/>
              <a:defRPr sz="4833"/>
            </a:lvl7pPr>
            <a:lvl8pPr marL="10750782" indent="0">
              <a:buNone/>
              <a:defRPr sz="4833"/>
            </a:lvl8pPr>
            <a:lvl9pPr marL="1228660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774149"/>
      </p:ext>
    </p:extLst>
  </p:cSld>
  <p:clrMapOvr>
    <a:masterClrMapping/>
  </p:clrMapOvr>
  <p:transition/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200129"/>
      </p:ext>
    </p:extLst>
  </p:cSld>
  <p:clrMapOvr>
    <a:masterClrMapping/>
  </p:clrMapOvr>
  <p:transition/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838" indent="0">
              <a:buNone/>
              <a:defRPr sz="6916" b="1"/>
            </a:lvl2pPr>
            <a:lvl3pPr marL="3071648" indent="0">
              <a:buNone/>
              <a:defRPr sz="6082" b="1"/>
            </a:lvl3pPr>
            <a:lvl4pPr marL="4607475" indent="0">
              <a:buNone/>
              <a:defRPr sz="5249" b="1"/>
            </a:lvl4pPr>
            <a:lvl5pPr marL="6143307" indent="0">
              <a:buNone/>
              <a:defRPr sz="5249" b="1"/>
            </a:lvl5pPr>
            <a:lvl6pPr marL="7679134" indent="0">
              <a:buNone/>
              <a:defRPr sz="5249" b="1"/>
            </a:lvl6pPr>
            <a:lvl7pPr marL="9214953" indent="0">
              <a:buNone/>
              <a:defRPr sz="5249" b="1"/>
            </a:lvl7pPr>
            <a:lvl8pPr marL="10750782" indent="0">
              <a:buNone/>
              <a:defRPr sz="5249" b="1"/>
            </a:lvl8pPr>
            <a:lvl9pPr marL="1228660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838" indent="0">
              <a:buNone/>
              <a:defRPr sz="6916" b="1"/>
            </a:lvl2pPr>
            <a:lvl3pPr marL="3071648" indent="0">
              <a:buNone/>
              <a:defRPr sz="6082" b="1"/>
            </a:lvl3pPr>
            <a:lvl4pPr marL="4607475" indent="0">
              <a:buNone/>
              <a:defRPr sz="5249" b="1"/>
            </a:lvl4pPr>
            <a:lvl5pPr marL="6143307" indent="0">
              <a:buNone/>
              <a:defRPr sz="5249" b="1"/>
            </a:lvl5pPr>
            <a:lvl6pPr marL="7679134" indent="0">
              <a:buNone/>
              <a:defRPr sz="5249" b="1"/>
            </a:lvl6pPr>
            <a:lvl7pPr marL="9214953" indent="0">
              <a:buNone/>
              <a:defRPr sz="5249" b="1"/>
            </a:lvl7pPr>
            <a:lvl8pPr marL="10750782" indent="0">
              <a:buNone/>
              <a:defRPr sz="5249" b="1"/>
            </a:lvl8pPr>
            <a:lvl9pPr marL="1228660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199306"/>
      </p:ext>
    </p:extLst>
  </p:cSld>
  <p:clrMapOvr>
    <a:masterClrMapping/>
  </p:clrMapOvr>
  <p:transition/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484662"/>
      </p:ext>
    </p:extLst>
  </p:cSld>
  <p:clrMapOvr>
    <a:masterClrMapping/>
  </p:clrMapOvr>
  <p:transition/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71530"/>
      </p:ext>
    </p:extLst>
  </p:cSld>
  <p:clrMapOvr>
    <a:masterClrMapping/>
  </p:clrMapOvr>
  <p:transition/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4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26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4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5838" indent="0">
              <a:buNone/>
              <a:defRPr sz="4166"/>
            </a:lvl2pPr>
            <a:lvl3pPr marL="3071648" indent="0">
              <a:buNone/>
              <a:defRPr sz="3333"/>
            </a:lvl3pPr>
            <a:lvl4pPr marL="4607475" indent="0">
              <a:buNone/>
              <a:defRPr sz="3166"/>
            </a:lvl4pPr>
            <a:lvl5pPr marL="6143307" indent="0">
              <a:buNone/>
              <a:defRPr sz="3166"/>
            </a:lvl5pPr>
            <a:lvl6pPr marL="7679134" indent="0">
              <a:buNone/>
              <a:defRPr sz="3166"/>
            </a:lvl6pPr>
            <a:lvl7pPr marL="9214953" indent="0">
              <a:buNone/>
              <a:defRPr sz="3166"/>
            </a:lvl7pPr>
            <a:lvl8pPr marL="10750782" indent="0">
              <a:buNone/>
              <a:defRPr sz="3166"/>
            </a:lvl8pPr>
            <a:lvl9pPr marL="1228660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370657"/>
      </p:ext>
    </p:extLst>
  </p:cSld>
  <p:clrMapOvr>
    <a:masterClrMapping/>
  </p:clrMapOvr>
  <p:transition/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5838" indent="0">
              <a:buNone/>
              <a:defRPr sz="9415"/>
            </a:lvl2pPr>
            <a:lvl3pPr marL="3071648" indent="0">
              <a:buNone/>
              <a:defRPr sz="8332"/>
            </a:lvl3pPr>
            <a:lvl4pPr marL="4607475" indent="0">
              <a:buNone/>
              <a:defRPr sz="6916"/>
            </a:lvl4pPr>
            <a:lvl5pPr marL="6143307" indent="0">
              <a:buNone/>
              <a:defRPr sz="6916"/>
            </a:lvl5pPr>
            <a:lvl6pPr marL="7679134" indent="0">
              <a:buNone/>
              <a:defRPr sz="6916"/>
            </a:lvl6pPr>
            <a:lvl7pPr marL="9214953" indent="0">
              <a:buNone/>
              <a:defRPr sz="6916"/>
            </a:lvl7pPr>
            <a:lvl8pPr marL="10750782" indent="0">
              <a:buNone/>
              <a:defRPr sz="6916"/>
            </a:lvl8pPr>
            <a:lvl9pPr marL="12286609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5838" indent="0">
              <a:buNone/>
              <a:defRPr sz="4166"/>
            </a:lvl2pPr>
            <a:lvl3pPr marL="3071648" indent="0">
              <a:buNone/>
              <a:defRPr sz="3333"/>
            </a:lvl3pPr>
            <a:lvl4pPr marL="4607475" indent="0">
              <a:buNone/>
              <a:defRPr sz="3166"/>
            </a:lvl4pPr>
            <a:lvl5pPr marL="6143307" indent="0">
              <a:buNone/>
              <a:defRPr sz="3166"/>
            </a:lvl5pPr>
            <a:lvl6pPr marL="7679134" indent="0">
              <a:buNone/>
              <a:defRPr sz="3166"/>
            </a:lvl6pPr>
            <a:lvl7pPr marL="9214953" indent="0">
              <a:buNone/>
              <a:defRPr sz="3166"/>
            </a:lvl7pPr>
            <a:lvl8pPr marL="10750782" indent="0">
              <a:buNone/>
              <a:defRPr sz="3166"/>
            </a:lvl8pPr>
            <a:lvl9pPr marL="1228660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56542"/>
      </p:ext>
    </p:extLst>
  </p:cSld>
  <p:clrMapOvr>
    <a:masterClrMapping/>
  </p:clrMapOvr>
  <p:transition/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931407"/>
      </p:ext>
    </p:extLst>
  </p:cSld>
  <p:clrMapOvr>
    <a:masterClrMapping/>
  </p:clrMapOvr>
  <p:transition/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529322"/>
      </p:ext>
    </p:extLst>
  </p:cSld>
  <p:clrMapOvr>
    <a:masterClrMapping/>
  </p:clrMapOvr>
  <p:transition/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137" tIns="153495" rIns="307137" bIns="15349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613" tIns="184218" rIns="368613" bIns="184218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805834"/>
      </p:ext>
    </p:extLst>
  </p:cSld>
  <p:clrMapOvr>
    <a:masterClrMapping/>
  </p:clrMapOvr>
  <p:transition/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567429"/>
      </p:ext>
    </p:extLst>
  </p:cSld>
  <p:clrMapOvr>
    <a:masterClrMapping/>
  </p:clrMapOvr>
  <p:transition/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184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5482" indent="0">
              <a:buNone/>
              <a:defRPr sz="6082"/>
            </a:lvl2pPr>
            <a:lvl3pPr marL="3070932" indent="0">
              <a:buNone/>
              <a:defRPr sz="5249"/>
            </a:lvl3pPr>
            <a:lvl4pPr marL="4606403" indent="0">
              <a:buNone/>
              <a:defRPr sz="4833"/>
            </a:lvl4pPr>
            <a:lvl5pPr marL="6141870" indent="0">
              <a:buNone/>
              <a:defRPr sz="4833"/>
            </a:lvl5pPr>
            <a:lvl6pPr marL="7677341" indent="0">
              <a:buNone/>
              <a:defRPr sz="4833"/>
            </a:lvl6pPr>
            <a:lvl7pPr marL="9212801" indent="0">
              <a:buNone/>
              <a:defRPr sz="4833"/>
            </a:lvl7pPr>
            <a:lvl8pPr marL="10748276" indent="0">
              <a:buNone/>
              <a:defRPr sz="4833"/>
            </a:lvl8pPr>
            <a:lvl9pPr marL="12283743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885764"/>
      </p:ext>
    </p:extLst>
  </p:cSld>
  <p:clrMapOvr>
    <a:masterClrMapping/>
  </p:clrMapOvr>
  <p:transition/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509"/>
      </p:ext>
    </p:extLst>
  </p:cSld>
  <p:clrMapOvr>
    <a:masterClrMapping/>
  </p:clrMapOvr>
  <p:transition/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482" indent="0">
              <a:buNone/>
              <a:defRPr sz="6916" b="1"/>
            </a:lvl2pPr>
            <a:lvl3pPr marL="3070932" indent="0">
              <a:buNone/>
              <a:defRPr sz="6082" b="1"/>
            </a:lvl3pPr>
            <a:lvl4pPr marL="4606403" indent="0">
              <a:buNone/>
              <a:defRPr sz="5249" b="1"/>
            </a:lvl4pPr>
            <a:lvl5pPr marL="6141870" indent="0">
              <a:buNone/>
              <a:defRPr sz="5249" b="1"/>
            </a:lvl5pPr>
            <a:lvl6pPr marL="7677341" indent="0">
              <a:buNone/>
              <a:defRPr sz="5249" b="1"/>
            </a:lvl6pPr>
            <a:lvl7pPr marL="9212801" indent="0">
              <a:buNone/>
              <a:defRPr sz="5249" b="1"/>
            </a:lvl7pPr>
            <a:lvl8pPr marL="10748276" indent="0">
              <a:buNone/>
              <a:defRPr sz="5249" b="1"/>
            </a:lvl8pPr>
            <a:lvl9pPr marL="1228374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482" indent="0">
              <a:buNone/>
              <a:defRPr sz="6916" b="1"/>
            </a:lvl2pPr>
            <a:lvl3pPr marL="3070932" indent="0">
              <a:buNone/>
              <a:defRPr sz="6082" b="1"/>
            </a:lvl3pPr>
            <a:lvl4pPr marL="4606403" indent="0">
              <a:buNone/>
              <a:defRPr sz="5249" b="1"/>
            </a:lvl4pPr>
            <a:lvl5pPr marL="6141870" indent="0">
              <a:buNone/>
              <a:defRPr sz="5249" b="1"/>
            </a:lvl5pPr>
            <a:lvl6pPr marL="7677341" indent="0">
              <a:buNone/>
              <a:defRPr sz="5249" b="1"/>
            </a:lvl6pPr>
            <a:lvl7pPr marL="9212801" indent="0">
              <a:buNone/>
              <a:defRPr sz="5249" b="1"/>
            </a:lvl7pPr>
            <a:lvl8pPr marL="10748276" indent="0">
              <a:buNone/>
              <a:defRPr sz="5249" b="1"/>
            </a:lvl8pPr>
            <a:lvl9pPr marL="12283743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428948"/>
      </p:ext>
    </p:extLst>
  </p:cSld>
  <p:clrMapOvr>
    <a:masterClrMapping/>
  </p:clrMapOvr>
  <p:transition/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895072"/>
      </p:ext>
    </p:extLst>
  </p:cSld>
  <p:clrMapOvr>
    <a:masterClrMapping/>
  </p:clrMapOvr>
  <p:transition/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781182"/>
      </p:ext>
    </p:extLst>
  </p:cSld>
  <p:clrMapOvr>
    <a:masterClrMapping/>
  </p:clrMapOvr>
  <p:transition/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4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5482" indent="0">
              <a:buNone/>
              <a:defRPr sz="4166"/>
            </a:lvl2pPr>
            <a:lvl3pPr marL="3070932" indent="0">
              <a:buNone/>
              <a:defRPr sz="3333"/>
            </a:lvl3pPr>
            <a:lvl4pPr marL="4606403" indent="0">
              <a:buNone/>
              <a:defRPr sz="3166"/>
            </a:lvl4pPr>
            <a:lvl5pPr marL="6141870" indent="0">
              <a:buNone/>
              <a:defRPr sz="3166"/>
            </a:lvl5pPr>
            <a:lvl6pPr marL="7677341" indent="0">
              <a:buNone/>
              <a:defRPr sz="3166"/>
            </a:lvl6pPr>
            <a:lvl7pPr marL="9212801" indent="0">
              <a:buNone/>
              <a:defRPr sz="3166"/>
            </a:lvl7pPr>
            <a:lvl8pPr marL="10748276" indent="0">
              <a:buNone/>
              <a:defRPr sz="3166"/>
            </a:lvl8pPr>
            <a:lvl9pPr marL="1228374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011190"/>
      </p:ext>
    </p:extLst>
  </p:cSld>
  <p:clrMapOvr>
    <a:masterClrMapping/>
  </p:clrMapOvr>
  <p:transition/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5482" indent="0">
              <a:buNone/>
              <a:defRPr sz="9415"/>
            </a:lvl2pPr>
            <a:lvl3pPr marL="3070932" indent="0">
              <a:buNone/>
              <a:defRPr sz="8332"/>
            </a:lvl3pPr>
            <a:lvl4pPr marL="4606403" indent="0">
              <a:buNone/>
              <a:defRPr sz="6916"/>
            </a:lvl4pPr>
            <a:lvl5pPr marL="6141870" indent="0">
              <a:buNone/>
              <a:defRPr sz="6916"/>
            </a:lvl5pPr>
            <a:lvl6pPr marL="7677341" indent="0">
              <a:buNone/>
              <a:defRPr sz="6916"/>
            </a:lvl6pPr>
            <a:lvl7pPr marL="9212801" indent="0">
              <a:buNone/>
              <a:defRPr sz="6916"/>
            </a:lvl7pPr>
            <a:lvl8pPr marL="10748276" indent="0">
              <a:buNone/>
              <a:defRPr sz="6916"/>
            </a:lvl8pPr>
            <a:lvl9pPr marL="12283743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5482" indent="0">
              <a:buNone/>
              <a:defRPr sz="4166"/>
            </a:lvl2pPr>
            <a:lvl3pPr marL="3070932" indent="0">
              <a:buNone/>
              <a:defRPr sz="3333"/>
            </a:lvl3pPr>
            <a:lvl4pPr marL="4606403" indent="0">
              <a:buNone/>
              <a:defRPr sz="3166"/>
            </a:lvl4pPr>
            <a:lvl5pPr marL="6141870" indent="0">
              <a:buNone/>
              <a:defRPr sz="3166"/>
            </a:lvl5pPr>
            <a:lvl6pPr marL="7677341" indent="0">
              <a:buNone/>
              <a:defRPr sz="3166"/>
            </a:lvl6pPr>
            <a:lvl7pPr marL="9212801" indent="0">
              <a:buNone/>
              <a:defRPr sz="3166"/>
            </a:lvl7pPr>
            <a:lvl8pPr marL="10748276" indent="0">
              <a:buNone/>
              <a:defRPr sz="3166"/>
            </a:lvl8pPr>
            <a:lvl9pPr marL="12283743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041239"/>
      </p:ext>
    </p:extLst>
  </p:cSld>
  <p:clrMapOvr>
    <a:masterClrMapping/>
  </p:clrMapOvr>
  <p:transition/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989731"/>
      </p:ext>
    </p:extLst>
  </p:cSld>
  <p:clrMapOvr>
    <a:masterClrMapping/>
  </p:clrMapOvr>
  <p:transition/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259405"/>
      </p:ext>
    </p:extLst>
  </p:cSld>
  <p:clrMapOvr>
    <a:masterClrMapping/>
  </p:clrMapOvr>
  <p:transition/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7066" tIns="153455" rIns="307066" bIns="15345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528" tIns="184170" rIns="368528" bIns="18417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770625"/>
      </p:ext>
    </p:extLst>
  </p:cSld>
  <p:clrMapOvr>
    <a:masterClrMapping/>
  </p:clrMapOvr>
  <p:transition/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84286"/>
      </p:ext>
    </p:extLst>
  </p:cSld>
  <p:clrMapOvr>
    <a:masterClrMapping/>
  </p:clrMapOvr>
  <p:transition/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200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5124" indent="0">
              <a:buNone/>
              <a:defRPr sz="6082"/>
            </a:lvl2pPr>
            <a:lvl3pPr marL="3070220" indent="0">
              <a:buNone/>
              <a:defRPr sz="5249"/>
            </a:lvl3pPr>
            <a:lvl4pPr marL="4605330" indent="0">
              <a:buNone/>
              <a:defRPr sz="4833"/>
            </a:lvl4pPr>
            <a:lvl5pPr marL="6140438" indent="0">
              <a:buNone/>
              <a:defRPr sz="4833"/>
            </a:lvl5pPr>
            <a:lvl6pPr marL="7675549" indent="0">
              <a:buNone/>
              <a:defRPr sz="4833"/>
            </a:lvl6pPr>
            <a:lvl7pPr marL="9210654" indent="0">
              <a:buNone/>
              <a:defRPr sz="4833"/>
            </a:lvl7pPr>
            <a:lvl8pPr marL="10745772" indent="0">
              <a:buNone/>
              <a:defRPr sz="4833"/>
            </a:lvl8pPr>
            <a:lvl9pPr marL="1228087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65732"/>
      </p:ext>
    </p:extLst>
  </p:cSld>
  <p:clrMapOvr>
    <a:masterClrMapping/>
  </p:clrMapOvr>
  <p:transition/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452938"/>
      </p:ext>
    </p:extLst>
  </p:cSld>
  <p:clrMapOvr>
    <a:masterClrMapping/>
  </p:clrMapOvr>
  <p:transition/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124" indent="0">
              <a:buNone/>
              <a:defRPr sz="6916" b="1"/>
            </a:lvl2pPr>
            <a:lvl3pPr marL="3070220" indent="0">
              <a:buNone/>
              <a:defRPr sz="6082" b="1"/>
            </a:lvl3pPr>
            <a:lvl4pPr marL="4605330" indent="0">
              <a:buNone/>
              <a:defRPr sz="5249" b="1"/>
            </a:lvl4pPr>
            <a:lvl5pPr marL="6140438" indent="0">
              <a:buNone/>
              <a:defRPr sz="5249" b="1"/>
            </a:lvl5pPr>
            <a:lvl6pPr marL="7675549" indent="0">
              <a:buNone/>
              <a:defRPr sz="5249" b="1"/>
            </a:lvl6pPr>
            <a:lvl7pPr marL="9210654" indent="0">
              <a:buNone/>
              <a:defRPr sz="5249" b="1"/>
            </a:lvl7pPr>
            <a:lvl8pPr marL="10745772" indent="0">
              <a:buNone/>
              <a:defRPr sz="5249" b="1"/>
            </a:lvl8pPr>
            <a:lvl9pPr marL="1228087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6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5124" indent="0">
              <a:buNone/>
              <a:defRPr sz="6916" b="1"/>
            </a:lvl2pPr>
            <a:lvl3pPr marL="3070220" indent="0">
              <a:buNone/>
              <a:defRPr sz="6082" b="1"/>
            </a:lvl3pPr>
            <a:lvl4pPr marL="4605330" indent="0">
              <a:buNone/>
              <a:defRPr sz="5249" b="1"/>
            </a:lvl4pPr>
            <a:lvl5pPr marL="6140438" indent="0">
              <a:buNone/>
              <a:defRPr sz="5249" b="1"/>
            </a:lvl5pPr>
            <a:lvl6pPr marL="7675549" indent="0">
              <a:buNone/>
              <a:defRPr sz="5249" b="1"/>
            </a:lvl6pPr>
            <a:lvl7pPr marL="9210654" indent="0">
              <a:buNone/>
              <a:defRPr sz="5249" b="1"/>
            </a:lvl7pPr>
            <a:lvl8pPr marL="10745772" indent="0">
              <a:buNone/>
              <a:defRPr sz="5249" b="1"/>
            </a:lvl8pPr>
            <a:lvl9pPr marL="1228087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6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243100"/>
      </p:ext>
    </p:extLst>
  </p:cSld>
  <p:clrMapOvr>
    <a:masterClrMapping/>
  </p:clrMapOvr>
  <p:transition/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352379"/>
      </p:ext>
    </p:extLst>
  </p:cSld>
  <p:clrMapOvr>
    <a:masterClrMapping/>
  </p:clrMapOvr>
  <p:transition/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792461"/>
      </p:ext>
    </p:extLst>
  </p:cSld>
  <p:clrMapOvr>
    <a:masterClrMapping/>
  </p:clrMapOvr>
  <p:transition/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5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5124" indent="0">
              <a:buNone/>
              <a:defRPr sz="4166"/>
            </a:lvl2pPr>
            <a:lvl3pPr marL="3070220" indent="0">
              <a:buNone/>
              <a:defRPr sz="3333"/>
            </a:lvl3pPr>
            <a:lvl4pPr marL="4605330" indent="0">
              <a:buNone/>
              <a:defRPr sz="3166"/>
            </a:lvl4pPr>
            <a:lvl5pPr marL="6140438" indent="0">
              <a:buNone/>
              <a:defRPr sz="3166"/>
            </a:lvl5pPr>
            <a:lvl6pPr marL="7675549" indent="0">
              <a:buNone/>
              <a:defRPr sz="3166"/>
            </a:lvl6pPr>
            <a:lvl7pPr marL="9210654" indent="0">
              <a:buNone/>
              <a:defRPr sz="3166"/>
            </a:lvl7pPr>
            <a:lvl8pPr marL="10745772" indent="0">
              <a:buNone/>
              <a:defRPr sz="3166"/>
            </a:lvl8pPr>
            <a:lvl9pPr marL="1228087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860257"/>
      </p:ext>
    </p:extLst>
  </p:cSld>
  <p:clrMapOvr>
    <a:masterClrMapping/>
  </p:clrMapOvr>
  <p:transition/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5124" indent="0">
              <a:buNone/>
              <a:defRPr sz="9415"/>
            </a:lvl2pPr>
            <a:lvl3pPr marL="3070220" indent="0">
              <a:buNone/>
              <a:defRPr sz="8332"/>
            </a:lvl3pPr>
            <a:lvl4pPr marL="4605330" indent="0">
              <a:buNone/>
              <a:defRPr sz="6916"/>
            </a:lvl4pPr>
            <a:lvl5pPr marL="6140438" indent="0">
              <a:buNone/>
              <a:defRPr sz="6916"/>
            </a:lvl5pPr>
            <a:lvl6pPr marL="7675549" indent="0">
              <a:buNone/>
              <a:defRPr sz="6916"/>
            </a:lvl6pPr>
            <a:lvl7pPr marL="9210654" indent="0">
              <a:buNone/>
              <a:defRPr sz="6916"/>
            </a:lvl7pPr>
            <a:lvl8pPr marL="10745772" indent="0">
              <a:buNone/>
              <a:defRPr sz="6916"/>
            </a:lvl8pPr>
            <a:lvl9pPr marL="12280879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5124" indent="0">
              <a:buNone/>
              <a:defRPr sz="4166"/>
            </a:lvl2pPr>
            <a:lvl3pPr marL="3070220" indent="0">
              <a:buNone/>
              <a:defRPr sz="3333"/>
            </a:lvl3pPr>
            <a:lvl4pPr marL="4605330" indent="0">
              <a:buNone/>
              <a:defRPr sz="3166"/>
            </a:lvl4pPr>
            <a:lvl5pPr marL="6140438" indent="0">
              <a:buNone/>
              <a:defRPr sz="3166"/>
            </a:lvl5pPr>
            <a:lvl6pPr marL="7675549" indent="0">
              <a:buNone/>
              <a:defRPr sz="3166"/>
            </a:lvl6pPr>
            <a:lvl7pPr marL="9210654" indent="0">
              <a:buNone/>
              <a:defRPr sz="3166"/>
            </a:lvl7pPr>
            <a:lvl8pPr marL="10745772" indent="0">
              <a:buNone/>
              <a:defRPr sz="3166"/>
            </a:lvl8pPr>
            <a:lvl9pPr marL="1228087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347063"/>
      </p:ext>
    </p:extLst>
  </p:cSld>
  <p:clrMapOvr>
    <a:masterClrMapping/>
  </p:clrMapOvr>
  <p:transition/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7942"/>
      </p:ext>
    </p:extLst>
  </p:cSld>
  <p:clrMapOvr>
    <a:masterClrMapping/>
  </p:clrMapOvr>
  <p:transition/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462213"/>
      </p:ext>
    </p:extLst>
  </p:cSld>
  <p:clrMapOvr>
    <a:masterClrMapping/>
  </p:clrMapOvr>
  <p:transition/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995" tIns="153417" rIns="306995" bIns="15341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443" tIns="184125" rIns="368443" bIns="18412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978687"/>
      </p:ext>
    </p:extLst>
  </p:cSld>
  <p:clrMapOvr>
    <a:masterClrMapping/>
  </p:clrMapOvr>
  <p:transition/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54461"/>
      </p:ext>
    </p:extLst>
  </p:cSld>
  <p:clrMapOvr>
    <a:masterClrMapping/>
  </p:clrMapOvr>
  <p:transition/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21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4767" indent="0">
              <a:buNone/>
              <a:defRPr sz="6082"/>
            </a:lvl2pPr>
            <a:lvl3pPr marL="3069503" indent="0">
              <a:buNone/>
              <a:defRPr sz="5249"/>
            </a:lvl3pPr>
            <a:lvl4pPr marL="4604257" indent="0">
              <a:buNone/>
              <a:defRPr sz="4833"/>
            </a:lvl4pPr>
            <a:lvl5pPr marL="6139003" indent="0">
              <a:buNone/>
              <a:defRPr sz="4833"/>
            </a:lvl5pPr>
            <a:lvl6pPr marL="7673760" indent="0">
              <a:buNone/>
              <a:defRPr sz="4833"/>
            </a:lvl6pPr>
            <a:lvl7pPr marL="9208506" indent="0">
              <a:buNone/>
              <a:defRPr sz="4833"/>
            </a:lvl7pPr>
            <a:lvl8pPr marL="10743264" indent="0">
              <a:buNone/>
              <a:defRPr sz="4833"/>
            </a:lvl8pPr>
            <a:lvl9pPr marL="1227801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599587"/>
      </p:ext>
    </p:extLst>
  </p:cSld>
  <p:clrMapOvr>
    <a:masterClrMapping/>
  </p:clrMapOvr>
  <p:transition/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623891"/>
      </p:ext>
    </p:extLst>
  </p:cSld>
  <p:clrMapOvr>
    <a:masterClrMapping/>
  </p:clrMapOvr>
  <p:transition/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767" indent="0">
              <a:buNone/>
              <a:defRPr sz="6916" b="1"/>
            </a:lvl2pPr>
            <a:lvl3pPr marL="3069503" indent="0">
              <a:buNone/>
              <a:defRPr sz="6082" b="1"/>
            </a:lvl3pPr>
            <a:lvl4pPr marL="4604257" indent="0">
              <a:buNone/>
              <a:defRPr sz="5249" b="1"/>
            </a:lvl4pPr>
            <a:lvl5pPr marL="6139003" indent="0">
              <a:buNone/>
              <a:defRPr sz="5249" b="1"/>
            </a:lvl5pPr>
            <a:lvl6pPr marL="7673760" indent="0">
              <a:buNone/>
              <a:defRPr sz="5249" b="1"/>
            </a:lvl6pPr>
            <a:lvl7pPr marL="9208506" indent="0">
              <a:buNone/>
              <a:defRPr sz="5249" b="1"/>
            </a:lvl7pPr>
            <a:lvl8pPr marL="10743264" indent="0">
              <a:buNone/>
              <a:defRPr sz="5249" b="1"/>
            </a:lvl8pPr>
            <a:lvl9pPr marL="1227801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62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767" indent="0">
              <a:buNone/>
              <a:defRPr sz="6916" b="1"/>
            </a:lvl2pPr>
            <a:lvl3pPr marL="3069503" indent="0">
              <a:buNone/>
              <a:defRPr sz="6082" b="1"/>
            </a:lvl3pPr>
            <a:lvl4pPr marL="4604257" indent="0">
              <a:buNone/>
              <a:defRPr sz="5249" b="1"/>
            </a:lvl4pPr>
            <a:lvl5pPr marL="6139003" indent="0">
              <a:buNone/>
              <a:defRPr sz="5249" b="1"/>
            </a:lvl5pPr>
            <a:lvl6pPr marL="7673760" indent="0">
              <a:buNone/>
              <a:defRPr sz="5249" b="1"/>
            </a:lvl6pPr>
            <a:lvl7pPr marL="9208506" indent="0">
              <a:buNone/>
              <a:defRPr sz="5249" b="1"/>
            </a:lvl7pPr>
            <a:lvl8pPr marL="10743264" indent="0">
              <a:buNone/>
              <a:defRPr sz="5249" b="1"/>
            </a:lvl8pPr>
            <a:lvl9pPr marL="1227801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62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80167"/>
      </p:ext>
    </p:extLst>
  </p:cSld>
  <p:clrMapOvr>
    <a:masterClrMapping/>
  </p:clrMapOvr>
  <p:transition/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548866"/>
      </p:ext>
    </p:extLst>
  </p:cSld>
  <p:clrMapOvr>
    <a:masterClrMapping/>
  </p:clrMapOvr>
  <p:transition/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089286"/>
      </p:ext>
    </p:extLst>
  </p:cSld>
  <p:clrMapOvr>
    <a:masterClrMapping/>
  </p:clrMapOvr>
  <p:transition/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9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7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9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4767" indent="0">
              <a:buNone/>
              <a:defRPr sz="4166"/>
            </a:lvl2pPr>
            <a:lvl3pPr marL="3069503" indent="0">
              <a:buNone/>
              <a:defRPr sz="3333"/>
            </a:lvl3pPr>
            <a:lvl4pPr marL="4604257" indent="0">
              <a:buNone/>
              <a:defRPr sz="3166"/>
            </a:lvl4pPr>
            <a:lvl5pPr marL="6139003" indent="0">
              <a:buNone/>
              <a:defRPr sz="3166"/>
            </a:lvl5pPr>
            <a:lvl6pPr marL="7673760" indent="0">
              <a:buNone/>
              <a:defRPr sz="3166"/>
            </a:lvl6pPr>
            <a:lvl7pPr marL="9208506" indent="0">
              <a:buNone/>
              <a:defRPr sz="3166"/>
            </a:lvl7pPr>
            <a:lvl8pPr marL="10743264" indent="0">
              <a:buNone/>
              <a:defRPr sz="3166"/>
            </a:lvl8pPr>
            <a:lvl9pPr marL="1227801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704230"/>
      </p:ext>
    </p:extLst>
  </p:cSld>
  <p:clrMapOvr>
    <a:masterClrMapping/>
  </p:clrMapOvr>
  <p:transition/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4767" indent="0">
              <a:buNone/>
              <a:defRPr sz="9415"/>
            </a:lvl2pPr>
            <a:lvl3pPr marL="3069503" indent="0">
              <a:buNone/>
              <a:defRPr sz="8332"/>
            </a:lvl3pPr>
            <a:lvl4pPr marL="4604257" indent="0">
              <a:buNone/>
              <a:defRPr sz="6916"/>
            </a:lvl4pPr>
            <a:lvl5pPr marL="6139003" indent="0">
              <a:buNone/>
              <a:defRPr sz="6916"/>
            </a:lvl5pPr>
            <a:lvl6pPr marL="7673760" indent="0">
              <a:buNone/>
              <a:defRPr sz="6916"/>
            </a:lvl6pPr>
            <a:lvl7pPr marL="9208506" indent="0">
              <a:buNone/>
              <a:defRPr sz="6916"/>
            </a:lvl7pPr>
            <a:lvl8pPr marL="10743264" indent="0">
              <a:buNone/>
              <a:defRPr sz="6916"/>
            </a:lvl8pPr>
            <a:lvl9pPr marL="12278019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4767" indent="0">
              <a:buNone/>
              <a:defRPr sz="4166"/>
            </a:lvl2pPr>
            <a:lvl3pPr marL="3069503" indent="0">
              <a:buNone/>
              <a:defRPr sz="3333"/>
            </a:lvl3pPr>
            <a:lvl4pPr marL="4604257" indent="0">
              <a:buNone/>
              <a:defRPr sz="3166"/>
            </a:lvl4pPr>
            <a:lvl5pPr marL="6139003" indent="0">
              <a:buNone/>
              <a:defRPr sz="3166"/>
            </a:lvl5pPr>
            <a:lvl6pPr marL="7673760" indent="0">
              <a:buNone/>
              <a:defRPr sz="3166"/>
            </a:lvl6pPr>
            <a:lvl7pPr marL="9208506" indent="0">
              <a:buNone/>
              <a:defRPr sz="3166"/>
            </a:lvl7pPr>
            <a:lvl8pPr marL="10743264" indent="0">
              <a:buNone/>
              <a:defRPr sz="3166"/>
            </a:lvl8pPr>
            <a:lvl9pPr marL="1227801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914263"/>
      </p:ext>
    </p:extLst>
  </p:cSld>
  <p:clrMapOvr>
    <a:masterClrMapping/>
  </p:clrMapOvr>
  <p:transition/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28319"/>
      </p:ext>
    </p:extLst>
  </p:cSld>
  <p:clrMapOvr>
    <a:masterClrMapping/>
  </p:clrMapOvr>
  <p:transition/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29134"/>
      </p:ext>
    </p:extLst>
  </p:cSld>
  <p:clrMapOvr>
    <a:masterClrMapping/>
  </p:clrMapOvr>
  <p:transition/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924" tIns="153380" rIns="306924" bIns="15338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24" tIns="153380" rIns="306924" bIns="1533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24" tIns="153380" rIns="306924" bIns="1533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358" tIns="184080" rIns="368358" bIns="18408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44066"/>
      </p:ext>
    </p:extLst>
  </p:cSld>
  <p:clrMapOvr>
    <a:masterClrMapping/>
  </p:clrMapOvr>
  <p:transition/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26837"/>
      </p:ext>
    </p:extLst>
  </p:cSld>
  <p:clrMapOvr>
    <a:masterClrMapping/>
  </p:clrMapOvr>
  <p:transition/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238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4411" indent="0">
              <a:buNone/>
              <a:defRPr sz="6082"/>
            </a:lvl2pPr>
            <a:lvl3pPr marL="3068786" indent="0">
              <a:buNone/>
              <a:defRPr sz="5249"/>
            </a:lvl3pPr>
            <a:lvl4pPr marL="4603187" indent="0">
              <a:buNone/>
              <a:defRPr sz="4833"/>
            </a:lvl4pPr>
            <a:lvl5pPr marL="6137570" indent="0">
              <a:buNone/>
              <a:defRPr sz="4833"/>
            </a:lvl5pPr>
            <a:lvl6pPr marL="7671968" indent="0">
              <a:buNone/>
              <a:defRPr sz="4833"/>
            </a:lvl6pPr>
            <a:lvl7pPr marL="9206358" indent="0">
              <a:buNone/>
              <a:defRPr sz="4833"/>
            </a:lvl7pPr>
            <a:lvl8pPr marL="10740759" indent="0">
              <a:buNone/>
              <a:defRPr sz="4833"/>
            </a:lvl8pPr>
            <a:lvl9pPr marL="1227515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769266"/>
      </p:ext>
    </p:extLst>
  </p:cSld>
  <p:clrMapOvr>
    <a:masterClrMapping/>
  </p:clrMapOvr>
  <p:transition/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725760"/>
      </p:ext>
    </p:extLst>
  </p:cSld>
  <p:clrMapOvr>
    <a:masterClrMapping/>
  </p:clrMapOvr>
  <p:transition/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411" indent="0">
              <a:buNone/>
              <a:defRPr sz="6916" b="1"/>
            </a:lvl2pPr>
            <a:lvl3pPr marL="3068786" indent="0">
              <a:buNone/>
              <a:defRPr sz="6082" b="1"/>
            </a:lvl3pPr>
            <a:lvl4pPr marL="4603187" indent="0">
              <a:buNone/>
              <a:defRPr sz="5249" b="1"/>
            </a:lvl4pPr>
            <a:lvl5pPr marL="6137570" indent="0">
              <a:buNone/>
              <a:defRPr sz="5249" b="1"/>
            </a:lvl5pPr>
            <a:lvl6pPr marL="7671968" indent="0">
              <a:buNone/>
              <a:defRPr sz="5249" b="1"/>
            </a:lvl6pPr>
            <a:lvl7pPr marL="9206358" indent="0">
              <a:buNone/>
              <a:defRPr sz="5249" b="1"/>
            </a:lvl7pPr>
            <a:lvl8pPr marL="10740759" indent="0">
              <a:buNone/>
              <a:defRPr sz="5249" b="1"/>
            </a:lvl8pPr>
            <a:lvl9pPr marL="1227515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62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4411" indent="0">
              <a:buNone/>
              <a:defRPr sz="6916" b="1"/>
            </a:lvl2pPr>
            <a:lvl3pPr marL="3068786" indent="0">
              <a:buNone/>
              <a:defRPr sz="6082" b="1"/>
            </a:lvl3pPr>
            <a:lvl4pPr marL="4603187" indent="0">
              <a:buNone/>
              <a:defRPr sz="5249" b="1"/>
            </a:lvl4pPr>
            <a:lvl5pPr marL="6137570" indent="0">
              <a:buNone/>
              <a:defRPr sz="5249" b="1"/>
            </a:lvl5pPr>
            <a:lvl6pPr marL="7671968" indent="0">
              <a:buNone/>
              <a:defRPr sz="5249" b="1"/>
            </a:lvl6pPr>
            <a:lvl7pPr marL="9206358" indent="0">
              <a:buNone/>
              <a:defRPr sz="5249" b="1"/>
            </a:lvl7pPr>
            <a:lvl8pPr marL="10740759" indent="0">
              <a:buNone/>
              <a:defRPr sz="5249" b="1"/>
            </a:lvl8pPr>
            <a:lvl9pPr marL="1227515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62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878792"/>
      </p:ext>
    </p:extLst>
  </p:cSld>
  <p:clrMapOvr>
    <a:masterClrMapping/>
  </p:clrMapOvr>
  <p:transition/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682317"/>
      </p:ext>
    </p:extLst>
  </p:cSld>
  <p:clrMapOvr>
    <a:masterClrMapping/>
  </p:clrMapOvr>
  <p:transition/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934867"/>
      </p:ext>
    </p:extLst>
  </p:cSld>
  <p:clrMapOvr>
    <a:masterClrMapping/>
  </p:clrMapOvr>
  <p:transition/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38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4411" indent="0">
              <a:buNone/>
              <a:defRPr sz="4166"/>
            </a:lvl2pPr>
            <a:lvl3pPr marL="3068786" indent="0">
              <a:buNone/>
              <a:defRPr sz="3333"/>
            </a:lvl3pPr>
            <a:lvl4pPr marL="4603187" indent="0">
              <a:buNone/>
              <a:defRPr sz="3166"/>
            </a:lvl4pPr>
            <a:lvl5pPr marL="6137570" indent="0">
              <a:buNone/>
              <a:defRPr sz="3166"/>
            </a:lvl5pPr>
            <a:lvl6pPr marL="7671968" indent="0">
              <a:buNone/>
              <a:defRPr sz="3166"/>
            </a:lvl6pPr>
            <a:lvl7pPr marL="9206358" indent="0">
              <a:buNone/>
              <a:defRPr sz="3166"/>
            </a:lvl7pPr>
            <a:lvl8pPr marL="10740759" indent="0">
              <a:buNone/>
              <a:defRPr sz="3166"/>
            </a:lvl8pPr>
            <a:lvl9pPr marL="1227515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781580"/>
      </p:ext>
    </p:extLst>
  </p:cSld>
  <p:clrMapOvr>
    <a:masterClrMapping/>
  </p:clrMapOvr>
  <p:transition/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4411" indent="0">
              <a:buNone/>
              <a:defRPr sz="9415"/>
            </a:lvl2pPr>
            <a:lvl3pPr marL="3068786" indent="0">
              <a:buNone/>
              <a:defRPr sz="8332"/>
            </a:lvl3pPr>
            <a:lvl4pPr marL="4603187" indent="0">
              <a:buNone/>
              <a:defRPr sz="6916"/>
            </a:lvl4pPr>
            <a:lvl5pPr marL="6137570" indent="0">
              <a:buNone/>
              <a:defRPr sz="6916"/>
            </a:lvl5pPr>
            <a:lvl6pPr marL="7671968" indent="0">
              <a:buNone/>
              <a:defRPr sz="6916"/>
            </a:lvl6pPr>
            <a:lvl7pPr marL="9206358" indent="0">
              <a:buNone/>
              <a:defRPr sz="6916"/>
            </a:lvl7pPr>
            <a:lvl8pPr marL="10740759" indent="0">
              <a:buNone/>
              <a:defRPr sz="6916"/>
            </a:lvl8pPr>
            <a:lvl9pPr marL="12275155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4411" indent="0">
              <a:buNone/>
              <a:defRPr sz="4166"/>
            </a:lvl2pPr>
            <a:lvl3pPr marL="3068786" indent="0">
              <a:buNone/>
              <a:defRPr sz="3333"/>
            </a:lvl3pPr>
            <a:lvl4pPr marL="4603187" indent="0">
              <a:buNone/>
              <a:defRPr sz="3166"/>
            </a:lvl4pPr>
            <a:lvl5pPr marL="6137570" indent="0">
              <a:buNone/>
              <a:defRPr sz="3166"/>
            </a:lvl5pPr>
            <a:lvl6pPr marL="7671968" indent="0">
              <a:buNone/>
              <a:defRPr sz="3166"/>
            </a:lvl6pPr>
            <a:lvl7pPr marL="9206358" indent="0">
              <a:buNone/>
              <a:defRPr sz="3166"/>
            </a:lvl7pPr>
            <a:lvl8pPr marL="10740759" indent="0">
              <a:buNone/>
              <a:defRPr sz="3166"/>
            </a:lvl8pPr>
            <a:lvl9pPr marL="1227515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363759"/>
      </p:ext>
    </p:extLst>
  </p:cSld>
  <p:clrMapOvr>
    <a:masterClrMapping/>
  </p:clrMapOvr>
  <p:transition/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981248"/>
      </p:ext>
    </p:extLst>
  </p:cSld>
  <p:clrMapOvr>
    <a:masterClrMapping/>
  </p:clrMapOvr>
  <p:transition/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56795"/>
      </p:ext>
    </p:extLst>
  </p:cSld>
  <p:clrMapOvr>
    <a:masterClrMapping/>
  </p:clrMapOvr>
  <p:transition/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770" tIns="153305" rIns="306770" bIns="153305"/>
          <a:lstStyle/>
          <a:p>
            <a:pPr defTabSz="3067280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7280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7280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173" tIns="183990" rIns="368173" bIns="18399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pPr defTabSz="3067280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859637"/>
      </p:ext>
    </p:extLst>
  </p:cSld>
  <p:clrMapOvr>
    <a:masterClrMapping/>
  </p:clrMapOvr>
  <p:transition/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977389"/>
      </p:ext>
    </p:extLst>
  </p:cSld>
  <p:clrMapOvr>
    <a:masterClrMapping/>
  </p:clrMapOvr>
  <p:transition/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271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81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3657" indent="0">
              <a:buNone/>
              <a:defRPr sz="6082"/>
            </a:lvl2pPr>
            <a:lvl3pPr marL="3067280" indent="0">
              <a:buNone/>
              <a:defRPr sz="5249"/>
            </a:lvl3pPr>
            <a:lvl4pPr marL="4600930" indent="0">
              <a:buNone/>
              <a:defRPr sz="4833"/>
            </a:lvl4pPr>
            <a:lvl5pPr marL="6134583" indent="0">
              <a:buNone/>
              <a:defRPr sz="4833"/>
            </a:lvl5pPr>
            <a:lvl6pPr marL="7668209" indent="0">
              <a:buNone/>
              <a:defRPr sz="4833"/>
            </a:lvl6pPr>
            <a:lvl7pPr marL="9201869" indent="0">
              <a:buNone/>
              <a:defRPr sz="4833"/>
            </a:lvl7pPr>
            <a:lvl8pPr marL="10735489" indent="0">
              <a:buNone/>
              <a:defRPr sz="4833"/>
            </a:lvl8pPr>
            <a:lvl9pPr marL="1226914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46988"/>
      </p:ext>
    </p:extLst>
  </p:cSld>
  <p:clrMapOvr>
    <a:masterClrMapping/>
  </p:clrMapOvr>
  <p:transition/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834180"/>
      </p:ext>
    </p:extLst>
  </p:cSld>
  <p:clrMapOvr>
    <a:masterClrMapping/>
  </p:clrMapOvr>
  <p:transition/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657" indent="0">
              <a:buNone/>
              <a:defRPr sz="6916" b="1"/>
            </a:lvl2pPr>
            <a:lvl3pPr marL="3067280" indent="0">
              <a:buNone/>
              <a:defRPr sz="6082" b="1"/>
            </a:lvl3pPr>
            <a:lvl4pPr marL="4600930" indent="0">
              <a:buNone/>
              <a:defRPr sz="5249" b="1"/>
            </a:lvl4pPr>
            <a:lvl5pPr marL="6134583" indent="0">
              <a:buNone/>
              <a:defRPr sz="5249" b="1"/>
            </a:lvl5pPr>
            <a:lvl6pPr marL="7668209" indent="0">
              <a:buNone/>
              <a:defRPr sz="5249" b="1"/>
            </a:lvl6pPr>
            <a:lvl7pPr marL="9201869" indent="0">
              <a:buNone/>
              <a:defRPr sz="5249" b="1"/>
            </a:lvl7pPr>
            <a:lvl8pPr marL="10735489" indent="0">
              <a:buNone/>
              <a:defRPr sz="5249" b="1"/>
            </a:lvl8pPr>
            <a:lvl9pPr marL="122691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657" indent="0">
              <a:buNone/>
              <a:defRPr sz="6916" b="1"/>
            </a:lvl2pPr>
            <a:lvl3pPr marL="3067280" indent="0">
              <a:buNone/>
              <a:defRPr sz="6082" b="1"/>
            </a:lvl3pPr>
            <a:lvl4pPr marL="4600930" indent="0">
              <a:buNone/>
              <a:defRPr sz="5249" b="1"/>
            </a:lvl4pPr>
            <a:lvl5pPr marL="6134583" indent="0">
              <a:buNone/>
              <a:defRPr sz="5249" b="1"/>
            </a:lvl5pPr>
            <a:lvl6pPr marL="7668209" indent="0">
              <a:buNone/>
              <a:defRPr sz="5249" b="1"/>
            </a:lvl6pPr>
            <a:lvl7pPr marL="9201869" indent="0">
              <a:buNone/>
              <a:defRPr sz="5249" b="1"/>
            </a:lvl7pPr>
            <a:lvl8pPr marL="10735489" indent="0">
              <a:buNone/>
              <a:defRPr sz="5249" b="1"/>
            </a:lvl8pPr>
            <a:lvl9pPr marL="122691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575819"/>
      </p:ext>
    </p:extLst>
  </p:cSld>
  <p:clrMapOvr>
    <a:masterClrMapping/>
  </p:clrMapOvr>
  <p:transition/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744570"/>
      </p:ext>
    </p:extLst>
  </p:cSld>
  <p:clrMapOvr>
    <a:masterClrMapping/>
  </p:clrMapOvr>
  <p:transition/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533305"/>
      </p:ext>
    </p:extLst>
  </p:cSld>
  <p:clrMapOvr>
    <a:masterClrMapping/>
  </p:clrMapOvr>
  <p:transition/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3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3657" indent="0">
              <a:buNone/>
              <a:defRPr sz="4166"/>
            </a:lvl2pPr>
            <a:lvl3pPr marL="3067280" indent="0">
              <a:buNone/>
              <a:defRPr sz="3333"/>
            </a:lvl3pPr>
            <a:lvl4pPr marL="4600930" indent="0">
              <a:buNone/>
              <a:defRPr sz="3166"/>
            </a:lvl4pPr>
            <a:lvl5pPr marL="6134583" indent="0">
              <a:buNone/>
              <a:defRPr sz="3166"/>
            </a:lvl5pPr>
            <a:lvl6pPr marL="7668209" indent="0">
              <a:buNone/>
              <a:defRPr sz="3166"/>
            </a:lvl6pPr>
            <a:lvl7pPr marL="9201869" indent="0">
              <a:buNone/>
              <a:defRPr sz="3166"/>
            </a:lvl7pPr>
            <a:lvl8pPr marL="10735489" indent="0">
              <a:buNone/>
              <a:defRPr sz="3166"/>
            </a:lvl8pPr>
            <a:lvl9pPr marL="122691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89631"/>
      </p:ext>
    </p:extLst>
  </p:cSld>
  <p:clrMapOvr>
    <a:masterClrMapping/>
  </p:clrMapOvr>
  <p:transition/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3657" indent="0">
              <a:buNone/>
              <a:defRPr sz="9415"/>
            </a:lvl2pPr>
            <a:lvl3pPr marL="3067280" indent="0">
              <a:buNone/>
              <a:defRPr sz="8332"/>
            </a:lvl3pPr>
            <a:lvl4pPr marL="4600930" indent="0">
              <a:buNone/>
              <a:defRPr sz="6916"/>
            </a:lvl4pPr>
            <a:lvl5pPr marL="6134583" indent="0">
              <a:buNone/>
              <a:defRPr sz="6916"/>
            </a:lvl5pPr>
            <a:lvl6pPr marL="7668209" indent="0">
              <a:buNone/>
              <a:defRPr sz="6916"/>
            </a:lvl6pPr>
            <a:lvl7pPr marL="9201869" indent="0">
              <a:buNone/>
              <a:defRPr sz="6916"/>
            </a:lvl7pPr>
            <a:lvl8pPr marL="10735489" indent="0">
              <a:buNone/>
              <a:defRPr sz="6916"/>
            </a:lvl8pPr>
            <a:lvl9pPr marL="12269145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3657" indent="0">
              <a:buNone/>
              <a:defRPr sz="4166"/>
            </a:lvl2pPr>
            <a:lvl3pPr marL="3067280" indent="0">
              <a:buNone/>
              <a:defRPr sz="3333"/>
            </a:lvl3pPr>
            <a:lvl4pPr marL="4600930" indent="0">
              <a:buNone/>
              <a:defRPr sz="3166"/>
            </a:lvl4pPr>
            <a:lvl5pPr marL="6134583" indent="0">
              <a:buNone/>
              <a:defRPr sz="3166"/>
            </a:lvl5pPr>
            <a:lvl6pPr marL="7668209" indent="0">
              <a:buNone/>
              <a:defRPr sz="3166"/>
            </a:lvl6pPr>
            <a:lvl7pPr marL="9201869" indent="0">
              <a:buNone/>
              <a:defRPr sz="3166"/>
            </a:lvl7pPr>
            <a:lvl8pPr marL="10735489" indent="0">
              <a:buNone/>
              <a:defRPr sz="3166"/>
            </a:lvl8pPr>
            <a:lvl9pPr marL="122691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220590"/>
      </p:ext>
    </p:extLst>
  </p:cSld>
  <p:clrMapOvr>
    <a:masterClrMapping/>
  </p:clrMapOvr>
  <p:transition/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260285"/>
      </p:ext>
    </p:extLst>
  </p:cSld>
  <p:clrMapOvr>
    <a:masterClrMapping/>
  </p:clrMapOvr>
  <p:transition/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597481"/>
      </p:ext>
    </p:extLst>
  </p:cSld>
  <p:clrMapOvr>
    <a:masterClrMapping/>
  </p:clrMapOvr>
  <p:transition/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697" tIns="153267" rIns="306697" bIns="153267"/>
          <a:lstStyle/>
          <a:p>
            <a:pPr defTabSz="3066563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97" tIns="153267" rIns="306697" bIns="153267"/>
          <a:lstStyle/>
          <a:p>
            <a:pPr defTabSz="3066563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97" tIns="153267" rIns="306697" bIns="153267"/>
          <a:lstStyle/>
          <a:p>
            <a:pPr defTabSz="3066563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085" tIns="183945" rIns="368085" bIns="18394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pPr defTabSz="3066563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663649"/>
      </p:ext>
    </p:extLst>
  </p:cSld>
  <p:clrMapOvr>
    <a:masterClrMapping/>
  </p:clrMapOvr>
  <p:transition/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341481"/>
      </p:ext>
    </p:extLst>
  </p:cSld>
  <p:clrMapOvr>
    <a:masterClrMapping/>
  </p:clrMapOvr>
  <p:transition/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295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81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3300" indent="0">
              <a:buNone/>
              <a:defRPr sz="6082"/>
            </a:lvl2pPr>
            <a:lvl3pPr marL="3066563" indent="0">
              <a:buNone/>
              <a:defRPr sz="5249"/>
            </a:lvl3pPr>
            <a:lvl4pPr marL="4599858" indent="0">
              <a:buNone/>
              <a:defRPr sz="4833"/>
            </a:lvl4pPr>
            <a:lvl5pPr marL="6133150" indent="0">
              <a:buNone/>
              <a:defRPr sz="4833"/>
            </a:lvl5pPr>
            <a:lvl6pPr marL="7666419" indent="0">
              <a:buNone/>
              <a:defRPr sz="4833"/>
            </a:lvl6pPr>
            <a:lvl7pPr marL="9199724" indent="0">
              <a:buNone/>
              <a:defRPr sz="4833"/>
            </a:lvl7pPr>
            <a:lvl8pPr marL="10732982" indent="0">
              <a:buNone/>
              <a:defRPr sz="4833"/>
            </a:lvl8pPr>
            <a:lvl9pPr marL="1226628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525072"/>
      </p:ext>
    </p:extLst>
  </p:cSld>
  <p:clrMapOvr>
    <a:masterClrMapping/>
  </p:clrMapOvr>
  <p:transition/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235259"/>
      </p:ext>
    </p:extLst>
  </p:cSld>
  <p:clrMapOvr>
    <a:masterClrMapping/>
  </p:clrMapOvr>
  <p:transition/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300" indent="0">
              <a:buNone/>
              <a:defRPr sz="6916" b="1"/>
            </a:lvl2pPr>
            <a:lvl3pPr marL="3066563" indent="0">
              <a:buNone/>
              <a:defRPr sz="6082" b="1"/>
            </a:lvl3pPr>
            <a:lvl4pPr marL="4599858" indent="0">
              <a:buNone/>
              <a:defRPr sz="5249" b="1"/>
            </a:lvl4pPr>
            <a:lvl5pPr marL="6133150" indent="0">
              <a:buNone/>
              <a:defRPr sz="5249" b="1"/>
            </a:lvl5pPr>
            <a:lvl6pPr marL="7666419" indent="0">
              <a:buNone/>
              <a:defRPr sz="5249" b="1"/>
            </a:lvl6pPr>
            <a:lvl7pPr marL="9199724" indent="0">
              <a:buNone/>
              <a:defRPr sz="5249" b="1"/>
            </a:lvl7pPr>
            <a:lvl8pPr marL="10732982" indent="0">
              <a:buNone/>
              <a:defRPr sz="5249" b="1"/>
            </a:lvl8pPr>
            <a:lvl9pPr marL="1226628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3300" indent="0">
              <a:buNone/>
              <a:defRPr sz="6916" b="1"/>
            </a:lvl2pPr>
            <a:lvl3pPr marL="3066563" indent="0">
              <a:buNone/>
              <a:defRPr sz="6082" b="1"/>
            </a:lvl3pPr>
            <a:lvl4pPr marL="4599858" indent="0">
              <a:buNone/>
              <a:defRPr sz="5249" b="1"/>
            </a:lvl4pPr>
            <a:lvl5pPr marL="6133150" indent="0">
              <a:buNone/>
              <a:defRPr sz="5249" b="1"/>
            </a:lvl5pPr>
            <a:lvl6pPr marL="7666419" indent="0">
              <a:buNone/>
              <a:defRPr sz="5249" b="1"/>
            </a:lvl6pPr>
            <a:lvl7pPr marL="9199724" indent="0">
              <a:buNone/>
              <a:defRPr sz="5249" b="1"/>
            </a:lvl7pPr>
            <a:lvl8pPr marL="10732982" indent="0">
              <a:buNone/>
              <a:defRPr sz="5249" b="1"/>
            </a:lvl8pPr>
            <a:lvl9pPr marL="1226628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052709"/>
      </p:ext>
    </p:extLst>
  </p:cSld>
  <p:clrMapOvr>
    <a:masterClrMapping/>
  </p:clrMapOvr>
  <p:transition/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883168"/>
      </p:ext>
    </p:extLst>
  </p:cSld>
  <p:clrMapOvr>
    <a:masterClrMapping/>
  </p:clrMapOvr>
  <p:transition/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01125"/>
      </p:ext>
    </p:extLst>
  </p:cSld>
  <p:clrMapOvr>
    <a:masterClrMapping/>
  </p:clrMapOvr>
  <p:transition/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47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3300" indent="0">
              <a:buNone/>
              <a:defRPr sz="4166"/>
            </a:lvl2pPr>
            <a:lvl3pPr marL="3066563" indent="0">
              <a:buNone/>
              <a:defRPr sz="3333"/>
            </a:lvl3pPr>
            <a:lvl4pPr marL="4599858" indent="0">
              <a:buNone/>
              <a:defRPr sz="3166"/>
            </a:lvl4pPr>
            <a:lvl5pPr marL="6133150" indent="0">
              <a:buNone/>
              <a:defRPr sz="3166"/>
            </a:lvl5pPr>
            <a:lvl6pPr marL="7666419" indent="0">
              <a:buNone/>
              <a:defRPr sz="3166"/>
            </a:lvl6pPr>
            <a:lvl7pPr marL="9199724" indent="0">
              <a:buNone/>
              <a:defRPr sz="3166"/>
            </a:lvl7pPr>
            <a:lvl8pPr marL="10732982" indent="0">
              <a:buNone/>
              <a:defRPr sz="3166"/>
            </a:lvl8pPr>
            <a:lvl9pPr marL="1226628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282854"/>
      </p:ext>
    </p:extLst>
  </p:cSld>
  <p:clrMapOvr>
    <a:masterClrMapping/>
  </p:clrMapOvr>
  <p:transition/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3300" indent="0">
              <a:buNone/>
              <a:defRPr sz="9415"/>
            </a:lvl2pPr>
            <a:lvl3pPr marL="3066563" indent="0">
              <a:buNone/>
              <a:defRPr sz="8332"/>
            </a:lvl3pPr>
            <a:lvl4pPr marL="4599858" indent="0">
              <a:buNone/>
              <a:defRPr sz="6916"/>
            </a:lvl4pPr>
            <a:lvl5pPr marL="6133150" indent="0">
              <a:buNone/>
              <a:defRPr sz="6916"/>
            </a:lvl5pPr>
            <a:lvl6pPr marL="7666419" indent="0">
              <a:buNone/>
              <a:defRPr sz="6916"/>
            </a:lvl6pPr>
            <a:lvl7pPr marL="9199724" indent="0">
              <a:buNone/>
              <a:defRPr sz="6916"/>
            </a:lvl7pPr>
            <a:lvl8pPr marL="10732982" indent="0">
              <a:buNone/>
              <a:defRPr sz="6916"/>
            </a:lvl8pPr>
            <a:lvl9pPr marL="12266285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3300" indent="0">
              <a:buNone/>
              <a:defRPr sz="4166"/>
            </a:lvl2pPr>
            <a:lvl3pPr marL="3066563" indent="0">
              <a:buNone/>
              <a:defRPr sz="3333"/>
            </a:lvl3pPr>
            <a:lvl4pPr marL="4599858" indent="0">
              <a:buNone/>
              <a:defRPr sz="3166"/>
            </a:lvl4pPr>
            <a:lvl5pPr marL="6133150" indent="0">
              <a:buNone/>
              <a:defRPr sz="3166"/>
            </a:lvl5pPr>
            <a:lvl6pPr marL="7666419" indent="0">
              <a:buNone/>
              <a:defRPr sz="3166"/>
            </a:lvl6pPr>
            <a:lvl7pPr marL="9199724" indent="0">
              <a:buNone/>
              <a:defRPr sz="3166"/>
            </a:lvl7pPr>
            <a:lvl8pPr marL="10732982" indent="0">
              <a:buNone/>
              <a:defRPr sz="3166"/>
            </a:lvl8pPr>
            <a:lvl9pPr marL="1226628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20035"/>
      </p:ext>
    </p:extLst>
  </p:cSld>
  <p:clrMapOvr>
    <a:masterClrMapping/>
  </p:clrMapOvr>
  <p:transition/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15494"/>
      </p:ext>
    </p:extLst>
  </p:cSld>
  <p:clrMapOvr>
    <a:masterClrMapping/>
  </p:clrMapOvr>
  <p:transition/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9119"/>
      </p:ext>
    </p:extLst>
  </p:cSld>
  <p:clrMapOvr>
    <a:masterClrMapping/>
  </p:clrMapOvr>
  <p:transition/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583" tIns="153216" rIns="306583" bIns="153216"/>
          <a:lstStyle/>
          <a:p>
            <a:pPr defTabSz="3065393"/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83" tIns="153216" rIns="306583" bIns="153216"/>
          <a:lstStyle/>
          <a:p>
            <a:pPr defTabSz="3065393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83" tIns="153216" rIns="306583" bIns="153216"/>
          <a:lstStyle/>
          <a:p>
            <a:pPr defTabSz="3065393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948" tIns="183883" rIns="367948" bIns="183883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pPr defTabSz="3065393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240529"/>
      </p:ext>
    </p:extLst>
  </p:cSld>
  <p:clrMapOvr>
    <a:masterClrMapping/>
  </p:clrMapOvr>
  <p:transition/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41873"/>
      </p:ext>
    </p:extLst>
  </p:cSld>
  <p:clrMapOvr>
    <a:masterClrMapping/>
  </p:clrMapOvr>
  <p:transition/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320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81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2703" indent="0">
              <a:buNone/>
              <a:defRPr sz="6082"/>
            </a:lvl2pPr>
            <a:lvl3pPr marL="3065393" indent="0">
              <a:buNone/>
              <a:defRPr sz="5249"/>
            </a:lvl3pPr>
            <a:lvl4pPr marL="4598096" indent="0">
              <a:buNone/>
              <a:defRPr sz="4833"/>
            </a:lvl4pPr>
            <a:lvl5pPr marL="6130773" indent="0">
              <a:buNone/>
              <a:defRPr sz="4833"/>
            </a:lvl5pPr>
            <a:lvl6pPr marL="7663461" indent="0">
              <a:buNone/>
              <a:defRPr sz="4833"/>
            </a:lvl6pPr>
            <a:lvl7pPr marL="9196166" indent="0">
              <a:buNone/>
              <a:defRPr sz="4833"/>
            </a:lvl7pPr>
            <a:lvl8pPr marL="10728831" indent="0">
              <a:buNone/>
              <a:defRPr sz="4833"/>
            </a:lvl8pPr>
            <a:lvl9pPr marL="12261538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602061"/>
      </p:ext>
    </p:extLst>
  </p:cSld>
  <p:clrMapOvr>
    <a:masterClrMapping/>
  </p:clrMapOvr>
  <p:transition/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85133"/>
      </p:ext>
    </p:extLst>
  </p:cSld>
  <p:clrMapOvr>
    <a:masterClrMapping/>
  </p:clrMapOvr>
  <p:transition/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703" indent="0">
              <a:buNone/>
              <a:defRPr sz="6916" b="1"/>
            </a:lvl2pPr>
            <a:lvl3pPr marL="3065393" indent="0">
              <a:buNone/>
              <a:defRPr sz="6082" b="1"/>
            </a:lvl3pPr>
            <a:lvl4pPr marL="4598096" indent="0">
              <a:buNone/>
              <a:defRPr sz="5249" b="1"/>
            </a:lvl4pPr>
            <a:lvl5pPr marL="6130773" indent="0">
              <a:buNone/>
              <a:defRPr sz="5249" b="1"/>
            </a:lvl5pPr>
            <a:lvl6pPr marL="7663461" indent="0">
              <a:buNone/>
              <a:defRPr sz="5249" b="1"/>
            </a:lvl6pPr>
            <a:lvl7pPr marL="9196166" indent="0">
              <a:buNone/>
              <a:defRPr sz="5249" b="1"/>
            </a:lvl7pPr>
            <a:lvl8pPr marL="10728831" indent="0">
              <a:buNone/>
              <a:defRPr sz="5249" b="1"/>
            </a:lvl8pPr>
            <a:lvl9pPr marL="1226153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703" indent="0">
              <a:buNone/>
              <a:defRPr sz="6916" b="1"/>
            </a:lvl2pPr>
            <a:lvl3pPr marL="3065393" indent="0">
              <a:buNone/>
              <a:defRPr sz="6082" b="1"/>
            </a:lvl3pPr>
            <a:lvl4pPr marL="4598096" indent="0">
              <a:buNone/>
              <a:defRPr sz="5249" b="1"/>
            </a:lvl4pPr>
            <a:lvl5pPr marL="6130773" indent="0">
              <a:buNone/>
              <a:defRPr sz="5249" b="1"/>
            </a:lvl5pPr>
            <a:lvl6pPr marL="7663461" indent="0">
              <a:buNone/>
              <a:defRPr sz="5249" b="1"/>
            </a:lvl6pPr>
            <a:lvl7pPr marL="9196166" indent="0">
              <a:buNone/>
              <a:defRPr sz="5249" b="1"/>
            </a:lvl7pPr>
            <a:lvl8pPr marL="10728831" indent="0">
              <a:buNone/>
              <a:defRPr sz="5249" b="1"/>
            </a:lvl8pPr>
            <a:lvl9pPr marL="12261538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757106"/>
      </p:ext>
    </p:extLst>
  </p:cSld>
  <p:clrMapOvr>
    <a:masterClrMapping/>
  </p:clrMapOvr>
  <p:transition/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102205"/>
      </p:ext>
    </p:extLst>
  </p:cSld>
  <p:clrMapOvr>
    <a:masterClrMapping/>
  </p:clrMapOvr>
  <p:transition/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683931"/>
      </p:ext>
    </p:extLst>
  </p:cSld>
  <p:clrMapOvr>
    <a:masterClrMapping/>
  </p:clrMapOvr>
  <p:transition/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8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703" indent="0">
              <a:buNone/>
              <a:defRPr sz="4166"/>
            </a:lvl2pPr>
            <a:lvl3pPr marL="3065393" indent="0">
              <a:buNone/>
              <a:defRPr sz="3333"/>
            </a:lvl3pPr>
            <a:lvl4pPr marL="4598096" indent="0">
              <a:buNone/>
              <a:defRPr sz="3166"/>
            </a:lvl4pPr>
            <a:lvl5pPr marL="6130773" indent="0">
              <a:buNone/>
              <a:defRPr sz="3166"/>
            </a:lvl5pPr>
            <a:lvl6pPr marL="7663461" indent="0">
              <a:buNone/>
              <a:defRPr sz="3166"/>
            </a:lvl6pPr>
            <a:lvl7pPr marL="9196166" indent="0">
              <a:buNone/>
              <a:defRPr sz="3166"/>
            </a:lvl7pPr>
            <a:lvl8pPr marL="10728831" indent="0">
              <a:buNone/>
              <a:defRPr sz="3166"/>
            </a:lvl8pPr>
            <a:lvl9pPr marL="1226153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811292"/>
      </p:ext>
    </p:extLst>
  </p:cSld>
  <p:clrMapOvr>
    <a:masterClrMapping/>
  </p:clrMapOvr>
  <p:transition/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703" indent="0">
              <a:buNone/>
              <a:defRPr sz="9415"/>
            </a:lvl2pPr>
            <a:lvl3pPr marL="3065393" indent="0">
              <a:buNone/>
              <a:defRPr sz="8332"/>
            </a:lvl3pPr>
            <a:lvl4pPr marL="4598096" indent="0">
              <a:buNone/>
              <a:defRPr sz="6916"/>
            </a:lvl4pPr>
            <a:lvl5pPr marL="6130773" indent="0">
              <a:buNone/>
              <a:defRPr sz="6916"/>
            </a:lvl5pPr>
            <a:lvl6pPr marL="7663461" indent="0">
              <a:buNone/>
              <a:defRPr sz="6916"/>
            </a:lvl6pPr>
            <a:lvl7pPr marL="9196166" indent="0">
              <a:buNone/>
              <a:defRPr sz="6916"/>
            </a:lvl7pPr>
            <a:lvl8pPr marL="10728831" indent="0">
              <a:buNone/>
              <a:defRPr sz="6916"/>
            </a:lvl8pPr>
            <a:lvl9pPr marL="12261538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703" indent="0">
              <a:buNone/>
              <a:defRPr sz="4166"/>
            </a:lvl2pPr>
            <a:lvl3pPr marL="3065393" indent="0">
              <a:buNone/>
              <a:defRPr sz="3333"/>
            </a:lvl3pPr>
            <a:lvl4pPr marL="4598096" indent="0">
              <a:buNone/>
              <a:defRPr sz="3166"/>
            </a:lvl4pPr>
            <a:lvl5pPr marL="6130773" indent="0">
              <a:buNone/>
              <a:defRPr sz="3166"/>
            </a:lvl5pPr>
            <a:lvl6pPr marL="7663461" indent="0">
              <a:buNone/>
              <a:defRPr sz="3166"/>
            </a:lvl6pPr>
            <a:lvl7pPr marL="9196166" indent="0">
              <a:buNone/>
              <a:defRPr sz="3166"/>
            </a:lvl7pPr>
            <a:lvl8pPr marL="10728831" indent="0">
              <a:buNone/>
              <a:defRPr sz="3166"/>
            </a:lvl8pPr>
            <a:lvl9pPr marL="12261538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82367"/>
      </p:ext>
    </p:extLst>
  </p:cSld>
  <p:clrMapOvr>
    <a:masterClrMapping/>
  </p:clrMapOvr>
  <p:transition/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96798"/>
      </p:ext>
    </p:extLst>
  </p:cSld>
  <p:clrMapOvr>
    <a:masterClrMapping/>
  </p:clrMapOvr>
  <p:transition/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332961"/>
      </p:ext>
    </p:extLst>
  </p:cSld>
  <p:clrMapOvr>
    <a:masterClrMapping/>
  </p:clrMapOvr>
  <p:transition/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639" tIns="153234" rIns="306639" bIns="153234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8015" tIns="183905" rIns="368015" bIns="18390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497350"/>
      </p:ext>
    </p:extLst>
  </p:cSld>
  <p:clrMapOvr>
    <a:masterClrMapping/>
  </p:clrMapOvr>
  <p:transition/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170764"/>
      </p:ext>
    </p:extLst>
  </p:cSld>
  <p:clrMapOvr>
    <a:masterClrMapping/>
  </p:clrMapOvr>
  <p:transition/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295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2978" indent="0">
              <a:buNone/>
              <a:defRPr sz="6082"/>
            </a:lvl2pPr>
            <a:lvl3pPr marL="3065926" indent="0">
              <a:buNone/>
              <a:defRPr sz="5249"/>
            </a:lvl3pPr>
            <a:lvl4pPr marL="4598897" indent="0">
              <a:buNone/>
              <a:defRPr sz="4833"/>
            </a:lvl4pPr>
            <a:lvl5pPr marL="6131850" indent="0">
              <a:buNone/>
              <a:defRPr sz="4833"/>
            </a:lvl5pPr>
            <a:lvl6pPr marL="7664819" indent="0">
              <a:buNone/>
              <a:defRPr sz="4833"/>
            </a:lvl6pPr>
            <a:lvl7pPr marL="9197776" indent="0">
              <a:buNone/>
              <a:defRPr sz="4833"/>
            </a:lvl7pPr>
            <a:lvl8pPr marL="10730745" indent="0">
              <a:buNone/>
              <a:defRPr sz="4833"/>
            </a:lvl8pPr>
            <a:lvl9pPr marL="12263704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193912"/>
      </p:ext>
    </p:extLst>
  </p:cSld>
  <p:clrMapOvr>
    <a:masterClrMapping/>
  </p:clrMapOvr>
  <p:transition/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01392"/>
      </p:ext>
    </p:extLst>
  </p:cSld>
  <p:clrMapOvr>
    <a:masterClrMapping/>
  </p:clrMapOvr>
  <p:transition/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978" indent="0">
              <a:buNone/>
              <a:defRPr sz="6916" b="1"/>
            </a:lvl2pPr>
            <a:lvl3pPr marL="3065926" indent="0">
              <a:buNone/>
              <a:defRPr sz="6082" b="1"/>
            </a:lvl3pPr>
            <a:lvl4pPr marL="4598897" indent="0">
              <a:buNone/>
              <a:defRPr sz="5249" b="1"/>
            </a:lvl4pPr>
            <a:lvl5pPr marL="6131850" indent="0">
              <a:buNone/>
              <a:defRPr sz="5249" b="1"/>
            </a:lvl5pPr>
            <a:lvl6pPr marL="7664819" indent="0">
              <a:buNone/>
              <a:defRPr sz="5249" b="1"/>
            </a:lvl6pPr>
            <a:lvl7pPr marL="9197776" indent="0">
              <a:buNone/>
              <a:defRPr sz="5249" b="1"/>
            </a:lvl7pPr>
            <a:lvl8pPr marL="10730745" indent="0">
              <a:buNone/>
              <a:defRPr sz="5249" b="1"/>
            </a:lvl8pPr>
            <a:lvl9pPr marL="1226370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978" indent="0">
              <a:buNone/>
              <a:defRPr sz="6916" b="1"/>
            </a:lvl2pPr>
            <a:lvl3pPr marL="3065926" indent="0">
              <a:buNone/>
              <a:defRPr sz="6082" b="1"/>
            </a:lvl3pPr>
            <a:lvl4pPr marL="4598897" indent="0">
              <a:buNone/>
              <a:defRPr sz="5249" b="1"/>
            </a:lvl4pPr>
            <a:lvl5pPr marL="6131850" indent="0">
              <a:buNone/>
              <a:defRPr sz="5249" b="1"/>
            </a:lvl5pPr>
            <a:lvl6pPr marL="7664819" indent="0">
              <a:buNone/>
              <a:defRPr sz="5249" b="1"/>
            </a:lvl6pPr>
            <a:lvl7pPr marL="9197776" indent="0">
              <a:buNone/>
              <a:defRPr sz="5249" b="1"/>
            </a:lvl7pPr>
            <a:lvl8pPr marL="10730745" indent="0">
              <a:buNone/>
              <a:defRPr sz="5249" b="1"/>
            </a:lvl8pPr>
            <a:lvl9pPr marL="1226370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384559"/>
      </p:ext>
    </p:extLst>
  </p:cSld>
  <p:clrMapOvr>
    <a:masterClrMapping/>
  </p:clrMapOvr>
  <p:transition/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34"/>
      </p:ext>
    </p:extLst>
  </p:cSld>
  <p:clrMapOvr>
    <a:masterClrMapping/>
  </p:clrMapOvr>
  <p:transition/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4980"/>
      </p:ext>
    </p:extLst>
  </p:cSld>
  <p:clrMapOvr>
    <a:masterClrMapping/>
  </p:clrMapOvr>
  <p:transition/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50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978" indent="0">
              <a:buNone/>
              <a:defRPr sz="4166"/>
            </a:lvl2pPr>
            <a:lvl3pPr marL="3065926" indent="0">
              <a:buNone/>
              <a:defRPr sz="3333"/>
            </a:lvl3pPr>
            <a:lvl4pPr marL="4598897" indent="0">
              <a:buNone/>
              <a:defRPr sz="3166"/>
            </a:lvl4pPr>
            <a:lvl5pPr marL="6131850" indent="0">
              <a:buNone/>
              <a:defRPr sz="3166"/>
            </a:lvl5pPr>
            <a:lvl6pPr marL="7664819" indent="0">
              <a:buNone/>
              <a:defRPr sz="3166"/>
            </a:lvl6pPr>
            <a:lvl7pPr marL="9197776" indent="0">
              <a:buNone/>
              <a:defRPr sz="3166"/>
            </a:lvl7pPr>
            <a:lvl8pPr marL="10730745" indent="0">
              <a:buNone/>
              <a:defRPr sz="3166"/>
            </a:lvl8pPr>
            <a:lvl9pPr marL="1226370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16639"/>
      </p:ext>
    </p:extLst>
  </p:cSld>
  <p:clrMapOvr>
    <a:masterClrMapping/>
  </p:clrMapOvr>
  <p:transition/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978" indent="0">
              <a:buNone/>
              <a:defRPr sz="9415"/>
            </a:lvl2pPr>
            <a:lvl3pPr marL="3065926" indent="0">
              <a:buNone/>
              <a:defRPr sz="8332"/>
            </a:lvl3pPr>
            <a:lvl4pPr marL="4598897" indent="0">
              <a:buNone/>
              <a:defRPr sz="6916"/>
            </a:lvl4pPr>
            <a:lvl5pPr marL="6131850" indent="0">
              <a:buNone/>
              <a:defRPr sz="6916"/>
            </a:lvl5pPr>
            <a:lvl6pPr marL="7664819" indent="0">
              <a:buNone/>
              <a:defRPr sz="6916"/>
            </a:lvl6pPr>
            <a:lvl7pPr marL="9197776" indent="0">
              <a:buNone/>
              <a:defRPr sz="6916"/>
            </a:lvl7pPr>
            <a:lvl8pPr marL="10730745" indent="0">
              <a:buNone/>
              <a:defRPr sz="6916"/>
            </a:lvl8pPr>
            <a:lvl9pPr marL="12263704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978" indent="0">
              <a:buNone/>
              <a:defRPr sz="4166"/>
            </a:lvl2pPr>
            <a:lvl3pPr marL="3065926" indent="0">
              <a:buNone/>
              <a:defRPr sz="3333"/>
            </a:lvl3pPr>
            <a:lvl4pPr marL="4598897" indent="0">
              <a:buNone/>
              <a:defRPr sz="3166"/>
            </a:lvl4pPr>
            <a:lvl5pPr marL="6131850" indent="0">
              <a:buNone/>
              <a:defRPr sz="3166"/>
            </a:lvl5pPr>
            <a:lvl6pPr marL="7664819" indent="0">
              <a:buNone/>
              <a:defRPr sz="3166"/>
            </a:lvl6pPr>
            <a:lvl7pPr marL="9197776" indent="0">
              <a:buNone/>
              <a:defRPr sz="3166"/>
            </a:lvl7pPr>
            <a:lvl8pPr marL="10730745" indent="0">
              <a:buNone/>
              <a:defRPr sz="3166"/>
            </a:lvl8pPr>
            <a:lvl9pPr marL="1226370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64431"/>
      </p:ext>
    </p:extLst>
  </p:cSld>
  <p:clrMapOvr>
    <a:masterClrMapping/>
  </p:clrMapOvr>
  <p:transition/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39686"/>
      </p:ext>
    </p:extLst>
  </p:cSld>
  <p:clrMapOvr>
    <a:masterClrMapping/>
  </p:clrMapOvr>
  <p:transition/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23058"/>
      </p:ext>
    </p:extLst>
  </p:cSld>
  <p:clrMapOvr>
    <a:masterClrMapping/>
  </p:clrMapOvr>
  <p:transition/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566" tIns="153201" rIns="306566" bIns="15320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928" tIns="183865" rIns="367928" bIns="18386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471218"/>
      </p:ext>
    </p:extLst>
  </p:cSld>
  <p:clrMapOvr>
    <a:masterClrMapping/>
  </p:clrMapOvr>
  <p:transition/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75591"/>
      </p:ext>
    </p:extLst>
  </p:cSld>
  <p:clrMapOvr>
    <a:masterClrMapping/>
  </p:clrMapOvr>
  <p:transition/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315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2621" indent="0">
              <a:buNone/>
              <a:defRPr sz="6082"/>
            </a:lvl2pPr>
            <a:lvl3pPr marL="3065209" indent="0">
              <a:buNone/>
              <a:defRPr sz="5249"/>
            </a:lvl3pPr>
            <a:lvl4pPr marL="4597821" indent="0">
              <a:buNone/>
              <a:defRPr sz="4833"/>
            </a:lvl4pPr>
            <a:lvl5pPr marL="6130421" indent="0">
              <a:buNone/>
              <a:defRPr sz="4833"/>
            </a:lvl5pPr>
            <a:lvl6pPr marL="7663030" indent="0">
              <a:buNone/>
              <a:defRPr sz="4833"/>
            </a:lvl6pPr>
            <a:lvl7pPr marL="9195627" indent="0">
              <a:buNone/>
              <a:defRPr sz="4833"/>
            </a:lvl7pPr>
            <a:lvl8pPr marL="10728242" indent="0">
              <a:buNone/>
              <a:defRPr sz="4833"/>
            </a:lvl8pPr>
            <a:lvl9pPr marL="1226084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114507"/>
      </p:ext>
    </p:extLst>
  </p:cSld>
  <p:clrMapOvr>
    <a:masterClrMapping/>
  </p:clrMapOvr>
  <p:transition/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967800"/>
      </p:ext>
    </p:extLst>
  </p:cSld>
  <p:clrMapOvr>
    <a:masterClrMapping/>
  </p:clrMapOvr>
  <p:transition/>
</p:sldLayout>
</file>

<file path=ppt/slideLayouts/slideLayout7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621" indent="0">
              <a:buNone/>
              <a:defRPr sz="6916" b="1"/>
            </a:lvl2pPr>
            <a:lvl3pPr marL="3065209" indent="0">
              <a:buNone/>
              <a:defRPr sz="6082" b="1"/>
            </a:lvl3pPr>
            <a:lvl4pPr marL="4597821" indent="0">
              <a:buNone/>
              <a:defRPr sz="5249" b="1"/>
            </a:lvl4pPr>
            <a:lvl5pPr marL="6130421" indent="0">
              <a:buNone/>
              <a:defRPr sz="5249" b="1"/>
            </a:lvl5pPr>
            <a:lvl6pPr marL="7663030" indent="0">
              <a:buNone/>
              <a:defRPr sz="5249" b="1"/>
            </a:lvl6pPr>
            <a:lvl7pPr marL="9195627" indent="0">
              <a:buNone/>
              <a:defRPr sz="5249" b="1"/>
            </a:lvl7pPr>
            <a:lvl8pPr marL="10728242" indent="0">
              <a:buNone/>
              <a:defRPr sz="5249" b="1"/>
            </a:lvl8pPr>
            <a:lvl9pPr marL="122608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9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621" indent="0">
              <a:buNone/>
              <a:defRPr sz="6916" b="1"/>
            </a:lvl2pPr>
            <a:lvl3pPr marL="3065209" indent="0">
              <a:buNone/>
              <a:defRPr sz="6082" b="1"/>
            </a:lvl3pPr>
            <a:lvl4pPr marL="4597821" indent="0">
              <a:buNone/>
              <a:defRPr sz="5249" b="1"/>
            </a:lvl4pPr>
            <a:lvl5pPr marL="6130421" indent="0">
              <a:buNone/>
              <a:defRPr sz="5249" b="1"/>
            </a:lvl5pPr>
            <a:lvl6pPr marL="7663030" indent="0">
              <a:buNone/>
              <a:defRPr sz="5249" b="1"/>
            </a:lvl6pPr>
            <a:lvl7pPr marL="9195627" indent="0">
              <a:buNone/>
              <a:defRPr sz="5249" b="1"/>
            </a:lvl7pPr>
            <a:lvl8pPr marL="10728242" indent="0">
              <a:buNone/>
              <a:defRPr sz="5249" b="1"/>
            </a:lvl8pPr>
            <a:lvl9pPr marL="1226084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9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87732"/>
      </p:ext>
    </p:extLst>
  </p:cSld>
  <p:clrMapOvr>
    <a:masterClrMapping/>
  </p:clrMapOvr>
  <p:transition/>
</p:sldLayout>
</file>

<file path=ppt/slideLayouts/slideLayout7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85094"/>
      </p:ext>
    </p:extLst>
  </p:cSld>
  <p:clrMapOvr>
    <a:masterClrMapping/>
  </p:clrMapOvr>
  <p:transition/>
</p:sldLayout>
</file>

<file path=ppt/slideLayouts/slideLayout7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86718"/>
      </p:ext>
    </p:extLst>
  </p:cSld>
  <p:clrMapOvr>
    <a:masterClrMapping/>
  </p:clrMapOvr>
  <p:transition/>
</p:sldLayout>
</file>

<file path=ppt/slideLayouts/slideLayout7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68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621" indent="0">
              <a:buNone/>
              <a:defRPr sz="4166"/>
            </a:lvl2pPr>
            <a:lvl3pPr marL="3065209" indent="0">
              <a:buNone/>
              <a:defRPr sz="3333"/>
            </a:lvl3pPr>
            <a:lvl4pPr marL="4597821" indent="0">
              <a:buNone/>
              <a:defRPr sz="3166"/>
            </a:lvl4pPr>
            <a:lvl5pPr marL="6130421" indent="0">
              <a:buNone/>
              <a:defRPr sz="3166"/>
            </a:lvl5pPr>
            <a:lvl6pPr marL="7663030" indent="0">
              <a:buNone/>
              <a:defRPr sz="3166"/>
            </a:lvl6pPr>
            <a:lvl7pPr marL="9195627" indent="0">
              <a:buNone/>
              <a:defRPr sz="3166"/>
            </a:lvl7pPr>
            <a:lvl8pPr marL="10728242" indent="0">
              <a:buNone/>
              <a:defRPr sz="3166"/>
            </a:lvl8pPr>
            <a:lvl9pPr marL="122608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645640"/>
      </p:ext>
    </p:extLst>
  </p:cSld>
  <p:clrMapOvr>
    <a:masterClrMapping/>
  </p:clrMapOvr>
  <p:transition/>
</p:sldLayout>
</file>

<file path=ppt/slideLayouts/slideLayout7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621" indent="0">
              <a:buNone/>
              <a:defRPr sz="9415"/>
            </a:lvl2pPr>
            <a:lvl3pPr marL="3065209" indent="0">
              <a:buNone/>
              <a:defRPr sz="8332"/>
            </a:lvl3pPr>
            <a:lvl4pPr marL="4597821" indent="0">
              <a:buNone/>
              <a:defRPr sz="6916"/>
            </a:lvl4pPr>
            <a:lvl5pPr marL="6130421" indent="0">
              <a:buNone/>
              <a:defRPr sz="6916"/>
            </a:lvl5pPr>
            <a:lvl6pPr marL="7663030" indent="0">
              <a:buNone/>
              <a:defRPr sz="6916"/>
            </a:lvl6pPr>
            <a:lvl7pPr marL="9195627" indent="0">
              <a:buNone/>
              <a:defRPr sz="6916"/>
            </a:lvl7pPr>
            <a:lvl8pPr marL="10728242" indent="0">
              <a:buNone/>
              <a:defRPr sz="6916"/>
            </a:lvl8pPr>
            <a:lvl9pPr marL="12260845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621" indent="0">
              <a:buNone/>
              <a:defRPr sz="4166"/>
            </a:lvl2pPr>
            <a:lvl3pPr marL="3065209" indent="0">
              <a:buNone/>
              <a:defRPr sz="3333"/>
            </a:lvl3pPr>
            <a:lvl4pPr marL="4597821" indent="0">
              <a:buNone/>
              <a:defRPr sz="3166"/>
            </a:lvl4pPr>
            <a:lvl5pPr marL="6130421" indent="0">
              <a:buNone/>
              <a:defRPr sz="3166"/>
            </a:lvl5pPr>
            <a:lvl6pPr marL="7663030" indent="0">
              <a:buNone/>
              <a:defRPr sz="3166"/>
            </a:lvl6pPr>
            <a:lvl7pPr marL="9195627" indent="0">
              <a:buNone/>
              <a:defRPr sz="3166"/>
            </a:lvl7pPr>
            <a:lvl8pPr marL="10728242" indent="0">
              <a:buNone/>
              <a:defRPr sz="3166"/>
            </a:lvl8pPr>
            <a:lvl9pPr marL="1226084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152794"/>
      </p:ext>
    </p:extLst>
  </p:cSld>
  <p:clrMapOvr>
    <a:masterClrMapping/>
  </p:clrMapOvr>
  <p:transition/>
</p:sldLayout>
</file>

<file path=ppt/slideLayouts/slideLayout7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01471"/>
      </p:ext>
    </p:extLst>
  </p:cSld>
  <p:clrMapOvr>
    <a:masterClrMapping/>
  </p:clrMapOvr>
  <p:transition/>
</p:sldLayout>
</file>

<file path=ppt/slideLayouts/slideLayout7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918119"/>
      </p:ext>
    </p:extLst>
  </p:cSld>
  <p:clrMapOvr>
    <a:masterClrMapping/>
  </p:clrMapOvr>
  <p:transition/>
</p:sldLayout>
</file>

<file path=ppt/slideLayouts/slideLayout7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495" tIns="153167" rIns="306495" bIns="15316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843" tIns="183825" rIns="367843" bIns="18382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531806"/>
      </p:ext>
    </p:extLst>
  </p:cSld>
  <p:clrMapOvr>
    <a:masterClrMapping/>
  </p:clrMapOvr>
  <p:transition/>
</p:sldLayout>
</file>

<file path=ppt/slideLayouts/slideLayout7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269538"/>
      </p:ext>
    </p:extLst>
  </p:cSld>
  <p:clrMapOvr>
    <a:masterClrMapping/>
  </p:clrMapOvr>
  <p:transition/>
</p:sldLayout>
</file>

<file path=ppt/slideLayouts/slideLayout7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331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2261" indent="0">
              <a:buNone/>
              <a:defRPr sz="6082"/>
            </a:lvl2pPr>
            <a:lvl3pPr marL="3064500" indent="0">
              <a:buNone/>
              <a:defRPr sz="5249"/>
            </a:lvl3pPr>
            <a:lvl4pPr marL="4596748" indent="0">
              <a:buNone/>
              <a:defRPr sz="4833"/>
            </a:lvl4pPr>
            <a:lvl5pPr marL="6128988" indent="0">
              <a:buNone/>
              <a:defRPr sz="4833"/>
            </a:lvl5pPr>
            <a:lvl6pPr marL="7661243" indent="0">
              <a:buNone/>
              <a:defRPr sz="4833"/>
            </a:lvl6pPr>
            <a:lvl7pPr marL="9193483" indent="0">
              <a:buNone/>
              <a:defRPr sz="4833"/>
            </a:lvl7pPr>
            <a:lvl8pPr marL="10725740" indent="0">
              <a:buNone/>
              <a:defRPr sz="4833"/>
            </a:lvl8pPr>
            <a:lvl9pPr marL="12257984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705694"/>
      </p:ext>
    </p:extLst>
  </p:cSld>
  <p:clrMapOvr>
    <a:masterClrMapping/>
  </p:clrMapOvr>
  <p:transition/>
</p:sldLayout>
</file>

<file path=ppt/slideLayouts/slideLayout7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985365"/>
      </p:ext>
    </p:extLst>
  </p:cSld>
  <p:clrMapOvr>
    <a:masterClrMapping/>
  </p:clrMapOvr>
  <p:transition/>
</p:sldLayout>
</file>

<file path=ppt/slideLayouts/slideLayout7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261" indent="0">
              <a:buNone/>
              <a:defRPr sz="6916" b="1"/>
            </a:lvl2pPr>
            <a:lvl3pPr marL="3064500" indent="0">
              <a:buNone/>
              <a:defRPr sz="6082" b="1"/>
            </a:lvl3pPr>
            <a:lvl4pPr marL="4596748" indent="0">
              <a:buNone/>
              <a:defRPr sz="5249" b="1"/>
            </a:lvl4pPr>
            <a:lvl5pPr marL="6128988" indent="0">
              <a:buNone/>
              <a:defRPr sz="5249" b="1"/>
            </a:lvl5pPr>
            <a:lvl6pPr marL="7661243" indent="0">
              <a:buNone/>
              <a:defRPr sz="5249" b="1"/>
            </a:lvl6pPr>
            <a:lvl7pPr marL="9193483" indent="0">
              <a:buNone/>
              <a:defRPr sz="5249" b="1"/>
            </a:lvl7pPr>
            <a:lvl8pPr marL="10725740" indent="0">
              <a:buNone/>
              <a:defRPr sz="5249" b="1"/>
            </a:lvl8pPr>
            <a:lvl9pPr marL="1225798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2261" indent="0">
              <a:buNone/>
              <a:defRPr sz="6916" b="1"/>
            </a:lvl2pPr>
            <a:lvl3pPr marL="3064500" indent="0">
              <a:buNone/>
              <a:defRPr sz="6082" b="1"/>
            </a:lvl3pPr>
            <a:lvl4pPr marL="4596748" indent="0">
              <a:buNone/>
              <a:defRPr sz="5249" b="1"/>
            </a:lvl4pPr>
            <a:lvl5pPr marL="6128988" indent="0">
              <a:buNone/>
              <a:defRPr sz="5249" b="1"/>
            </a:lvl5pPr>
            <a:lvl6pPr marL="7661243" indent="0">
              <a:buNone/>
              <a:defRPr sz="5249" b="1"/>
            </a:lvl6pPr>
            <a:lvl7pPr marL="9193483" indent="0">
              <a:buNone/>
              <a:defRPr sz="5249" b="1"/>
            </a:lvl7pPr>
            <a:lvl8pPr marL="10725740" indent="0">
              <a:buNone/>
              <a:defRPr sz="5249" b="1"/>
            </a:lvl8pPr>
            <a:lvl9pPr marL="12257984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51136"/>
      </p:ext>
    </p:extLst>
  </p:cSld>
  <p:clrMapOvr>
    <a:masterClrMapping/>
  </p:clrMapOvr>
  <p:transition/>
</p:sldLayout>
</file>

<file path=ppt/slideLayouts/slideLayout7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771964"/>
      </p:ext>
    </p:extLst>
  </p:cSld>
  <p:clrMapOvr>
    <a:masterClrMapping/>
  </p:clrMapOvr>
  <p:transition/>
</p:sldLayout>
</file>

<file path=ppt/slideLayouts/slideLayout7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700192"/>
      </p:ext>
    </p:extLst>
  </p:cSld>
  <p:clrMapOvr>
    <a:masterClrMapping/>
  </p:clrMapOvr>
  <p:transition/>
</p:sldLayout>
</file>

<file path=ppt/slideLayouts/slideLayout7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6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489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6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2261" indent="0">
              <a:buNone/>
              <a:defRPr sz="4166"/>
            </a:lvl2pPr>
            <a:lvl3pPr marL="3064500" indent="0">
              <a:buNone/>
              <a:defRPr sz="3333"/>
            </a:lvl3pPr>
            <a:lvl4pPr marL="4596748" indent="0">
              <a:buNone/>
              <a:defRPr sz="3166"/>
            </a:lvl4pPr>
            <a:lvl5pPr marL="6128988" indent="0">
              <a:buNone/>
              <a:defRPr sz="3166"/>
            </a:lvl5pPr>
            <a:lvl6pPr marL="7661243" indent="0">
              <a:buNone/>
              <a:defRPr sz="3166"/>
            </a:lvl6pPr>
            <a:lvl7pPr marL="9193483" indent="0">
              <a:buNone/>
              <a:defRPr sz="3166"/>
            </a:lvl7pPr>
            <a:lvl8pPr marL="10725740" indent="0">
              <a:buNone/>
              <a:defRPr sz="3166"/>
            </a:lvl8pPr>
            <a:lvl9pPr marL="1225798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062027"/>
      </p:ext>
    </p:extLst>
  </p:cSld>
  <p:clrMapOvr>
    <a:masterClrMapping/>
  </p:clrMapOvr>
  <p:transition/>
</p:sldLayout>
</file>

<file path=ppt/slideLayouts/slideLayout7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2261" indent="0">
              <a:buNone/>
              <a:defRPr sz="9415"/>
            </a:lvl2pPr>
            <a:lvl3pPr marL="3064500" indent="0">
              <a:buNone/>
              <a:defRPr sz="8332"/>
            </a:lvl3pPr>
            <a:lvl4pPr marL="4596748" indent="0">
              <a:buNone/>
              <a:defRPr sz="6916"/>
            </a:lvl4pPr>
            <a:lvl5pPr marL="6128988" indent="0">
              <a:buNone/>
              <a:defRPr sz="6916"/>
            </a:lvl5pPr>
            <a:lvl6pPr marL="7661243" indent="0">
              <a:buNone/>
              <a:defRPr sz="6916"/>
            </a:lvl6pPr>
            <a:lvl7pPr marL="9193483" indent="0">
              <a:buNone/>
              <a:defRPr sz="6916"/>
            </a:lvl7pPr>
            <a:lvl8pPr marL="10725740" indent="0">
              <a:buNone/>
              <a:defRPr sz="6916"/>
            </a:lvl8pPr>
            <a:lvl9pPr marL="12257984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2261" indent="0">
              <a:buNone/>
              <a:defRPr sz="4166"/>
            </a:lvl2pPr>
            <a:lvl3pPr marL="3064500" indent="0">
              <a:buNone/>
              <a:defRPr sz="3333"/>
            </a:lvl3pPr>
            <a:lvl4pPr marL="4596748" indent="0">
              <a:buNone/>
              <a:defRPr sz="3166"/>
            </a:lvl4pPr>
            <a:lvl5pPr marL="6128988" indent="0">
              <a:buNone/>
              <a:defRPr sz="3166"/>
            </a:lvl5pPr>
            <a:lvl6pPr marL="7661243" indent="0">
              <a:buNone/>
              <a:defRPr sz="3166"/>
            </a:lvl6pPr>
            <a:lvl7pPr marL="9193483" indent="0">
              <a:buNone/>
              <a:defRPr sz="3166"/>
            </a:lvl7pPr>
            <a:lvl8pPr marL="10725740" indent="0">
              <a:buNone/>
              <a:defRPr sz="3166"/>
            </a:lvl8pPr>
            <a:lvl9pPr marL="12257984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055625"/>
      </p:ext>
    </p:extLst>
  </p:cSld>
  <p:clrMapOvr>
    <a:masterClrMapping/>
  </p:clrMapOvr>
  <p:transition/>
</p:sldLayout>
</file>

<file path=ppt/slideLayouts/slideLayout7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066819"/>
      </p:ext>
    </p:extLst>
  </p:cSld>
  <p:clrMapOvr>
    <a:masterClrMapping/>
  </p:clrMapOvr>
  <p:transition/>
</p:sldLayout>
</file>

<file path=ppt/slideLayouts/slideLayout7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785823"/>
      </p:ext>
    </p:extLst>
  </p:cSld>
  <p:clrMapOvr>
    <a:masterClrMapping/>
  </p:clrMapOvr>
  <p:transition/>
</p:sldLayout>
</file>

<file path=ppt/slideLayouts/slideLayout7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424" tIns="153130" rIns="306424" bIns="15313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758" tIns="183780" rIns="367758" bIns="18378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990306"/>
      </p:ext>
    </p:extLst>
  </p:cSld>
  <p:clrMapOvr>
    <a:masterClrMapping/>
  </p:clrMapOvr>
  <p:transition/>
</p:sldLayout>
</file>

<file path=ppt/slideLayouts/slideLayout7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57742"/>
      </p:ext>
    </p:extLst>
  </p:cSld>
  <p:clrMapOvr>
    <a:masterClrMapping/>
  </p:clrMapOvr>
  <p:transition/>
</p:sldLayout>
</file>

<file path=ppt/slideLayouts/slideLayout7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347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1905" indent="0">
              <a:buNone/>
              <a:defRPr sz="6082"/>
            </a:lvl2pPr>
            <a:lvl3pPr marL="3063783" indent="0">
              <a:buNone/>
              <a:defRPr sz="5249"/>
            </a:lvl3pPr>
            <a:lvl4pPr marL="4595677" indent="0">
              <a:buNone/>
              <a:defRPr sz="4833"/>
            </a:lvl4pPr>
            <a:lvl5pPr marL="6127559" indent="0">
              <a:buNone/>
              <a:defRPr sz="4833"/>
            </a:lvl5pPr>
            <a:lvl6pPr marL="7659456" indent="0">
              <a:buNone/>
              <a:defRPr sz="4833"/>
            </a:lvl6pPr>
            <a:lvl7pPr marL="9191337" indent="0">
              <a:buNone/>
              <a:defRPr sz="4833"/>
            </a:lvl7pPr>
            <a:lvl8pPr marL="10723237" indent="0">
              <a:buNone/>
              <a:defRPr sz="4833"/>
            </a:lvl8pPr>
            <a:lvl9pPr marL="1225512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892810"/>
      </p:ext>
    </p:extLst>
  </p:cSld>
  <p:clrMapOvr>
    <a:masterClrMapping/>
  </p:clrMapOvr>
  <p:transition/>
</p:sldLayout>
</file>

<file path=ppt/slideLayouts/slideLayout7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532535"/>
      </p:ext>
    </p:extLst>
  </p:cSld>
  <p:clrMapOvr>
    <a:masterClrMapping/>
  </p:clrMapOvr>
  <p:transition/>
</p:sldLayout>
</file>

<file path=ppt/slideLayouts/slideLayout7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905" indent="0">
              <a:buNone/>
              <a:defRPr sz="6916" b="1"/>
            </a:lvl2pPr>
            <a:lvl3pPr marL="3063783" indent="0">
              <a:buNone/>
              <a:defRPr sz="6082" b="1"/>
            </a:lvl3pPr>
            <a:lvl4pPr marL="4595677" indent="0">
              <a:buNone/>
              <a:defRPr sz="5249" b="1"/>
            </a:lvl4pPr>
            <a:lvl5pPr marL="6127559" indent="0">
              <a:buNone/>
              <a:defRPr sz="5249" b="1"/>
            </a:lvl5pPr>
            <a:lvl6pPr marL="7659456" indent="0">
              <a:buNone/>
              <a:defRPr sz="5249" b="1"/>
            </a:lvl6pPr>
            <a:lvl7pPr marL="9191337" indent="0">
              <a:buNone/>
              <a:defRPr sz="5249" b="1"/>
            </a:lvl7pPr>
            <a:lvl8pPr marL="10723237" indent="0">
              <a:buNone/>
              <a:defRPr sz="5249" b="1"/>
            </a:lvl8pPr>
            <a:lvl9pPr marL="1225512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905" indent="0">
              <a:buNone/>
              <a:defRPr sz="6916" b="1"/>
            </a:lvl2pPr>
            <a:lvl3pPr marL="3063783" indent="0">
              <a:buNone/>
              <a:defRPr sz="6082" b="1"/>
            </a:lvl3pPr>
            <a:lvl4pPr marL="4595677" indent="0">
              <a:buNone/>
              <a:defRPr sz="5249" b="1"/>
            </a:lvl4pPr>
            <a:lvl5pPr marL="6127559" indent="0">
              <a:buNone/>
              <a:defRPr sz="5249" b="1"/>
            </a:lvl5pPr>
            <a:lvl6pPr marL="7659456" indent="0">
              <a:buNone/>
              <a:defRPr sz="5249" b="1"/>
            </a:lvl6pPr>
            <a:lvl7pPr marL="9191337" indent="0">
              <a:buNone/>
              <a:defRPr sz="5249" b="1"/>
            </a:lvl7pPr>
            <a:lvl8pPr marL="10723237" indent="0">
              <a:buNone/>
              <a:defRPr sz="5249" b="1"/>
            </a:lvl8pPr>
            <a:lvl9pPr marL="1225512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43741"/>
      </p:ext>
    </p:extLst>
  </p:cSld>
  <p:clrMapOvr>
    <a:masterClrMapping/>
  </p:clrMapOvr>
  <p:transition/>
</p:sldLayout>
</file>

<file path=ppt/slideLayouts/slideLayout7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70967"/>
      </p:ext>
    </p:extLst>
  </p:cSld>
  <p:clrMapOvr>
    <a:masterClrMapping/>
  </p:clrMapOvr>
  <p:transition/>
</p:sldLayout>
</file>

<file path=ppt/slideLayouts/slideLayout7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003137"/>
      </p:ext>
    </p:extLst>
  </p:cSld>
  <p:clrMapOvr>
    <a:masterClrMapping/>
  </p:clrMapOvr>
  <p:transition/>
</p:sldLayout>
</file>

<file path=ppt/slideLayouts/slideLayout7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0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1905" indent="0">
              <a:buNone/>
              <a:defRPr sz="4166"/>
            </a:lvl2pPr>
            <a:lvl3pPr marL="3063783" indent="0">
              <a:buNone/>
              <a:defRPr sz="3333"/>
            </a:lvl3pPr>
            <a:lvl4pPr marL="4595677" indent="0">
              <a:buNone/>
              <a:defRPr sz="3166"/>
            </a:lvl4pPr>
            <a:lvl5pPr marL="6127559" indent="0">
              <a:buNone/>
              <a:defRPr sz="3166"/>
            </a:lvl5pPr>
            <a:lvl6pPr marL="7659456" indent="0">
              <a:buNone/>
              <a:defRPr sz="3166"/>
            </a:lvl6pPr>
            <a:lvl7pPr marL="9191337" indent="0">
              <a:buNone/>
              <a:defRPr sz="3166"/>
            </a:lvl7pPr>
            <a:lvl8pPr marL="10723237" indent="0">
              <a:buNone/>
              <a:defRPr sz="3166"/>
            </a:lvl8pPr>
            <a:lvl9pPr marL="1225512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55483"/>
      </p:ext>
    </p:extLst>
  </p:cSld>
  <p:clrMapOvr>
    <a:masterClrMapping/>
  </p:clrMapOvr>
  <p:transition/>
</p:sldLayout>
</file>

<file path=ppt/slideLayouts/slideLayout7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1905" indent="0">
              <a:buNone/>
              <a:defRPr sz="9415"/>
            </a:lvl2pPr>
            <a:lvl3pPr marL="3063783" indent="0">
              <a:buNone/>
              <a:defRPr sz="8332"/>
            </a:lvl3pPr>
            <a:lvl4pPr marL="4595677" indent="0">
              <a:buNone/>
              <a:defRPr sz="6916"/>
            </a:lvl4pPr>
            <a:lvl5pPr marL="6127559" indent="0">
              <a:buNone/>
              <a:defRPr sz="6916"/>
            </a:lvl5pPr>
            <a:lvl6pPr marL="7659456" indent="0">
              <a:buNone/>
              <a:defRPr sz="6916"/>
            </a:lvl6pPr>
            <a:lvl7pPr marL="9191337" indent="0">
              <a:buNone/>
              <a:defRPr sz="6916"/>
            </a:lvl7pPr>
            <a:lvl8pPr marL="10723237" indent="0">
              <a:buNone/>
              <a:defRPr sz="6916"/>
            </a:lvl8pPr>
            <a:lvl9pPr marL="12255125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1905" indent="0">
              <a:buNone/>
              <a:defRPr sz="4166"/>
            </a:lvl2pPr>
            <a:lvl3pPr marL="3063783" indent="0">
              <a:buNone/>
              <a:defRPr sz="3333"/>
            </a:lvl3pPr>
            <a:lvl4pPr marL="4595677" indent="0">
              <a:buNone/>
              <a:defRPr sz="3166"/>
            </a:lvl4pPr>
            <a:lvl5pPr marL="6127559" indent="0">
              <a:buNone/>
              <a:defRPr sz="3166"/>
            </a:lvl5pPr>
            <a:lvl6pPr marL="7659456" indent="0">
              <a:buNone/>
              <a:defRPr sz="3166"/>
            </a:lvl6pPr>
            <a:lvl7pPr marL="9191337" indent="0">
              <a:buNone/>
              <a:defRPr sz="3166"/>
            </a:lvl7pPr>
            <a:lvl8pPr marL="10723237" indent="0">
              <a:buNone/>
              <a:defRPr sz="3166"/>
            </a:lvl8pPr>
            <a:lvl9pPr marL="1225512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181947"/>
      </p:ext>
    </p:extLst>
  </p:cSld>
  <p:clrMapOvr>
    <a:masterClrMapping/>
  </p:clrMapOvr>
  <p:transition/>
</p:sldLayout>
</file>

<file path=ppt/slideLayouts/slideLayout7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830326"/>
      </p:ext>
    </p:extLst>
  </p:cSld>
  <p:clrMapOvr>
    <a:masterClrMapping/>
  </p:clrMapOvr>
  <p:transition/>
</p:sldLayout>
</file>

<file path=ppt/slideLayouts/slideLayout7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61340"/>
      </p:ext>
    </p:extLst>
  </p:cSld>
  <p:clrMapOvr>
    <a:masterClrMapping/>
  </p:clrMapOvr>
  <p:transition/>
</p:sldLayout>
</file>

<file path=ppt/slideLayouts/slideLayout7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354" tIns="153091" rIns="306354" bIns="153091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673" tIns="183733" rIns="367673" bIns="183733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32916"/>
      </p:ext>
    </p:extLst>
  </p:cSld>
  <p:clrMapOvr>
    <a:masterClrMapping/>
  </p:clrMapOvr>
  <p:transition/>
</p:sldLayout>
</file>

<file path=ppt/slideLayouts/slideLayout7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292410"/>
      </p:ext>
    </p:extLst>
  </p:cSld>
  <p:clrMapOvr>
    <a:masterClrMapping/>
  </p:clrMapOvr>
  <p:transition/>
</p:sldLayout>
</file>

<file path=ppt/slideLayouts/slideLayout7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358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1549" indent="0">
              <a:buNone/>
              <a:defRPr sz="6082"/>
            </a:lvl2pPr>
            <a:lvl3pPr marL="3063066" indent="0">
              <a:buNone/>
              <a:defRPr sz="5249"/>
            </a:lvl3pPr>
            <a:lvl4pPr marL="4594605" indent="0">
              <a:buNone/>
              <a:defRPr sz="4833"/>
            </a:lvl4pPr>
            <a:lvl5pPr marL="6126128" indent="0">
              <a:buNone/>
              <a:defRPr sz="4833"/>
            </a:lvl5pPr>
            <a:lvl6pPr marL="7657666" indent="0">
              <a:buNone/>
              <a:defRPr sz="4833"/>
            </a:lvl6pPr>
            <a:lvl7pPr marL="9189194" indent="0">
              <a:buNone/>
              <a:defRPr sz="4833"/>
            </a:lvl7pPr>
            <a:lvl8pPr marL="10720737" indent="0">
              <a:buNone/>
              <a:defRPr sz="4833"/>
            </a:lvl8pPr>
            <a:lvl9pPr marL="12252271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00764"/>
      </p:ext>
    </p:extLst>
  </p:cSld>
  <p:clrMapOvr>
    <a:masterClrMapping/>
  </p:clrMapOvr>
  <p:transition/>
</p:sldLayout>
</file>

<file path=ppt/slideLayouts/slideLayout7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90224"/>
      </p:ext>
    </p:extLst>
  </p:cSld>
  <p:clrMapOvr>
    <a:masterClrMapping/>
  </p:clrMapOvr>
  <p:transition/>
</p:sldLayout>
</file>

<file path=ppt/slideLayouts/slideLayout7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549" indent="0">
              <a:buNone/>
              <a:defRPr sz="6916" b="1"/>
            </a:lvl2pPr>
            <a:lvl3pPr marL="3063066" indent="0">
              <a:buNone/>
              <a:defRPr sz="6082" b="1"/>
            </a:lvl3pPr>
            <a:lvl4pPr marL="4594605" indent="0">
              <a:buNone/>
              <a:defRPr sz="5249" b="1"/>
            </a:lvl4pPr>
            <a:lvl5pPr marL="6126128" indent="0">
              <a:buNone/>
              <a:defRPr sz="5249" b="1"/>
            </a:lvl5pPr>
            <a:lvl6pPr marL="7657666" indent="0">
              <a:buNone/>
              <a:defRPr sz="5249" b="1"/>
            </a:lvl6pPr>
            <a:lvl7pPr marL="9189194" indent="0">
              <a:buNone/>
              <a:defRPr sz="5249" b="1"/>
            </a:lvl7pPr>
            <a:lvl8pPr marL="10720737" indent="0">
              <a:buNone/>
              <a:defRPr sz="5249" b="1"/>
            </a:lvl8pPr>
            <a:lvl9pPr marL="1225227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8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549" indent="0">
              <a:buNone/>
              <a:defRPr sz="6916" b="1"/>
            </a:lvl2pPr>
            <a:lvl3pPr marL="3063066" indent="0">
              <a:buNone/>
              <a:defRPr sz="6082" b="1"/>
            </a:lvl3pPr>
            <a:lvl4pPr marL="4594605" indent="0">
              <a:buNone/>
              <a:defRPr sz="5249" b="1"/>
            </a:lvl4pPr>
            <a:lvl5pPr marL="6126128" indent="0">
              <a:buNone/>
              <a:defRPr sz="5249" b="1"/>
            </a:lvl5pPr>
            <a:lvl6pPr marL="7657666" indent="0">
              <a:buNone/>
              <a:defRPr sz="5249" b="1"/>
            </a:lvl6pPr>
            <a:lvl7pPr marL="9189194" indent="0">
              <a:buNone/>
              <a:defRPr sz="5249" b="1"/>
            </a:lvl7pPr>
            <a:lvl8pPr marL="10720737" indent="0">
              <a:buNone/>
              <a:defRPr sz="5249" b="1"/>
            </a:lvl8pPr>
            <a:lvl9pPr marL="12252271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8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349313"/>
      </p:ext>
    </p:extLst>
  </p:cSld>
  <p:clrMapOvr>
    <a:masterClrMapping/>
  </p:clrMapOvr>
  <p:transition/>
</p:sldLayout>
</file>

<file path=ppt/slideLayouts/slideLayout7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91534"/>
      </p:ext>
    </p:extLst>
  </p:cSld>
  <p:clrMapOvr>
    <a:masterClrMapping/>
  </p:clrMapOvr>
  <p:transition/>
</p:sldLayout>
</file>

<file path=ppt/slideLayouts/slideLayout7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006909"/>
      </p:ext>
    </p:extLst>
  </p:cSld>
  <p:clrMapOvr>
    <a:masterClrMapping/>
  </p:clrMapOvr>
  <p:transition/>
</p:sldLayout>
</file>

<file path=ppt/slideLayouts/slideLayout7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14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1549" indent="0">
              <a:buNone/>
              <a:defRPr sz="4166"/>
            </a:lvl2pPr>
            <a:lvl3pPr marL="3063066" indent="0">
              <a:buNone/>
              <a:defRPr sz="3333"/>
            </a:lvl3pPr>
            <a:lvl4pPr marL="4594605" indent="0">
              <a:buNone/>
              <a:defRPr sz="3166"/>
            </a:lvl4pPr>
            <a:lvl5pPr marL="6126128" indent="0">
              <a:buNone/>
              <a:defRPr sz="3166"/>
            </a:lvl5pPr>
            <a:lvl6pPr marL="7657666" indent="0">
              <a:buNone/>
              <a:defRPr sz="3166"/>
            </a:lvl6pPr>
            <a:lvl7pPr marL="9189194" indent="0">
              <a:buNone/>
              <a:defRPr sz="3166"/>
            </a:lvl7pPr>
            <a:lvl8pPr marL="10720737" indent="0">
              <a:buNone/>
              <a:defRPr sz="3166"/>
            </a:lvl8pPr>
            <a:lvl9pPr marL="1225227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941667"/>
      </p:ext>
    </p:extLst>
  </p:cSld>
  <p:clrMapOvr>
    <a:masterClrMapping/>
  </p:clrMapOvr>
  <p:transition/>
</p:sldLayout>
</file>

<file path=ppt/slideLayouts/slideLayout7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1549" indent="0">
              <a:buNone/>
              <a:defRPr sz="9415"/>
            </a:lvl2pPr>
            <a:lvl3pPr marL="3063066" indent="0">
              <a:buNone/>
              <a:defRPr sz="8332"/>
            </a:lvl3pPr>
            <a:lvl4pPr marL="4594605" indent="0">
              <a:buNone/>
              <a:defRPr sz="6916"/>
            </a:lvl4pPr>
            <a:lvl5pPr marL="6126128" indent="0">
              <a:buNone/>
              <a:defRPr sz="6916"/>
            </a:lvl5pPr>
            <a:lvl6pPr marL="7657666" indent="0">
              <a:buNone/>
              <a:defRPr sz="6916"/>
            </a:lvl6pPr>
            <a:lvl7pPr marL="9189194" indent="0">
              <a:buNone/>
              <a:defRPr sz="6916"/>
            </a:lvl7pPr>
            <a:lvl8pPr marL="10720737" indent="0">
              <a:buNone/>
              <a:defRPr sz="6916"/>
            </a:lvl8pPr>
            <a:lvl9pPr marL="12252271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1549" indent="0">
              <a:buNone/>
              <a:defRPr sz="4166"/>
            </a:lvl2pPr>
            <a:lvl3pPr marL="3063066" indent="0">
              <a:buNone/>
              <a:defRPr sz="3333"/>
            </a:lvl3pPr>
            <a:lvl4pPr marL="4594605" indent="0">
              <a:buNone/>
              <a:defRPr sz="3166"/>
            </a:lvl4pPr>
            <a:lvl5pPr marL="6126128" indent="0">
              <a:buNone/>
              <a:defRPr sz="3166"/>
            </a:lvl5pPr>
            <a:lvl6pPr marL="7657666" indent="0">
              <a:buNone/>
              <a:defRPr sz="3166"/>
            </a:lvl6pPr>
            <a:lvl7pPr marL="9189194" indent="0">
              <a:buNone/>
              <a:defRPr sz="3166"/>
            </a:lvl7pPr>
            <a:lvl8pPr marL="10720737" indent="0">
              <a:buNone/>
              <a:defRPr sz="3166"/>
            </a:lvl8pPr>
            <a:lvl9pPr marL="12252271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485089"/>
      </p:ext>
    </p:extLst>
  </p:cSld>
  <p:clrMapOvr>
    <a:masterClrMapping/>
  </p:clrMapOvr>
  <p:transition/>
</p:sldLayout>
</file>

<file path=ppt/slideLayouts/slideLayout7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803516"/>
      </p:ext>
    </p:extLst>
  </p:cSld>
  <p:clrMapOvr>
    <a:masterClrMapping/>
  </p:clrMapOvr>
  <p:transition/>
</p:sldLayout>
</file>

<file path=ppt/slideLayouts/slideLayout7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96200"/>
      </p:ext>
    </p:extLst>
  </p:cSld>
  <p:clrMapOvr>
    <a:masterClrMapping/>
  </p:clrMapOvr>
  <p:transition/>
</p:sldLayout>
</file>

<file path=ppt/slideLayouts/slideLayout7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283" tIns="153055" rIns="306283" bIns="153055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588" tIns="183690" rIns="367588" bIns="18369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606335"/>
      </p:ext>
    </p:extLst>
  </p:cSld>
  <p:clrMapOvr>
    <a:masterClrMapping/>
  </p:clrMapOvr>
  <p:transition/>
</p:sldLayout>
</file>

<file path=ppt/slideLayouts/slideLayout7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932026"/>
      </p:ext>
    </p:extLst>
  </p:cSld>
  <p:clrMapOvr>
    <a:masterClrMapping/>
  </p:clrMapOvr>
  <p:transition/>
</p:sldLayout>
</file>

<file path=ppt/slideLayouts/slideLayout7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371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1191" indent="0">
              <a:buNone/>
              <a:defRPr sz="6082"/>
            </a:lvl2pPr>
            <a:lvl3pPr marL="3062350" indent="0">
              <a:buNone/>
              <a:defRPr sz="5249"/>
            </a:lvl3pPr>
            <a:lvl4pPr marL="4593532" indent="0">
              <a:buNone/>
              <a:defRPr sz="4833"/>
            </a:lvl4pPr>
            <a:lvl5pPr marL="6124699" indent="0">
              <a:buNone/>
              <a:defRPr sz="4833"/>
            </a:lvl5pPr>
            <a:lvl6pPr marL="7655886" indent="0">
              <a:buNone/>
              <a:defRPr sz="4833"/>
            </a:lvl6pPr>
            <a:lvl7pPr marL="9187049" indent="0">
              <a:buNone/>
              <a:defRPr sz="4833"/>
            </a:lvl7pPr>
            <a:lvl8pPr marL="10718239" indent="0">
              <a:buNone/>
              <a:defRPr sz="4833"/>
            </a:lvl8pPr>
            <a:lvl9pPr marL="12249415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746702"/>
      </p:ext>
    </p:extLst>
  </p:cSld>
  <p:clrMapOvr>
    <a:masterClrMapping/>
  </p:clrMapOvr>
  <p:transition/>
</p:sldLayout>
</file>

<file path=ppt/slideLayouts/slideLayout7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434999"/>
      </p:ext>
    </p:extLst>
  </p:cSld>
  <p:clrMapOvr>
    <a:masterClrMapping/>
  </p:clrMapOvr>
  <p:transition/>
</p:sldLayout>
</file>

<file path=ppt/slideLayouts/slideLayout7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191" indent="0">
              <a:buNone/>
              <a:defRPr sz="6916" b="1"/>
            </a:lvl2pPr>
            <a:lvl3pPr marL="3062350" indent="0">
              <a:buNone/>
              <a:defRPr sz="6082" b="1"/>
            </a:lvl3pPr>
            <a:lvl4pPr marL="4593532" indent="0">
              <a:buNone/>
              <a:defRPr sz="5249" b="1"/>
            </a:lvl4pPr>
            <a:lvl5pPr marL="6124699" indent="0">
              <a:buNone/>
              <a:defRPr sz="5249" b="1"/>
            </a:lvl5pPr>
            <a:lvl6pPr marL="7655886" indent="0">
              <a:buNone/>
              <a:defRPr sz="5249" b="1"/>
            </a:lvl6pPr>
            <a:lvl7pPr marL="9187049" indent="0">
              <a:buNone/>
              <a:defRPr sz="5249" b="1"/>
            </a:lvl7pPr>
            <a:lvl8pPr marL="10718239" indent="0">
              <a:buNone/>
              <a:defRPr sz="5249" b="1"/>
            </a:lvl8pPr>
            <a:lvl9pPr marL="1224941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1191" indent="0">
              <a:buNone/>
              <a:defRPr sz="6916" b="1"/>
            </a:lvl2pPr>
            <a:lvl3pPr marL="3062350" indent="0">
              <a:buNone/>
              <a:defRPr sz="6082" b="1"/>
            </a:lvl3pPr>
            <a:lvl4pPr marL="4593532" indent="0">
              <a:buNone/>
              <a:defRPr sz="5249" b="1"/>
            </a:lvl4pPr>
            <a:lvl5pPr marL="6124699" indent="0">
              <a:buNone/>
              <a:defRPr sz="5249" b="1"/>
            </a:lvl5pPr>
            <a:lvl6pPr marL="7655886" indent="0">
              <a:buNone/>
              <a:defRPr sz="5249" b="1"/>
            </a:lvl6pPr>
            <a:lvl7pPr marL="9187049" indent="0">
              <a:buNone/>
              <a:defRPr sz="5249" b="1"/>
            </a:lvl7pPr>
            <a:lvl8pPr marL="10718239" indent="0">
              <a:buNone/>
              <a:defRPr sz="5249" b="1"/>
            </a:lvl8pPr>
            <a:lvl9pPr marL="12249415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32947"/>
      </p:ext>
    </p:extLst>
  </p:cSld>
  <p:clrMapOvr>
    <a:masterClrMapping/>
  </p:clrMapOvr>
  <p:transition/>
</p:sldLayout>
</file>

<file path=ppt/slideLayouts/slideLayout7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552224"/>
      </p:ext>
    </p:extLst>
  </p:cSld>
  <p:clrMapOvr>
    <a:masterClrMapping/>
  </p:clrMapOvr>
  <p:transition/>
</p:sldLayout>
</file>

<file path=ppt/slideLayouts/slideLayout7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894593"/>
      </p:ext>
    </p:extLst>
  </p:cSld>
  <p:clrMapOvr>
    <a:masterClrMapping/>
  </p:clrMapOvr>
  <p:transition/>
</p:sldLayout>
</file>

<file path=ppt/slideLayouts/slideLayout7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9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3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9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1191" indent="0">
              <a:buNone/>
              <a:defRPr sz="4166"/>
            </a:lvl2pPr>
            <a:lvl3pPr marL="3062350" indent="0">
              <a:buNone/>
              <a:defRPr sz="3333"/>
            </a:lvl3pPr>
            <a:lvl4pPr marL="4593532" indent="0">
              <a:buNone/>
              <a:defRPr sz="3166"/>
            </a:lvl4pPr>
            <a:lvl5pPr marL="6124699" indent="0">
              <a:buNone/>
              <a:defRPr sz="3166"/>
            </a:lvl5pPr>
            <a:lvl6pPr marL="7655886" indent="0">
              <a:buNone/>
              <a:defRPr sz="3166"/>
            </a:lvl6pPr>
            <a:lvl7pPr marL="9187049" indent="0">
              <a:buNone/>
              <a:defRPr sz="3166"/>
            </a:lvl7pPr>
            <a:lvl8pPr marL="10718239" indent="0">
              <a:buNone/>
              <a:defRPr sz="3166"/>
            </a:lvl8pPr>
            <a:lvl9pPr marL="1224941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291363"/>
      </p:ext>
    </p:extLst>
  </p:cSld>
  <p:clrMapOvr>
    <a:masterClrMapping/>
  </p:clrMapOvr>
  <p:transition/>
</p:sldLayout>
</file>

<file path=ppt/slideLayouts/slideLayout7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1191" indent="0">
              <a:buNone/>
              <a:defRPr sz="9415"/>
            </a:lvl2pPr>
            <a:lvl3pPr marL="3062350" indent="0">
              <a:buNone/>
              <a:defRPr sz="8332"/>
            </a:lvl3pPr>
            <a:lvl4pPr marL="4593532" indent="0">
              <a:buNone/>
              <a:defRPr sz="6916"/>
            </a:lvl4pPr>
            <a:lvl5pPr marL="6124699" indent="0">
              <a:buNone/>
              <a:defRPr sz="6916"/>
            </a:lvl5pPr>
            <a:lvl6pPr marL="7655886" indent="0">
              <a:buNone/>
              <a:defRPr sz="6916"/>
            </a:lvl6pPr>
            <a:lvl7pPr marL="9187049" indent="0">
              <a:buNone/>
              <a:defRPr sz="6916"/>
            </a:lvl7pPr>
            <a:lvl8pPr marL="10718239" indent="0">
              <a:buNone/>
              <a:defRPr sz="6916"/>
            </a:lvl8pPr>
            <a:lvl9pPr marL="12249415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1191" indent="0">
              <a:buNone/>
              <a:defRPr sz="4166"/>
            </a:lvl2pPr>
            <a:lvl3pPr marL="3062350" indent="0">
              <a:buNone/>
              <a:defRPr sz="3333"/>
            </a:lvl3pPr>
            <a:lvl4pPr marL="4593532" indent="0">
              <a:buNone/>
              <a:defRPr sz="3166"/>
            </a:lvl4pPr>
            <a:lvl5pPr marL="6124699" indent="0">
              <a:buNone/>
              <a:defRPr sz="3166"/>
            </a:lvl5pPr>
            <a:lvl6pPr marL="7655886" indent="0">
              <a:buNone/>
              <a:defRPr sz="3166"/>
            </a:lvl6pPr>
            <a:lvl7pPr marL="9187049" indent="0">
              <a:buNone/>
              <a:defRPr sz="3166"/>
            </a:lvl7pPr>
            <a:lvl8pPr marL="10718239" indent="0">
              <a:buNone/>
              <a:defRPr sz="3166"/>
            </a:lvl8pPr>
            <a:lvl9pPr marL="12249415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35981"/>
      </p:ext>
    </p:extLst>
  </p:cSld>
  <p:clrMapOvr>
    <a:masterClrMapping/>
  </p:clrMapOvr>
  <p:transition/>
</p:sldLayout>
</file>

<file path=ppt/slideLayouts/slideLayout7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025265"/>
      </p:ext>
    </p:extLst>
  </p:cSld>
  <p:clrMapOvr>
    <a:masterClrMapping/>
  </p:clrMapOvr>
  <p:transition/>
</p:sldLayout>
</file>

<file path=ppt/slideLayouts/slideLayout7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496272"/>
      </p:ext>
    </p:extLst>
  </p:cSld>
  <p:clrMapOvr>
    <a:masterClrMapping/>
  </p:clrMapOvr>
  <p:transition/>
</p:sldLayout>
</file>

<file path=ppt/slideLayouts/slideLayout7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209" tIns="153017" rIns="306209" bIns="153017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500" tIns="183645" rIns="367500" bIns="183645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38069"/>
      </p:ext>
    </p:extLst>
  </p:cSld>
  <p:clrMapOvr>
    <a:masterClrMapping/>
  </p:clrMapOvr>
  <p:transition/>
</p:sldLayout>
</file>

<file path=ppt/slideLayouts/slideLayout7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238406"/>
      </p:ext>
    </p:extLst>
  </p:cSld>
  <p:clrMapOvr>
    <a:masterClrMapping/>
  </p:clrMapOvr>
  <p:transition/>
</p:sldLayout>
</file>

<file path=ppt/slideLayouts/slideLayout7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389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0834" indent="0">
              <a:buNone/>
              <a:defRPr sz="6082"/>
            </a:lvl2pPr>
            <a:lvl3pPr marL="3061638" indent="0">
              <a:buNone/>
              <a:defRPr sz="5249"/>
            </a:lvl3pPr>
            <a:lvl4pPr marL="4592459" indent="0">
              <a:buNone/>
              <a:defRPr sz="4833"/>
            </a:lvl4pPr>
            <a:lvl5pPr marL="6123268" indent="0">
              <a:buNone/>
              <a:defRPr sz="4833"/>
            </a:lvl5pPr>
            <a:lvl6pPr marL="7654103" indent="0">
              <a:buNone/>
              <a:defRPr sz="4833"/>
            </a:lvl6pPr>
            <a:lvl7pPr marL="9184909" indent="0">
              <a:buNone/>
              <a:defRPr sz="4833"/>
            </a:lvl7pPr>
            <a:lvl8pPr marL="10715739" indent="0">
              <a:buNone/>
              <a:defRPr sz="4833"/>
            </a:lvl8pPr>
            <a:lvl9pPr marL="12246557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030573"/>
      </p:ext>
    </p:extLst>
  </p:cSld>
  <p:clrMapOvr>
    <a:masterClrMapping/>
  </p:clrMapOvr>
  <p:transition/>
</p:sldLayout>
</file>

<file path=ppt/slideLayouts/slideLayout7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615966"/>
      </p:ext>
    </p:extLst>
  </p:cSld>
  <p:clrMapOvr>
    <a:masterClrMapping/>
  </p:clrMapOvr>
  <p:transition/>
</p:sldLayout>
</file>

<file path=ppt/slideLayouts/slideLayout7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834" indent="0">
              <a:buNone/>
              <a:defRPr sz="6916" b="1"/>
            </a:lvl2pPr>
            <a:lvl3pPr marL="3061638" indent="0">
              <a:buNone/>
              <a:defRPr sz="6082" b="1"/>
            </a:lvl3pPr>
            <a:lvl4pPr marL="4592459" indent="0">
              <a:buNone/>
              <a:defRPr sz="5249" b="1"/>
            </a:lvl4pPr>
            <a:lvl5pPr marL="6123268" indent="0">
              <a:buNone/>
              <a:defRPr sz="5249" b="1"/>
            </a:lvl5pPr>
            <a:lvl6pPr marL="7654103" indent="0">
              <a:buNone/>
              <a:defRPr sz="5249" b="1"/>
            </a:lvl6pPr>
            <a:lvl7pPr marL="9184909" indent="0">
              <a:buNone/>
              <a:defRPr sz="5249" b="1"/>
            </a:lvl7pPr>
            <a:lvl8pPr marL="10715739" indent="0">
              <a:buNone/>
              <a:defRPr sz="5249" b="1"/>
            </a:lvl8pPr>
            <a:lvl9pPr marL="1224655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4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834" indent="0">
              <a:buNone/>
              <a:defRPr sz="6916" b="1"/>
            </a:lvl2pPr>
            <a:lvl3pPr marL="3061638" indent="0">
              <a:buNone/>
              <a:defRPr sz="6082" b="1"/>
            </a:lvl3pPr>
            <a:lvl4pPr marL="4592459" indent="0">
              <a:buNone/>
              <a:defRPr sz="5249" b="1"/>
            </a:lvl4pPr>
            <a:lvl5pPr marL="6123268" indent="0">
              <a:buNone/>
              <a:defRPr sz="5249" b="1"/>
            </a:lvl5pPr>
            <a:lvl6pPr marL="7654103" indent="0">
              <a:buNone/>
              <a:defRPr sz="5249" b="1"/>
            </a:lvl6pPr>
            <a:lvl7pPr marL="9184909" indent="0">
              <a:buNone/>
              <a:defRPr sz="5249" b="1"/>
            </a:lvl7pPr>
            <a:lvl8pPr marL="10715739" indent="0">
              <a:buNone/>
              <a:defRPr sz="5249" b="1"/>
            </a:lvl8pPr>
            <a:lvl9pPr marL="12246557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4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57570"/>
      </p:ext>
    </p:extLst>
  </p:cSld>
  <p:clrMapOvr>
    <a:masterClrMapping/>
  </p:clrMapOvr>
  <p:transition/>
</p:sldLayout>
</file>

<file path=ppt/slideLayouts/slideLayout7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927600"/>
      </p:ext>
    </p:extLst>
  </p:cSld>
  <p:clrMapOvr>
    <a:masterClrMapping/>
  </p:clrMapOvr>
  <p:transition/>
</p:sldLayout>
</file>

<file path=ppt/slideLayouts/slideLayout7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189231"/>
      </p:ext>
    </p:extLst>
  </p:cSld>
  <p:clrMapOvr>
    <a:masterClrMapping/>
  </p:clrMapOvr>
  <p:transition/>
</p:sldLayout>
</file>

<file path=ppt/slideLayouts/slideLayout7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3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45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3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0834" indent="0">
              <a:buNone/>
              <a:defRPr sz="4166"/>
            </a:lvl2pPr>
            <a:lvl3pPr marL="3061638" indent="0">
              <a:buNone/>
              <a:defRPr sz="3333"/>
            </a:lvl3pPr>
            <a:lvl4pPr marL="4592459" indent="0">
              <a:buNone/>
              <a:defRPr sz="3166"/>
            </a:lvl4pPr>
            <a:lvl5pPr marL="6123268" indent="0">
              <a:buNone/>
              <a:defRPr sz="3166"/>
            </a:lvl5pPr>
            <a:lvl6pPr marL="7654103" indent="0">
              <a:buNone/>
              <a:defRPr sz="3166"/>
            </a:lvl6pPr>
            <a:lvl7pPr marL="9184909" indent="0">
              <a:buNone/>
              <a:defRPr sz="3166"/>
            </a:lvl7pPr>
            <a:lvl8pPr marL="10715739" indent="0">
              <a:buNone/>
              <a:defRPr sz="3166"/>
            </a:lvl8pPr>
            <a:lvl9pPr marL="1224655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834229"/>
      </p:ext>
    </p:extLst>
  </p:cSld>
  <p:clrMapOvr>
    <a:masterClrMapping/>
  </p:clrMapOvr>
  <p:transition/>
</p:sldLayout>
</file>

<file path=ppt/slideLayouts/slideLayout7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0834" indent="0">
              <a:buNone/>
              <a:defRPr sz="9415"/>
            </a:lvl2pPr>
            <a:lvl3pPr marL="3061638" indent="0">
              <a:buNone/>
              <a:defRPr sz="8332"/>
            </a:lvl3pPr>
            <a:lvl4pPr marL="4592459" indent="0">
              <a:buNone/>
              <a:defRPr sz="6916"/>
            </a:lvl4pPr>
            <a:lvl5pPr marL="6123268" indent="0">
              <a:buNone/>
              <a:defRPr sz="6916"/>
            </a:lvl5pPr>
            <a:lvl6pPr marL="7654103" indent="0">
              <a:buNone/>
              <a:defRPr sz="6916"/>
            </a:lvl6pPr>
            <a:lvl7pPr marL="9184909" indent="0">
              <a:buNone/>
              <a:defRPr sz="6916"/>
            </a:lvl7pPr>
            <a:lvl8pPr marL="10715739" indent="0">
              <a:buNone/>
              <a:defRPr sz="6916"/>
            </a:lvl8pPr>
            <a:lvl9pPr marL="12246557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0834" indent="0">
              <a:buNone/>
              <a:defRPr sz="4166"/>
            </a:lvl2pPr>
            <a:lvl3pPr marL="3061638" indent="0">
              <a:buNone/>
              <a:defRPr sz="3333"/>
            </a:lvl3pPr>
            <a:lvl4pPr marL="4592459" indent="0">
              <a:buNone/>
              <a:defRPr sz="3166"/>
            </a:lvl4pPr>
            <a:lvl5pPr marL="6123268" indent="0">
              <a:buNone/>
              <a:defRPr sz="3166"/>
            </a:lvl5pPr>
            <a:lvl6pPr marL="7654103" indent="0">
              <a:buNone/>
              <a:defRPr sz="3166"/>
            </a:lvl6pPr>
            <a:lvl7pPr marL="9184909" indent="0">
              <a:buNone/>
              <a:defRPr sz="3166"/>
            </a:lvl7pPr>
            <a:lvl8pPr marL="10715739" indent="0">
              <a:buNone/>
              <a:defRPr sz="3166"/>
            </a:lvl8pPr>
            <a:lvl9pPr marL="12246557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770295"/>
      </p:ext>
    </p:extLst>
  </p:cSld>
  <p:clrMapOvr>
    <a:masterClrMapping/>
  </p:clrMapOvr>
  <p:transition/>
</p:sldLayout>
</file>

<file path=ppt/slideLayouts/slideLayout7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436104"/>
      </p:ext>
    </p:extLst>
  </p:cSld>
  <p:clrMapOvr>
    <a:masterClrMapping/>
  </p:clrMapOvr>
  <p:transition/>
</p:sldLayout>
</file>

<file path=ppt/slideLayouts/slideLayout7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522092"/>
      </p:ext>
    </p:extLst>
  </p:cSld>
  <p:clrMapOvr>
    <a:masterClrMapping/>
  </p:clrMapOvr>
  <p:transition/>
</p:sldLayout>
</file>

<file path=ppt/slideLayouts/slideLayout7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06137" tIns="152980" rIns="306137" bIns="152980"/>
          <a:lstStyle/>
          <a:p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137" tIns="152980" rIns="306137" bIns="1529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137" tIns="152980" rIns="306137" bIns="15298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6247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367413" tIns="183600" rIns="367413" bIns="183600" numCol="1" anchor="b" anchorCtr="0" compatLnSpc="1">
            <a:prstTxWarp prst="textNoShape">
              <a:avLst/>
            </a:prstTxWarp>
          </a:bodyPr>
          <a:lstStyle>
            <a:lvl1pPr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166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890218"/>
      </p:ext>
    </p:extLst>
  </p:cSld>
  <p:clrMapOvr>
    <a:masterClrMapping/>
  </p:clrMapOvr>
  <p:transition/>
</p:sldLayout>
</file>

<file path=ppt/slideLayouts/slideLayout7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354512"/>
      </p:ext>
    </p:extLst>
  </p:cSld>
  <p:clrMapOvr>
    <a:masterClrMapping/>
  </p:clrMapOvr>
  <p:transition/>
</p:sldLayout>
</file>

<file path=ppt/slideLayouts/slideLayout7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410"/>
            <a:ext cx="24483061" cy="7149947"/>
          </a:xfrm>
        </p:spPr>
        <p:txBody>
          <a:bodyPr/>
          <a:lstStyle>
            <a:lvl1pPr algn="l">
              <a:defRPr sz="13581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36"/>
            <a:ext cx="24483061" cy="7874938"/>
          </a:xfrm>
        </p:spPr>
        <p:txBody>
          <a:bodyPr anchor="b"/>
          <a:lstStyle>
            <a:lvl1pPr marL="0" indent="0">
              <a:buNone/>
              <a:defRPr sz="6916"/>
            </a:lvl1pPr>
            <a:lvl2pPr marL="1530478" indent="0">
              <a:buNone/>
              <a:defRPr sz="6082"/>
            </a:lvl2pPr>
            <a:lvl3pPr marL="3060921" indent="0">
              <a:buNone/>
              <a:defRPr sz="5249"/>
            </a:lvl3pPr>
            <a:lvl4pPr marL="4591390" indent="0">
              <a:buNone/>
              <a:defRPr sz="4833"/>
            </a:lvl4pPr>
            <a:lvl5pPr marL="6121844" indent="0">
              <a:buNone/>
              <a:defRPr sz="4833"/>
            </a:lvl5pPr>
            <a:lvl6pPr marL="7652317" indent="0">
              <a:buNone/>
              <a:defRPr sz="4833"/>
            </a:lvl6pPr>
            <a:lvl7pPr marL="9182768" indent="0">
              <a:buNone/>
              <a:defRPr sz="4833"/>
            </a:lvl7pPr>
            <a:lvl8pPr marL="10713242" indent="0">
              <a:buNone/>
              <a:defRPr sz="4833"/>
            </a:lvl8pPr>
            <a:lvl9pPr marL="12243699" indent="0">
              <a:buNone/>
              <a:defRPr sz="48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343585"/>
      </p:ext>
    </p:extLst>
  </p:cSld>
  <p:clrMapOvr>
    <a:masterClrMapping/>
  </p:clrMapOvr>
  <p:transition/>
</p:sldLayout>
</file>

<file path=ppt/slideLayouts/slideLayout7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9415"/>
            </a:lvl1pPr>
            <a:lvl2pPr>
              <a:defRPr sz="8332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58798"/>
      </p:ext>
    </p:extLst>
  </p:cSld>
  <p:clrMapOvr>
    <a:masterClrMapping/>
  </p:clrMapOvr>
  <p:transition/>
</p:sldLayout>
</file>

<file path=ppt/slideLayouts/slideLayout7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94" y="8058283"/>
            <a:ext cx="12726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478" indent="0">
              <a:buNone/>
              <a:defRPr sz="6916" b="1"/>
            </a:lvl2pPr>
            <a:lvl3pPr marL="3060921" indent="0">
              <a:buNone/>
              <a:defRPr sz="6082" b="1"/>
            </a:lvl3pPr>
            <a:lvl4pPr marL="4591390" indent="0">
              <a:buNone/>
              <a:defRPr sz="5249" b="1"/>
            </a:lvl4pPr>
            <a:lvl5pPr marL="6121844" indent="0">
              <a:buNone/>
              <a:defRPr sz="5249" b="1"/>
            </a:lvl5pPr>
            <a:lvl6pPr marL="7652317" indent="0">
              <a:buNone/>
              <a:defRPr sz="5249" b="1"/>
            </a:lvl6pPr>
            <a:lvl7pPr marL="9182768" indent="0">
              <a:buNone/>
              <a:defRPr sz="5249" b="1"/>
            </a:lvl7pPr>
            <a:lvl8pPr marL="10713242" indent="0">
              <a:buNone/>
              <a:defRPr sz="5249" b="1"/>
            </a:lvl8pPr>
            <a:lvl9pPr marL="1224369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94" y="11416582"/>
            <a:ext cx="12726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03" y="8058283"/>
            <a:ext cx="12731591" cy="3358307"/>
          </a:xfrm>
        </p:spPr>
        <p:txBody>
          <a:bodyPr anchor="b"/>
          <a:lstStyle>
            <a:lvl1pPr marL="0" indent="0">
              <a:buNone/>
              <a:defRPr sz="8332" b="1"/>
            </a:lvl1pPr>
            <a:lvl2pPr marL="1530478" indent="0">
              <a:buNone/>
              <a:defRPr sz="6916" b="1"/>
            </a:lvl2pPr>
            <a:lvl3pPr marL="3060921" indent="0">
              <a:buNone/>
              <a:defRPr sz="6082" b="1"/>
            </a:lvl3pPr>
            <a:lvl4pPr marL="4591390" indent="0">
              <a:buNone/>
              <a:defRPr sz="5249" b="1"/>
            </a:lvl4pPr>
            <a:lvl5pPr marL="6121844" indent="0">
              <a:buNone/>
              <a:defRPr sz="5249" b="1"/>
            </a:lvl5pPr>
            <a:lvl6pPr marL="7652317" indent="0">
              <a:buNone/>
              <a:defRPr sz="5249" b="1"/>
            </a:lvl6pPr>
            <a:lvl7pPr marL="9182768" indent="0">
              <a:buNone/>
              <a:defRPr sz="5249" b="1"/>
            </a:lvl7pPr>
            <a:lvl8pPr marL="10713242" indent="0">
              <a:buNone/>
              <a:defRPr sz="5249" b="1"/>
            </a:lvl8pPr>
            <a:lvl9pPr marL="12243699" indent="0">
              <a:buNone/>
              <a:defRPr sz="5249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03" y="11416582"/>
            <a:ext cx="12731591" cy="20741520"/>
          </a:xfrm>
        </p:spPr>
        <p:txBody>
          <a:bodyPr/>
          <a:lstStyle>
            <a:lvl1pPr>
              <a:defRPr sz="8332"/>
            </a:lvl1pPr>
            <a:lvl2pPr>
              <a:defRPr sz="6916"/>
            </a:lvl2pPr>
            <a:lvl3pPr>
              <a:defRPr sz="6082"/>
            </a:lvl3pPr>
            <a:lvl4pPr>
              <a:defRPr sz="5249"/>
            </a:lvl4pPr>
            <a:lvl5pPr>
              <a:defRPr sz="5249"/>
            </a:lvl5pPr>
            <a:lvl6pPr>
              <a:defRPr sz="5249"/>
            </a:lvl6pPr>
            <a:lvl7pPr>
              <a:defRPr sz="5249"/>
            </a:lvl7pPr>
            <a:lvl8pPr>
              <a:defRPr sz="5249"/>
            </a:lvl8pPr>
            <a:lvl9pPr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461593"/>
      </p:ext>
    </p:extLst>
  </p:cSld>
  <p:clrMapOvr>
    <a:masterClrMapping/>
  </p:clrMapOvr>
  <p:transition/>
</p:sldLayout>
</file>

<file path=ppt/slideLayouts/slideLayout7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38028"/>
      </p:ext>
    </p:extLst>
  </p:cSld>
  <p:clrMapOvr>
    <a:masterClrMapping/>
  </p:clrMapOvr>
  <p:transition/>
</p:sldLayout>
</file>

<file path=ppt/slideLayouts/slideLayout7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021912"/>
      </p:ext>
    </p:extLst>
  </p:cSld>
  <p:clrMapOvr>
    <a:masterClrMapping/>
  </p:clrMapOvr>
  <p:transition/>
</p:sldLayout>
</file>

<file path=ppt/slideLayouts/slideLayout7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31" y="1433325"/>
            <a:ext cx="9476185" cy="6099955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561"/>
            <a:ext cx="16102013" cy="30724779"/>
          </a:xfrm>
        </p:spPr>
        <p:txBody>
          <a:bodyPr/>
          <a:lstStyle>
            <a:lvl1pPr>
              <a:defRPr sz="10832"/>
            </a:lvl1pPr>
            <a:lvl2pPr>
              <a:defRPr sz="9415"/>
            </a:lvl2pPr>
            <a:lvl3pPr>
              <a:defRPr sz="8332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31" y="7533303"/>
            <a:ext cx="9476185" cy="24624823"/>
          </a:xfrm>
        </p:spPr>
        <p:txBody>
          <a:bodyPr/>
          <a:lstStyle>
            <a:lvl1pPr marL="0" indent="0">
              <a:buNone/>
              <a:defRPr sz="4833"/>
            </a:lvl1pPr>
            <a:lvl2pPr marL="1530478" indent="0">
              <a:buNone/>
              <a:defRPr sz="4166"/>
            </a:lvl2pPr>
            <a:lvl3pPr marL="3060921" indent="0">
              <a:buNone/>
              <a:defRPr sz="3333"/>
            </a:lvl3pPr>
            <a:lvl4pPr marL="4591390" indent="0">
              <a:buNone/>
              <a:defRPr sz="3166"/>
            </a:lvl4pPr>
            <a:lvl5pPr marL="6121844" indent="0">
              <a:buNone/>
              <a:defRPr sz="3166"/>
            </a:lvl5pPr>
            <a:lvl6pPr marL="7652317" indent="0">
              <a:buNone/>
              <a:defRPr sz="3166"/>
            </a:lvl6pPr>
            <a:lvl7pPr marL="9182768" indent="0">
              <a:buNone/>
              <a:defRPr sz="3166"/>
            </a:lvl7pPr>
            <a:lvl8pPr marL="10713242" indent="0">
              <a:buNone/>
              <a:defRPr sz="3166"/>
            </a:lvl8pPr>
            <a:lvl9pPr marL="1224369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652288"/>
      </p:ext>
    </p:extLst>
  </p:cSld>
  <p:clrMapOvr>
    <a:masterClrMapping/>
  </p:clrMapOvr>
  <p:transition/>
</p:sldLayout>
</file>

<file path=ppt/slideLayouts/slideLayout7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6916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0832"/>
            </a:lvl1pPr>
            <a:lvl2pPr marL="1530478" indent="0">
              <a:buNone/>
              <a:defRPr sz="9415"/>
            </a:lvl2pPr>
            <a:lvl3pPr marL="3060921" indent="0">
              <a:buNone/>
              <a:defRPr sz="8332"/>
            </a:lvl3pPr>
            <a:lvl4pPr marL="4591390" indent="0">
              <a:buNone/>
              <a:defRPr sz="6916"/>
            </a:lvl4pPr>
            <a:lvl5pPr marL="6121844" indent="0">
              <a:buNone/>
              <a:defRPr sz="6916"/>
            </a:lvl5pPr>
            <a:lvl6pPr marL="7652317" indent="0">
              <a:buNone/>
              <a:defRPr sz="6916"/>
            </a:lvl6pPr>
            <a:lvl7pPr marL="9182768" indent="0">
              <a:buNone/>
              <a:defRPr sz="6916"/>
            </a:lvl7pPr>
            <a:lvl8pPr marL="10713242" indent="0">
              <a:buNone/>
              <a:defRPr sz="6916"/>
            </a:lvl8pPr>
            <a:lvl9pPr marL="12243699" indent="0">
              <a:buNone/>
              <a:defRPr sz="6916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4833"/>
            </a:lvl1pPr>
            <a:lvl2pPr marL="1530478" indent="0">
              <a:buNone/>
              <a:defRPr sz="4166"/>
            </a:lvl2pPr>
            <a:lvl3pPr marL="3060921" indent="0">
              <a:buNone/>
              <a:defRPr sz="3333"/>
            </a:lvl3pPr>
            <a:lvl4pPr marL="4591390" indent="0">
              <a:buNone/>
              <a:defRPr sz="3166"/>
            </a:lvl4pPr>
            <a:lvl5pPr marL="6121844" indent="0">
              <a:buNone/>
              <a:defRPr sz="3166"/>
            </a:lvl5pPr>
            <a:lvl6pPr marL="7652317" indent="0">
              <a:buNone/>
              <a:defRPr sz="3166"/>
            </a:lvl6pPr>
            <a:lvl7pPr marL="9182768" indent="0">
              <a:buNone/>
              <a:defRPr sz="3166"/>
            </a:lvl7pPr>
            <a:lvl8pPr marL="10713242" indent="0">
              <a:buNone/>
              <a:defRPr sz="3166"/>
            </a:lvl8pPr>
            <a:lvl9pPr marL="12243699" indent="0">
              <a:buNone/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132712"/>
      </p:ext>
    </p:extLst>
  </p:cSld>
  <p:clrMapOvr>
    <a:masterClrMapping/>
  </p:clrMapOvr>
  <p:transition/>
</p:sldLayout>
</file>

<file path=ppt/slideLayouts/slideLayout7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13906"/>
      </p:ext>
    </p:extLst>
  </p:cSld>
  <p:clrMapOvr>
    <a:masterClrMapping/>
  </p:clrMapOvr>
  <p:transition/>
</p:sldLayout>
</file>

<file path=ppt/slideLayouts/slideLayout7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947105"/>
      </p:ext>
    </p:extLst>
  </p:cSld>
  <p:clrMapOvr>
    <a:masterClrMapping/>
  </p:clrMapOvr>
  <p:transition/>
</p:sldLayout>
</file>

<file path=ppt/slideLayouts/slideLayout8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821" tIns="171411" rIns="342821" bIns="171411"/>
          <a:lstStyle/>
          <a:p>
            <a:endParaRPr lang="en-US" sz="6916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6"/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6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1440" tIns="205720" rIns="411440" bIns="20572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fld id="{1328C3C1-546C-9A46-B9E7-A6B3FBF1F65F}" type="datetimeFigureOut">
              <a:rPr lang="en-US" smtClean="0"/>
              <a:t>7/22/21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643154"/>
      </p:ext>
    </p:extLst>
  </p:cSld>
  <p:clrMapOvr>
    <a:masterClrMapping/>
  </p:clrMapOvr>
  <p:transition/>
</p:sldLayout>
</file>

<file path=ppt/slideLayouts/slideLayout8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6429"/>
      </p:ext>
    </p:extLst>
  </p:cSld>
  <p:clrMapOvr>
    <a:masterClrMapping/>
  </p:clrMapOvr>
  <p:transition/>
</p:sldLayout>
</file>

<file path=ppt/slideLayouts/slideLayout8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255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2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4057" indent="0">
              <a:buNone/>
              <a:defRPr sz="6916"/>
            </a:lvl2pPr>
            <a:lvl3pPr marL="3428112" indent="0">
              <a:buNone/>
              <a:defRPr sz="6082"/>
            </a:lvl3pPr>
            <a:lvl4pPr marL="5142169" indent="0">
              <a:buNone/>
              <a:defRPr sz="5249"/>
            </a:lvl4pPr>
            <a:lvl5pPr marL="6856226" indent="0">
              <a:buNone/>
              <a:defRPr sz="5249"/>
            </a:lvl5pPr>
            <a:lvl6pPr marL="8570281" indent="0">
              <a:buNone/>
              <a:defRPr sz="5249"/>
            </a:lvl6pPr>
            <a:lvl7pPr marL="10284338" indent="0">
              <a:buNone/>
              <a:defRPr sz="5249"/>
            </a:lvl7pPr>
            <a:lvl8pPr marL="11998392" indent="0">
              <a:buNone/>
              <a:defRPr sz="5249"/>
            </a:lvl8pPr>
            <a:lvl9pPr marL="13712450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12171"/>
      </p:ext>
    </p:extLst>
  </p:cSld>
  <p:clrMapOvr>
    <a:masterClrMapping/>
  </p:clrMapOvr>
  <p:transition/>
</p:sldLayout>
</file>

<file path=ppt/slideLayouts/slideLayout8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46598"/>
      </p:ext>
    </p:extLst>
  </p:cSld>
  <p:clrMapOvr>
    <a:masterClrMapping/>
  </p:clrMapOvr>
  <p:transition/>
</p:sldLayout>
</file>

<file path=ppt/slideLayouts/slideLayout8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4057" indent="0">
              <a:buNone/>
              <a:defRPr sz="7499" b="1"/>
            </a:lvl2pPr>
            <a:lvl3pPr marL="3428112" indent="0">
              <a:buNone/>
              <a:defRPr sz="6916" b="1"/>
            </a:lvl3pPr>
            <a:lvl4pPr marL="5142169" indent="0">
              <a:buNone/>
              <a:defRPr sz="6082" b="1"/>
            </a:lvl4pPr>
            <a:lvl5pPr marL="6856226" indent="0">
              <a:buNone/>
              <a:defRPr sz="6082" b="1"/>
            </a:lvl5pPr>
            <a:lvl6pPr marL="8570281" indent="0">
              <a:buNone/>
              <a:defRPr sz="6082" b="1"/>
            </a:lvl6pPr>
            <a:lvl7pPr marL="10284338" indent="0">
              <a:buNone/>
              <a:defRPr sz="6082" b="1"/>
            </a:lvl7pPr>
            <a:lvl8pPr marL="11998392" indent="0">
              <a:buNone/>
              <a:defRPr sz="6082" b="1"/>
            </a:lvl8pPr>
            <a:lvl9pPr marL="1371245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63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4057" indent="0">
              <a:buNone/>
              <a:defRPr sz="7499" b="1"/>
            </a:lvl2pPr>
            <a:lvl3pPr marL="3428112" indent="0">
              <a:buNone/>
              <a:defRPr sz="6916" b="1"/>
            </a:lvl3pPr>
            <a:lvl4pPr marL="5142169" indent="0">
              <a:buNone/>
              <a:defRPr sz="6082" b="1"/>
            </a:lvl4pPr>
            <a:lvl5pPr marL="6856226" indent="0">
              <a:buNone/>
              <a:defRPr sz="6082" b="1"/>
            </a:lvl5pPr>
            <a:lvl6pPr marL="8570281" indent="0">
              <a:buNone/>
              <a:defRPr sz="6082" b="1"/>
            </a:lvl6pPr>
            <a:lvl7pPr marL="10284338" indent="0">
              <a:buNone/>
              <a:defRPr sz="6082" b="1"/>
            </a:lvl7pPr>
            <a:lvl8pPr marL="11998392" indent="0">
              <a:buNone/>
              <a:defRPr sz="6082" b="1"/>
            </a:lvl8pPr>
            <a:lvl9pPr marL="1371245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63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94967"/>
      </p:ext>
    </p:extLst>
  </p:cSld>
  <p:clrMapOvr>
    <a:masterClrMapping/>
  </p:clrMapOvr>
  <p:transition/>
</p:sldLayout>
</file>

<file path=ppt/slideLayouts/slideLayout8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25971"/>
      </p:ext>
    </p:extLst>
  </p:cSld>
  <p:clrMapOvr>
    <a:masterClrMapping/>
  </p:clrMapOvr>
  <p:transition/>
</p:sldLayout>
</file>

<file path=ppt/slideLayouts/slideLayout8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88701"/>
      </p:ext>
    </p:extLst>
  </p:cSld>
  <p:clrMapOvr>
    <a:masterClrMapping/>
  </p:clrMapOvr>
  <p:transition/>
</p:sldLayout>
</file>

<file path=ppt/slideLayouts/slideLayout8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9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1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199" y="7533298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4057" indent="0">
              <a:buNone/>
              <a:defRPr sz="4583"/>
            </a:lvl2pPr>
            <a:lvl3pPr marL="3428112" indent="0">
              <a:buNone/>
              <a:defRPr sz="3749"/>
            </a:lvl3pPr>
            <a:lvl4pPr marL="5142169" indent="0">
              <a:buNone/>
              <a:defRPr sz="3333"/>
            </a:lvl4pPr>
            <a:lvl5pPr marL="6856226" indent="0">
              <a:buNone/>
              <a:defRPr sz="3333"/>
            </a:lvl5pPr>
            <a:lvl6pPr marL="8570281" indent="0">
              <a:buNone/>
              <a:defRPr sz="3333"/>
            </a:lvl6pPr>
            <a:lvl7pPr marL="10284338" indent="0">
              <a:buNone/>
              <a:defRPr sz="3333"/>
            </a:lvl7pPr>
            <a:lvl8pPr marL="11998392" indent="0">
              <a:buNone/>
              <a:defRPr sz="3333"/>
            </a:lvl8pPr>
            <a:lvl9pPr marL="1371245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76347"/>
      </p:ext>
    </p:extLst>
  </p:cSld>
  <p:clrMapOvr>
    <a:masterClrMapping/>
  </p:clrMapOvr>
  <p:transition/>
</p:sldLayout>
</file>

<file path=ppt/slideLayouts/slideLayout8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14057" indent="0">
              <a:buNone/>
              <a:defRPr sz="10415"/>
            </a:lvl2pPr>
            <a:lvl3pPr marL="3428112" indent="0">
              <a:buNone/>
              <a:defRPr sz="8999"/>
            </a:lvl3pPr>
            <a:lvl4pPr marL="5142169" indent="0">
              <a:buNone/>
              <a:defRPr sz="7499"/>
            </a:lvl4pPr>
            <a:lvl5pPr marL="6856226" indent="0">
              <a:buNone/>
              <a:defRPr sz="7499"/>
            </a:lvl5pPr>
            <a:lvl6pPr marL="8570281" indent="0">
              <a:buNone/>
              <a:defRPr sz="7499"/>
            </a:lvl6pPr>
            <a:lvl7pPr marL="10284338" indent="0">
              <a:buNone/>
              <a:defRPr sz="7499"/>
            </a:lvl7pPr>
            <a:lvl8pPr marL="11998392" indent="0">
              <a:buNone/>
              <a:defRPr sz="7499"/>
            </a:lvl8pPr>
            <a:lvl9pPr marL="13712450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4057" indent="0">
              <a:buNone/>
              <a:defRPr sz="4583"/>
            </a:lvl2pPr>
            <a:lvl3pPr marL="3428112" indent="0">
              <a:buNone/>
              <a:defRPr sz="3749"/>
            </a:lvl3pPr>
            <a:lvl4pPr marL="5142169" indent="0">
              <a:buNone/>
              <a:defRPr sz="3333"/>
            </a:lvl4pPr>
            <a:lvl5pPr marL="6856226" indent="0">
              <a:buNone/>
              <a:defRPr sz="3333"/>
            </a:lvl5pPr>
            <a:lvl6pPr marL="8570281" indent="0">
              <a:buNone/>
              <a:defRPr sz="3333"/>
            </a:lvl6pPr>
            <a:lvl7pPr marL="10284338" indent="0">
              <a:buNone/>
              <a:defRPr sz="3333"/>
            </a:lvl7pPr>
            <a:lvl8pPr marL="11998392" indent="0">
              <a:buNone/>
              <a:defRPr sz="3333"/>
            </a:lvl8pPr>
            <a:lvl9pPr marL="1371245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78890"/>
      </p:ext>
    </p:extLst>
  </p:cSld>
  <p:clrMapOvr>
    <a:masterClrMapping/>
  </p:clrMapOvr>
  <p:transition/>
</p:sldLayout>
</file>

<file path=ppt/slideLayouts/slideLayout8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50067"/>
      </p:ext>
    </p:extLst>
  </p:cSld>
  <p:clrMapOvr>
    <a:masterClrMapping/>
  </p:clrMapOvr>
  <p:transition/>
</p:sldLayout>
</file>

<file path=ppt/slideLayouts/slideLayout8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80773"/>
      </p:ext>
    </p:extLst>
  </p:cSld>
  <p:clrMapOvr>
    <a:masterClrMapping/>
  </p:clrMapOvr>
  <p:transition/>
</p:sldLayout>
</file>

<file path=ppt/slideLayouts/slideLayout8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541" tIns="171265" rIns="342541" bIns="17126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1103" tIns="205545" rIns="411103" bIns="205545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86635"/>
      </p:ext>
    </p:extLst>
  </p:cSld>
  <p:clrMapOvr>
    <a:masterClrMapping/>
  </p:clrMapOvr>
  <p:transition/>
</p:sldLayout>
</file>

<file path=ppt/slideLayouts/slideLayout8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9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36257"/>
      </p:ext>
    </p:extLst>
  </p:cSld>
  <p:clrMapOvr>
    <a:masterClrMapping/>
  </p:clrMapOvr>
  <p:transition/>
</p:sldLayout>
</file>

<file path=ppt/slideLayouts/slideLayout8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287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4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2638" indent="0">
              <a:buNone/>
              <a:defRPr sz="6916"/>
            </a:lvl2pPr>
            <a:lvl3pPr marL="3425285" indent="0">
              <a:buNone/>
              <a:defRPr sz="6082"/>
            </a:lvl3pPr>
            <a:lvl4pPr marL="5137928" indent="0">
              <a:buNone/>
              <a:defRPr sz="5249"/>
            </a:lvl4pPr>
            <a:lvl5pPr marL="6850569" indent="0">
              <a:buNone/>
              <a:defRPr sz="5249"/>
            </a:lvl5pPr>
            <a:lvl6pPr marL="8563207" indent="0">
              <a:buNone/>
              <a:defRPr sz="5249"/>
            </a:lvl6pPr>
            <a:lvl7pPr marL="10275858" indent="0">
              <a:buNone/>
              <a:defRPr sz="5249"/>
            </a:lvl7pPr>
            <a:lvl8pPr marL="11988497" indent="0">
              <a:buNone/>
              <a:defRPr sz="5249"/>
            </a:lvl8pPr>
            <a:lvl9pPr marL="13701139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329"/>
      </p:ext>
    </p:extLst>
  </p:cSld>
  <p:clrMapOvr>
    <a:masterClrMapping/>
  </p:clrMapOvr>
  <p:transition/>
</p:sldLayout>
</file>

<file path=ppt/slideLayouts/slideLayout8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4687"/>
      </p:ext>
    </p:extLst>
  </p:cSld>
  <p:clrMapOvr>
    <a:masterClrMapping/>
  </p:clrMapOvr>
  <p:transition/>
</p:sldLayout>
</file>

<file path=ppt/slideLayouts/slideLayout8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2638" indent="0">
              <a:buNone/>
              <a:defRPr sz="7499" b="1"/>
            </a:lvl2pPr>
            <a:lvl3pPr marL="3425285" indent="0">
              <a:buNone/>
              <a:defRPr sz="6916" b="1"/>
            </a:lvl3pPr>
            <a:lvl4pPr marL="5137928" indent="0">
              <a:buNone/>
              <a:defRPr sz="6082" b="1"/>
            </a:lvl4pPr>
            <a:lvl5pPr marL="6850569" indent="0">
              <a:buNone/>
              <a:defRPr sz="6082" b="1"/>
            </a:lvl5pPr>
            <a:lvl6pPr marL="8563207" indent="0">
              <a:buNone/>
              <a:defRPr sz="6082" b="1"/>
            </a:lvl6pPr>
            <a:lvl7pPr marL="10275858" indent="0">
              <a:buNone/>
              <a:defRPr sz="6082" b="1"/>
            </a:lvl7pPr>
            <a:lvl8pPr marL="11988497" indent="0">
              <a:buNone/>
              <a:defRPr sz="6082" b="1"/>
            </a:lvl8pPr>
            <a:lvl9pPr marL="1370113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4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2638" indent="0">
              <a:buNone/>
              <a:defRPr sz="7499" b="1"/>
            </a:lvl2pPr>
            <a:lvl3pPr marL="3425285" indent="0">
              <a:buNone/>
              <a:defRPr sz="6916" b="1"/>
            </a:lvl3pPr>
            <a:lvl4pPr marL="5137928" indent="0">
              <a:buNone/>
              <a:defRPr sz="6082" b="1"/>
            </a:lvl4pPr>
            <a:lvl5pPr marL="6850569" indent="0">
              <a:buNone/>
              <a:defRPr sz="6082" b="1"/>
            </a:lvl5pPr>
            <a:lvl6pPr marL="8563207" indent="0">
              <a:buNone/>
              <a:defRPr sz="6082" b="1"/>
            </a:lvl6pPr>
            <a:lvl7pPr marL="10275858" indent="0">
              <a:buNone/>
              <a:defRPr sz="6082" b="1"/>
            </a:lvl7pPr>
            <a:lvl8pPr marL="11988497" indent="0">
              <a:buNone/>
              <a:defRPr sz="6082" b="1"/>
            </a:lvl8pPr>
            <a:lvl9pPr marL="1370113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4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980358"/>
      </p:ext>
    </p:extLst>
  </p:cSld>
  <p:clrMapOvr>
    <a:masterClrMapping/>
  </p:clrMapOvr>
  <p:transition/>
</p:sldLayout>
</file>

<file path=ppt/slideLayouts/slideLayout8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78107"/>
      </p:ext>
    </p:extLst>
  </p:cSld>
  <p:clrMapOvr>
    <a:masterClrMapping/>
  </p:clrMapOvr>
  <p:transition/>
</p:sldLayout>
</file>

<file path=ppt/slideLayouts/slideLayout8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61719"/>
      </p:ext>
    </p:extLst>
  </p:cSld>
  <p:clrMapOvr>
    <a:masterClrMapping/>
  </p:clrMapOvr>
  <p:transition/>
</p:sldLayout>
</file>

<file path=ppt/slideLayouts/slideLayout8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0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52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0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2638" indent="0">
              <a:buNone/>
              <a:defRPr sz="4583"/>
            </a:lvl2pPr>
            <a:lvl3pPr marL="3425285" indent="0">
              <a:buNone/>
              <a:defRPr sz="3749"/>
            </a:lvl3pPr>
            <a:lvl4pPr marL="5137928" indent="0">
              <a:buNone/>
              <a:defRPr sz="3333"/>
            </a:lvl4pPr>
            <a:lvl5pPr marL="6850569" indent="0">
              <a:buNone/>
              <a:defRPr sz="3333"/>
            </a:lvl5pPr>
            <a:lvl6pPr marL="8563207" indent="0">
              <a:buNone/>
              <a:defRPr sz="3333"/>
            </a:lvl6pPr>
            <a:lvl7pPr marL="10275858" indent="0">
              <a:buNone/>
              <a:defRPr sz="3333"/>
            </a:lvl7pPr>
            <a:lvl8pPr marL="11988497" indent="0">
              <a:buNone/>
              <a:defRPr sz="3333"/>
            </a:lvl8pPr>
            <a:lvl9pPr marL="1370113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549337"/>
      </p:ext>
    </p:extLst>
  </p:cSld>
  <p:clrMapOvr>
    <a:masterClrMapping/>
  </p:clrMapOvr>
  <p:transition/>
</p:sldLayout>
</file>

<file path=ppt/slideLayouts/slideLayout8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12638" indent="0">
              <a:buNone/>
              <a:defRPr sz="10415"/>
            </a:lvl2pPr>
            <a:lvl3pPr marL="3425285" indent="0">
              <a:buNone/>
              <a:defRPr sz="8999"/>
            </a:lvl3pPr>
            <a:lvl4pPr marL="5137928" indent="0">
              <a:buNone/>
              <a:defRPr sz="7499"/>
            </a:lvl4pPr>
            <a:lvl5pPr marL="6850569" indent="0">
              <a:buNone/>
              <a:defRPr sz="7499"/>
            </a:lvl5pPr>
            <a:lvl6pPr marL="8563207" indent="0">
              <a:buNone/>
              <a:defRPr sz="7499"/>
            </a:lvl6pPr>
            <a:lvl7pPr marL="10275858" indent="0">
              <a:buNone/>
              <a:defRPr sz="7499"/>
            </a:lvl7pPr>
            <a:lvl8pPr marL="11988497" indent="0">
              <a:buNone/>
              <a:defRPr sz="7499"/>
            </a:lvl8pPr>
            <a:lvl9pPr marL="13701139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2638" indent="0">
              <a:buNone/>
              <a:defRPr sz="4583"/>
            </a:lvl2pPr>
            <a:lvl3pPr marL="3425285" indent="0">
              <a:buNone/>
              <a:defRPr sz="3749"/>
            </a:lvl3pPr>
            <a:lvl4pPr marL="5137928" indent="0">
              <a:buNone/>
              <a:defRPr sz="3333"/>
            </a:lvl4pPr>
            <a:lvl5pPr marL="6850569" indent="0">
              <a:buNone/>
              <a:defRPr sz="3333"/>
            </a:lvl5pPr>
            <a:lvl6pPr marL="8563207" indent="0">
              <a:buNone/>
              <a:defRPr sz="3333"/>
            </a:lvl6pPr>
            <a:lvl7pPr marL="10275858" indent="0">
              <a:buNone/>
              <a:defRPr sz="3333"/>
            </a:lvl7pPr>
            <a:lvl8pPr marL="11988497" indent="0">
              <a:buNone/>
              <a:defRPr sz="3333"/>
            </a:lvl8pPr>
            <a:lvl9pPr marL="1370113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98358"/>
      </p:ext>
    </p:extLst>
  </p:cSld>
  <p:clrMapOvr>
    <a:masterClrMapping/>
  </p:clrMapOvr>
  <p:transition/>
</p:sldLayout>
</file>

<file path=ppt/slideLayouts/slideLayout8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33569"/>
      </p:ext>
    </p:extLst>
  </p:cSld>
  <p:clrMapOvr>
    <a:masterClrMapping/>
  </p:clrMapOvr>
  <p:transition/>
</p:sldLayout>
</file>

<file path=ppt/slideLayouts/slideLayout8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25198"/>
      </p:ext>
    </p:extLst>
  </p:cSld>
  <p:clrMapOvr>
    <a:masterClrMapping/>
  </p:clrMapOvr>
  <p:transition/>
</p:sldLayout>
</file>

<file path=ppt/slideLayouts/slideLayout82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6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430"/>
      </p:ext>
    </p:extLst>
  </p:cSld>
  <p:clrMapOvr>
    <a:masterClrMapping/>
  </p:clrMapOvr>
  <p:transition/>
</p:sldLayout>
</file>

<file path=ppt/slideLayouts/slideLayout8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446" tIns="171217" rIns="342446" bIns="17121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990" tIns="205488" rIns="410990" bIns="20548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862758"/>
      </p:ext>
    </p:extLst>
  </p:cSld>
  <p:clrMapOvr>
    <a:masterClrMapping/>
  </p:clrMapOvr>
  <p:transition/>
</p:sldLayout>
</file>

<file path=ppt/slideLayouts/slideLayout8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794960"/>
      </p:ext>
    </p:extLst>
  </p:cSld>
  <p:clrMapOvr>
    <a:masterClrMapping/>
  </p:clrMapOvr>
  <p:transition/>
</p:sldLayout>
</file>

<file path=ppt/slideLayouts/slideLayout8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0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4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2166" indent="0">
              <a:buNone/>
              <a:defRPr sz="6916"/>
            </a:lvl2pPr>
            <a:lvl3pPr marL="3424346" indent="0">
              <a:buNone/>
              <a:defRPr sz="6082"/>
            </a:lvl3pPr>
            <a:lvl4pPr marL="5136516" indent="0">
              <a:buNone/>
              <a:defRPr sz="5249"/>
            </a:lvl4pPr>
            <a:lvl5pPr marL="6848683" indent="0">
              <a:buNone/>
              <a:defRPr sz="5249"/>
            </a:lvl5pPr>
            <a:lvl6pPr marL="8560853" indent="0">
              <a:buNone/>
              <a:defRPr sz="5249"/>
            </a:lvl6pPr>
            <a:lvl7pPr marL="10273029" indent="0">
              <a:buNone/>
              <a:defRPr sz="5249"/>
            </a:lvl7pPr>
            <a:lvl8pPr marL="11985197" indent="0">
              <a:buNone/>
              <a:defRPr sz="5249"/>
            </a:lvl8pPr>
            <a:lvl9pPr marL="1369737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04317"/>
      </p:ext>
    </p:extLst>
  </p:cSld>
  <p:clrMapOvr>
    <a:masterClrMapping/>
  </p:clrMapOvr>
  <p:transition/>
</p:sldLayout>
</file>

<file path=ppt/slideLayouts/slideLayout8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771256"/>
      </p:ext>
    </p:extLst>
  </p:cSld>
  <p:clrMapOvr>
    <a:masterClrMapping/>
  </p:clrMapOvr>
  <p:transition/>
</p:sldLayout>
</file>

<file path=ppt/slideLayouts/slideLayout8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2166" indent="0">
              <a:buNone/>
              <a:defRPr sz="7499" b="1"/>
            </a:lvl2pPr>
            <a:lvl3pPr marL="3424346" indent="0">
              <a:buNone/>
              <a:defRPr sz="6916" b="1"/>
            </a:lvl3pPr>
            <a:lvl4pPr marL="5136516" indent="0">
              <a:buNone/>
              <a:defRPr sz="6082" b="1"/>
            </a:lvl4pPr>
            <a:lvl5pPr marL="6848683" indent="0">
              <a:buNone/>
              <a:defRPr sz="6082" b="1"/>
            </a:lvl5pPr>
            <a:lvl6pPr marL="8560853" indent="0">
              <a:buNone/>
              <a:defRPr sz="6082" b="1"/>
            </a:lvl6pPr>
            <a:lvl7pPr marL="10273029" indent="0">
              <a:buNone/>
              <a:defRPr sz="6082" b="1"/>
            </a:lvl7pPr>
            <a:lvl8pPr marL="11985197" indent="0">
              <a:buNone/>
              <a:defRPr sz="6082" b="1"/>
            </a:lvl8pPr>
            <a:lvl9pPr marL="1369737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88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2166" indent="0">
              <a:buNone/>
              <a:defRPr sz="7499" b="1"/>
            </a:lvl2pPr>
            <a:lvl3pPr marL="3424346" indent="0">
              <a:buNone/>
              <a:defRPr sz="6916" b="1"/>
            </a:lvl3pPr>
            <a:lvl4pPr marL="5136516" indent="0">
              <a:buNone/>
              <a:defRPr sz="6082" b="1"/>
            </a:lvl4pPr>
            <a:lvl5pPr marL="6848683" indent="0">
              <a:buNone/>
              <a:defRPr sz="6082" b="1"/>
            </a:lvl5pPr>
            <a:lvl6pPr marL="8560853" indent="0">
              <a:buNone/>
              <a:defRPr sz="6082" b="1"/>
            </a:lvl6pPr>
            <a:lvl7pPr marL="10273029" indent="0">
              <a:buNone/>
              <a:defRPr sz="6082" b="1"/>
            </a:lvl7pPr>
            <a:lvl8pPr marL="11985197" indent="0">
              <a:buNone/>
              <a:defRPr sz="6082" b="1"/>
            </a:lvl8pPr>
            <a:lvl9pPr marL="1369737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88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449370"/>
      </p:ext>
    </p:extLst>
  </p:cSld>
  <p:clrMapOvr>
    <a:masterClrMapping/>
  </p:clrMapOvr>
  <p:transition/>
</p:sldLayout>
</file>

<file path=ppt/slideLayouts/slideLayout8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38050"/>
      </p:ext>
    </p:extLst>
  </p:cSld>
  <p:clrMapOvr>
    <a:masterClrMapping/>
  </p:clrMapOvr>
  <p:transition/>
</p:sldLayout>
</file>

<file path=ppt/slideLayouts/slideLayout8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008391"/>
      </p:ext>
    </p:extLst>
  </p:cSld>
  <p:clrMapOvr>
    <a:masterClrMapping/>
  </p:clrMapOvr>
  <p:transition/>
</p:sldLayout>
</file>

<file path=ppt/slideLayouts/slideLayout8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6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2166" indent="0">
              <a:buNone/>
              <a:defRPr sz="4583"/>
            </a:lvl2pPr>
            <a:lvl3pPr marL="3424346" indent="0">
              <a:buNone/>
              <a:defRPr sz="3749"/>
            </a:lvl3pPr>
            <a:lvl4pPr marL="5136516" indent="0">
              <a:buNone/>
              <a:defRPr sz="3333"/>
            </a:lvl4pPr>
            <a:lvl5pPr marL="6848683" indent="0">
              <a:buNone/>
              <a:defRPr sz="3333"/>
            </a:lvl5pPr>
            <a:lvl6pPr marL="8560853" indent="0">
              <a:buNone/>
              <a:defRPr sz="3333"/>
            </a:lvl6pPr>
            <a:lvl7pPr marL="10273029" indent="0">
              <a:buNone/>
              <a:defRPr sz="3333"/>
            </a:lvl7pPr>
            <a:lvl8pPr marL="11985197" indent="0">
              <a:buNone/>
              <a:defRPr sz="3333"/>
            </a:lvl8pPr>
            <a:lvl9pPr marL="1369737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61560"/>
      </p:ext>
    </p:extLst>
  </p:cSld>
  <p:clrMapOvr>
    <a:masterClrMapping/>
  </p:clrMapOvr>
  <p:transition/>
</p:sldLayout>
</file>

<file path=ppt/slideLayouts/slideLayout8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12166" indent="0">
              <a:buNone/>
              <a:defRPr sz="10415"/>
            </a:lvl2pPr>
            <a:lvl3pPr marL="3424346" indent="0">
              <a:buNone/>
              <a:defRPr sz="8999"/>
            </a:lvl3pPr>
            <a:lvl4pPr marL="5136516" indent="0">
              <a:buNone/>
              <a:defRPr sz="7499"/>
            </a:lvl4pPr>
            <a:lvl5pPr marL="6848683" indent="0">
              <a:buNone/>
              <a:defRPr sz="7499"/>
            </a:lvl5pPr>
            <a:lvl6pPr marL="8560853" indent="0">
              <a:buNone/>
              <a:defRPr sz="7499"/>
            </a:lvl6pPr>
            <a:lvl7pPr marL="10273029" indent="0">
              <a:buNone/>
              <a:defRPr sz="7499"/>
            </a:lvl7pPr>
            <a:lvl8pPr marL="11985197" indent="0">
              <a:buNone/>
              <a:defRPr sz="7499"/>
            </a:lvl8pPr>
            <a:lvl9pPr marL="1369737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2166" indent="0">
              <a:buNone/>
              <a:defRPr sz="4583"/>
            </a:lvl2pPr>
            <a:lvl3pPr marL="3424346" indent="0">
              <a:buNone/>
              <a:defRPr sz="3749"/>
            </a:lvl3pPr>
            <a:lvl4pPr marL="5136516" indent="0">
              <a:buNone/>
              <a:defRPr sz="3333"/>
            </a:lvl4pPr>
            <a:lvl5pPr marL="6848683" indent="0">
              <a:buNone/>
              <a:defRPr sz="3333"/>
            </a:lvl5pPr>
            <a:lvl6pPr marL="8560853" indent="0">
              <a:buNone/>
              <a:defRPr sz="3333"/>
            </a:lvl6pPr>
            <a:lvl7pPr marL="10273029" indent="0">
              <a:buNone/>
              <a:defRPr sz="3333"/>
            </a:lvl7pPr>
            <a:lvl8pPr marL="11985197" indent="0">
              <a:buNone/>
              <a:defRPr sz="3333"/>
            </a:lvl8pPr>
            <a:lvl9pPr marL="1369737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973639"/>
      </p:ext>
    </p:extLst>
  </p:cSld>
  <p:clrMapOvr>
    <a:masterClrMapping/>
  </p:clrMapOvr>
  <p:transition/>
</p:sldLayout>
</file>

<file path=ppt/slideLayouts/slideLayout8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658498"/>
      </p:ext>
    </p:extLst>
  </p:cSld>
  <p:clrMapOvr>
    <a:masterClrMapping/>
  </p:clrMapOvr>
  <p:transition/>
</p:sldLayout>
</file>

<file path=ppt/slideLayouts/slideLayout8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139749"/>
      </p:ext>
    </p:extLst>
  </p:cSld>
  <p:clrMapOvr>
    <a:masterClrMapping/>
  </p:clrMapOvr>
  <p:transition/>
</p:sldLayout>
</file>

<file path=ppt/slideLayouts/slideLayout8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353" tIns="171167" rIns="342353" bIns="17116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878" tIns="205428" rIns="410878" bIns="20542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429570"/>
      </p:ext>
    </p:extLst>
  </p:cSld>
  <p:clrMapOvr>
    <a:masterClrMapping/>
  </p:clrMapOvr>
  <p:transition/>
</p:sldLayout>
</file>

<file path=ppt/slideLayouts/slideLayout8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659718"/>
      </p:ext>
    </p:extLst>
  </p:cSld>
  <p:clrMapOvr>
    <a:masterClrMapping/>
  </p:clrMapOvr>
  <p:transition/>
</p:sldLayout>
</file>

<file path=ppt/slideLayouts/slideLayout8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1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5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1695" indent="0">
              <a:buNone/>
              <a:defRPr sz="6916"/>
            </a:lvl2pPr>
            <a:lvl3pPr marL="3423405" indent="0">
              <a:buNone/>
              <a:defRPr sz="6082"/>
            </a:lvl3pPr>
            <a:lvl4pPr marL="5135102" indent="0">
              <a:buNone/>
              <a:defRPr sz="5249"/>
            </a:lvl4pPr>
            <a:lvl5pPr marL="6846796" indent="0">
              <a:buNone/>
              <a:defRPr sz="5249"/>
            </a:lvl5pPr>
            <a:lvl6pPr marL="8558497" indent="0">
              <a:buNone/>
              <a:defRPr sz="5249"/>
            </a:lvl6pPr>
            <a:lvl7pPr marL="10270205" indent="0">
              <a:buNone/>
              <a:defRPr sz="5249"/>
            </a:lvl7pPr>
            <a:lvl8pPr marL="11981902" indent="0">
              <a:buNone/>
              <a:defRPr sz="5249"/>
            </a:lvl8pPr>
            <a:lvl9pPr marL="1369360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34274"/>
      </p:ext>
    </p:extLst>
  </p:cSld>
  <p:clrMapOvr>
    <a:masterClrMapping/>
  </p:clrMapOvr>
  <p:transition/>
</p:sldLayout>
</file>

<file path=ppt/slideLayouts/slideLayout8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982989"/>
      </p:ext>
    </p:extLst>
  </p:cSld>
  <p:clrMapOvr>
    <a:masterClrMapping/>
  </p:clrMapOvr>
  <p:transition/>
</p:sldLayout>
</file>

<file path=ppt/slideLayouts/slideLayout8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1695" indent="0">
              <a:buNone/>
              <a:defRPr sz="7499" b="1"/>
            </a:lvl2pPr>
            <a:lvl3pPr marL="3423405" indent="0">
              <a:buNone/>
              <a:defRPr sz="6916" b="1"/>
            </a:lvl3pPr>
            <a:lvl4pPr marL="5135102" indent="0">
              <a:buNone/>
              <a:defRPr sz="6082" b="1"/>
            </a:lvl4pPr>
            <a:lvl5pPr marL="6846796" indent="0">
              <a:buNone/>
              <a:defRPr sz="6082" b="1"/>
            </a:lvl5pPr>
            <a:lvl6pPr marL="8558497" indent="0">
              <a:buNone/>
              <a:defRPr sz="6082" b="1"/>
            </a:lvl6pPr>
            <a:lvl7pPr marL="10270205" indent="0">
              <a:buNone/>
              <a:defRPr sz="6082" b="1"/>
            </a:lvl7pPr>
            <a:lvl8pPr marL="11981902" indent="0">
              <a:buNone/>
              <a:defRPr sz="6082" b="1"/>
            </a:lvl8pPr>
            <a:lvl9pPr marL="1369360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896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1695" indent="0">
              <a:buNone/>
              <a:defRPr sz="7499" b="1"/>
            </a:lvl2pPr>
            <a:lvl3pPr marL="3423405" indent="0">
              <a:buNone/>
              <a:defRPr sz="6916" b="1"/>
            </a:lvl3pPr>
            <a:lvl4pPr marL="5135102" indent="0">
              <a:buNone/>
              <a:defRPr sz="6082" b="1"/>
            </a:lvl4pPr>
            <a:lvl5pPr marL="6846796" indent="0">
              <a:buNone/>
              <a:defRPr sz="6082" b="1"/>
            </a:lvl5pPr>
            <a:lvl6pPr marL="8558497" indent="0">
              <a:buNone/>
              <a:defRPr sz="6082" b="1"/>
            </a:lvl6pPr>
            <a:lvl7pPr marL="10270205" indent="0">
              <a:buNone/>
              <a:defRPr sz="6082" b="1"/>
            </a:lvl7pPr>
            <a:lvl8pPr marL="11981902" indent="0">
              <a:buNone/>
              <a:defRPr sz="6082" b="1"/>
            </a:lvl8pPr>
            <a:lvl9pPr marL="1369360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896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642115"/>
      </p:ext>
    </p:extLst>
  </p:cSld>
  <p:clrMapOvr>
    <a:masterClrMapping/>
  </p:clrMapOvr>
  <p:transition/>
</p:sldLayout>
</file>

<file path=ppt/slideLayouts/slideLayout8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86129"/>
      </p:ext>
    </p:extLst>
  </p:cSld>
  <p:clrMapOvr>
    <a:masterClrMapping/>
  </p:clrMapOvr>
  <p:transition/>
</p:sldLayout>
</file>

<file path=ppt/slideLayouts/slideLayout8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279754"/>
      </p:ext>
    </p:extLst>
  </p:cSld>
  <p:clrMapOvr>
    <a:masterClrMapping/>
  </p:clrMapOvr>
  <p:transition/>
</p:sldLayout>
</file>

<file path=ppt/slideLayouts/slideLayout8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6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1695" indent="0">
              <a:buNone/>
              <a:defRPr sz="4583"/>
            </a:lvl2pPr>
            <a:lvl3pPr marL="3423405" indent="0">
              <a:buNone/>
              <a:defRPr sz="3749"/>
            </a:lvl3pPr>
            <a:lvl4pPr marL="5135102" indent="0">
              <a:buNone/>
              <a:defRPr sz="3333"/>
            </a:lvl4pPr>
            <a:lvl5pPr marL="6846796" indent="0">
              <a:buNone/>
              <a:defRPr sz="3333"/>
            </a:lvl5pPr>
            <a:lvl6pPr marL="8558497" indent="0">
              <a:buNone/>
              <a:defRPr sz="3333"/>
            </a:lvl6pPr>
            <a:lvl7pPr marL="10270205" indent="0">
              <a:buNone/>
              <a:defRPr sz="3333"/>
            </a:lvl7pPr>
            <a:lvl8pPr marL="11981902" indent="0">
              <a:buNone/>
              <a:defRPr sz="3333"/>
            </a:lvl8pPr>
            <a:lvl9pPr marL="1369360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102103"/>
      </p:ext>
    </p:extLst>
  </p:cSld>
  <p:clrMapOvr>
    <a:masterClrMapping/>
  </p:clrMapOvr>
  <p:transition/>
</p:sldLayout>
</file>

<file path=ppt/slideLayouts/slideLayout8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11695" indent="0">
              <a:buNone/>
              <a:defRPr sz="10415"/>
            </a:lvl2pPr>
            <a:lvl3pPr marL="3423405" indent="0">
              <a:buNone/>
              <a:defRPr sz="8999"/>
            </a:lvl3pPr>
            <a:lvl4pPr marL="5135102" indent="0">
              <a:buNone/>
              <a:defRPr sz="7499"/>
            </a:lvl4pPr>
            <a:lvl5pPr marL="6846796" indent="0">
              <a:buNone/>
              <a:defRPr sz="7499"/>
            </a:lvl5pPr>
            <a:lvl6pPr marL="8558497" indent="0">
              <a:buNone/>
              <a:defRPr sz="7499"/>
            </a:lvl6pPr>
            <a:lvl7pPr marL="10270205" indent="0">
              <a:buNone/>
              <a:defRPr sz="7499"/>
            </a:lvl7pPr>
            <a:lvl8pPr marL="11981902" indent="0">
              <a:buNone/>
              <a:defRPr sz="7499"/>
            </a:lvl8pPr>
            <a:lvl9pPr marL="1369360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1695" indent="0">
              <a:buNone/>
              <a:defRPr sz="4583"/>
            </a:lvl2pPr>
            <a:lvl3pPr marL="3423405" indent="0">
              <a:buNone/>
              <a:defRPr sz="3749"/>
            </a:lvl3pPr>
            <a:lvl4pPr marL="5135102" indent="0">
              <a:buNone/>
              <a:defRPr sz="3333"/>
            </a:lvl4pPr>
            <a:lvl5pPr marL="6846796" indent="0">
              <a:buNone/>
              <a:defRPr sz="3333"/>
            </a:lvl5pPr>
            <a:lvl6pPr marL="8558497" indent="0">
              <a:buNone/>
              <a:defRPr sz="3333"/>
            </a:lvl6pPr>
            <a:lvl7pPr marL="10270205" indent="0">
              <a:buNone/>
              <a:defRPr sz="3333"/>
            </a:lvl7pPr>
            <a:lvl8pPr marL="11981902" indent="0">
              <a:buNone/>
              <a:defRPr sz="3333"/>
            </a:lvl8pPr>
            <a:lvl9pPr marL="1369360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001036"/>
      </p:ext>
    </p:extLst>
  </p:cSld>
  <p:clrMapOvr>
    <a:masterClrMapping/>
  </p:clrMapOvr>
  <p:transition/>
</p:sldLayout>
</file>

<file path=ppt/slideLayouts/slideLayout8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13173"/>
      </p:ext>
    </p:extLst>
  </p:cSld>
  <p:clrMapOvr>
    <a:masterClrMapping/>
  </p:clrMapOvr>
  <p:transition/>
</p:sldLayout>
</file>

<file path=ppt/slideLayouts/slideLayout8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775042"/>
      </p:ext>
    </p:extLst>
  </p:cSld>
  <p:clrMapOvr>
    <a:masterClrMapping/>
  </p:clrMapOvr>
  <p:transition/>
</p:sldLayout>
</file>

<file path=ppt/slideLayouts/slideLayout8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259" tIns="171117" rIns="342259" bIns="17111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765" tIns="205368" rIns="410765" bIns="20536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317085"/>
      </p:ext>
    </p:extLst>
  </p:cSld>
  <p:clrMapOvr>
    <a:masterClrMapping/>
  </p:clrMapOvr>
  <p:transition/>
</p:sldLayout>
</file>

<file path=ppt/slideLayouts/slideLayout8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08796"/>
      </p:ext>
    </p:extLst>
  </p:cSld>
  <p:clrMapOvr>
    <a:masterClrMapping/>
  </p:clrMapOvr>
  <p:transition/>
</p:sldLayout>
</file>

<file path=ppt/slideLayouts/slideLayout8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1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6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1222" indent="0">
              <a:buNone/>
              <a:defRPr sz="6916"/>
            </a:lvl2pPr>
            <a:lvl3pPr marL="3422463" indent="0">
              <a:buNone/>
              <a:defRPr sz="6082"/>
            </a:lvl3pPr>
            <a:lvl4pPr marL="5133689" indent="0">
              <a:buNone/>
              <a:defRPr sz="5249"/>
            </a:lvl4pPr>
            <a:lvl5pPr marL="6844915" indent="0">
              <a:buNone/>
              <a:defRPr sz="5249"/>
            </a:lvl5pPr>
            <a:lvl6pPr marL="8556143" indent="0">
              <a:buNone/>
              <a:defRPr sz="5249"/>
            </a:lvl6pPr>
            <a:lvl7pPr marL="10267380" indent="0">
              <a:buNone/>
              <a:defRPr sz="5249"/>
            </a:lvl7pPr>
            <a:lvl8pPr marL="11978606" indent="0">
              <a:buNone/>
              <a:defRPr sz="5249"/>
            </a:lvl8pPr>
            <a:lvl9pPr marL="1368983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163204"/>
      </p:ext>
    </p:extLst>
  </p:cSld>
  <p:clrMapOvr>
    <a:masterClrMapping/>
  </p:clrMapOvr>
  <p:transition/>
</p:sldLayout>
</file>

<file path=ppt/slideLayouts/slideLayout8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064872"/>
      </p:ext>
    </p:extLst>
  </p:cSld>
  <p:clrMapOvr>
    <a:masterClrMapping/>
  </p:clrMapOvr>
  <p:transition/>
</p:sldLayout>
</file>

<file path=ppt/slideLayouts/slideLayout8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1222" indent="0">
              <a:buNone/>
              <a:defRPr sz="7499" b="1"/>
            </a:lvl2pPr>
            <a:lvl3pPr marL="3422463" indent="0">
              <a:buNone/>
              <a:defRPr sz="6916" b="1"/>
            </a:lvl3pPr>
            <a:lvl4pPr marL="5133689" indent="0">
              <a:buNone/>
              <a:defRPr sz="6082" b="1"/>
            </a:lvl4pPr>
            <a:lvl5pPr marL="6844915" indent="0">
              <a:buNone/>
              <a:defRPr sz="6082" b="1"/>
            </a:lvl5pPr>
            <a:lvl6pPr marL="8556143" indent="0">
              <a:buNone/>
              <a:defRPr sz="6082" b="1"/>
            </a:lvl6pPr>
            <a:lvl7pPr marL="10267380" indent="0">
              <a:buNone/>
              <a:defRPr sz="6082" b="1"/>
            </a:lvl7pPr>
            <a:lvl8pPr marL="11978606" indent="0">
              <a:buNone/>
              <a:defRPr sz="6082" b="1"/>
            </a:lvl8pPr>
            <a:lvl9pPr marL="1368983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2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1222" indent="0">
              <a:buNone/>
              <a:defRPr sz="7499" b="1"/>
            </a:lvl2pPr>
            <a:lvl3pPr marL="3422463" indent="0">
              <a:buNone/>
              <a:defRPr sz="6916" b="1"/>
            </a:lvl3pPr>
            <a:lvl4pPr marL="5133689" indent="0">
              <a:buNone/>
              <a:defRPr sz="6082" b="1"/>
            </a:lvl4pPr>
            <a:lvl5pPr marL="6844915" indent="0">
              <a:buNone/>
              <a:defRPr sz="6082" b="1"/>
            </a:lvl5pPr>
            <a:lvl6pPr marL="8556143" indent="0">
              <a:buNone/>
              <a:defRPr sz="6082" b="1"/>
            </a:lvl6pPr>
            <a:lvl7pPr marL="10267380" indent="0">
              <a:buNone/>
              <a:defRPr sz="6082" b="1"/>
            </a:lvl7pPr>
            <a:lvl8pPr marL="11978606" indent="0">
              <a:buNone/>
              <a:defRPr sz="6082" b="1"/>
            </a:lvl8pPr>
            <a:lvl9pPr marL="1368983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2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915837"/>
      </p:ext>
    </p:extLst>
  </p:cSld>
  <p:clrMapOvr>
    <a:masterClrMapping/>
  </p:clrMapOvr>
  <p:transition/>
</p:sldLayout>
</file>

<file path=ppt/slideLayouts/slideLayout8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787085"/>
      </p:ext>
    </p:extLst>
  </p:cSld>
  <p:clrMapOvr>
    <a:masterClrMapping/>
  </p:clrMapOvr>
  <p:transition/>
</p:sldLayout>
</file>

<file path=ppt/slideLayouts/slideLayout8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419066"/>
      </p:ext>
    </p:extLst>
  </p:cSld>
  <p:clrMapOvr>
    <a:masterClrMapping/>
  </p:clrMapOvr>
  <p:transition/>
</p:sldLayout>
</file>

<file path=ppt/slideLayouts/slideLayout8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1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82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1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1222" indent="0">
              <a:buNone/>
              <a:defRPr sz="4583"/>
            </a:lvl2pPr>
            <a:lvl3pPr marL="3422463" indent="0">
              <a:buNone/>
              <a:defRPr sz="3749"/>
            </a:lvl3pPr>
            <a:lvl4pPr marL="5133689" indent="0">
              <a:buNone/>
              <a:defRPr sz="3333"/>
            </a:lvl4pPr>
            <a:lvl5pPr marL="6844915" indent="0">
              <a:buNone/>
              <a:defRPr sz="3333"/>
            </a:lvl5pPr>
            <a:lvl6pPr marL="8556143" indent="0">
              <a:buNone/>
              <a:defRPr sz="3333"/>
            </a:lvl6pPr>
            <a:lvl7pPr marL="10267380" indent="0">
              <a:buNone/>
              <a:defRPr sz="3333"/>
            </a:lvl7pPr>
            <a:lvl8pPr marL="11978606" indent="0">
              <a:buNone/>
              <a:defRPr sz="3333"/>
            </a:lvl8pPr>
            <a:lvl9pPr marL="1368983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744549"/>
      </p:ext>
    </p:extLst>
  </p:cSld>
  <p:clrMapOvr>
    <a:masterClrMapping/>
  </p:clrMapOvr>
  <p:transition/>
</p:sldLayout>
</file>

<file path=ppt/slideLayouts/slideLayout8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11222" indent="0">
              <a:buNone/>
              <a:defRPr sz="10415"/>
            </a:lvl2pPr>
            <a:lvl3pPr marL="3422463" indent="0">
              <a:buNone/>
              <a:defRPr sz="8999"/>
            </a:lvl3pPr>
            <a:lvl4pPr marL="5133689" indent="0">
              <a:buNone/>
              <a:defRPr sz="7499"/>
            </a:lvl4pPr>
            <a:lvl5pPr marL="6844915" indent="0">
              <a:buNone/>
              <a:defRPr sz="7499"/>
            </a:lvl5pPr>
            <a:lvl6pPr marL="8556143" indent="0">
              <a:buNone/>
              <a:defRPr sz="7499"/>
            </a:lvl6pPr>
            <a:lvl7pPr marL="10267380" indent="0">
              <a:buNone/>
              <a:defRPr sz="7499"/>
            </a:lvl7pPr>
            <a:lvl8pPr marL="11978606" indent="0">
              <a:buNone/>
              <a:defRPr sz="7499"/>
            </a:lvl8pPr>
            <a:lvl9pPr marL="1368983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1222" indent="0">
              <a:buNone/>
              <a:defRPr sz="4583"/>
            </a:lvl2pPr>
            <a:lvl3pPr marL="3422463" indent="0">
              <a:buNone/>
              <a:defRPr sz="3749"/>
            </a:lvl3pPr>
            <a:lvl4pPr marL="5133689" indent="0">
              <a:buNone/>
              <a:defRPr sz="3333"/>
            </a:lvl4pPr>
            <a:lvl5pPr marL="6844915" indent="0">
              <a:buNone/>
              <a:defRPr sz="3333"/>
            </a:lvl5pPr>
            <a:lvl6pPr marL="8556143" indent="0">
              <a:buNone/>
              <a:defRPr sz="3333"/>
            </a:lvl6pPr>
            <a:lvl7pPr marL="10267380" indent="0">
              <a:buNone/>
              <a:defRPr sz="3333"/>
            </a:lvl7pPr>
            <a:lvl8pPr marL="11978606" indent="0">
              <a:buNone/>
              <a:defRPr sz="3333"/>
            </a:lvl8pPr>
            <a:lvl9pPr marL="1368983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64928"/>
      </p:ext>
    </p:extLst>
  </p:cSld>
  <p:clrMapOvr>
    <a:masterClrMapping/>
  </p:clrMapOvr>
  <p:transition/>
</p:sldLayout>
</file>

<file path=ppt/slideLayouts/slideLayout8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950533"/>
      </p:ext>
    </p:extLst>
  </p:cSld>
  <p:clrMapOvr>
    <a:masterClrMapping/>
  </p:clrMapOvr>
  <p:transition/>
</p:sldLayout>
</file>

<file path=ppt/slideLayouts/slideLayout8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662553"/>
      </p:ext>
    </p:extLst>
  </p:cSld>
  <p:clrMapOvr>
    <a:masterClrMapping/>
  </p:clrMapOvr>
  <p:transition/>
</p:sldLayout>
</file>

<file path=ppt/slideLayouts/slideLayout8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166" tIns="171069" rIns="342166" bIns="171069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653" tIns="205310" rIns="410653" bIns="20531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125100"/>
      </p:ext>
    </p:extLst>
  </p:cSld>
  <p:clrMapOvr>
    <a:masterClrMapping/>
  </p:clrMapOvr>
  <p:transition/>
</p:sldLayout>
</file>

<file path=ppt/slideLayouts/slideLayout8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93614"/>
      </p:ext>
    </p:extLst>
  </p:cSld>
  <p:clrMapOvr>
    <a:masterClrMapping/>
  </p:clrMapOvr>
  <p:transition/>
</p:sldLayout>
</file>

<file path=ppt/slideLayouts/slideLayout8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3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6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0750" indent="0">
              <a:buNone/>
              <a:defRPr sz="6916"/>
            </a:lvl2pPr>
            <a:lvl3pPr marL="3421522" indent="0">
              <a:buNone/>
              <a:defRPr sz="6082"/>
            </a:lvl3pPr>
            <a:lvl4pPr marL="5132275" indent="0">
              <a:buNone/>
              <a:defRPr sz="5249"/>
            </a:lvl4pPr>
            <a:lvl5pPr marL="6843032" indent="0">
              <a:buNone/>
              <a:defRPr sz="5249"/>
            </a:lvl5pPr>
            <a:lvl6pPr marL="8553790" indent="0">
              <a:buNone/>
              <a:defRPr sz="5249"/>
            </a:lvl6pPr>
            <a:lvl7pPr marL="10264557" indent="0">
              <a:buNone/>
              <a:defRPr sz="5249"/>
            </a:lvl7pPr>
            <a:lvl8pPr marL="11975311" indent="0">
              <a:buNone/>
              <a:defRPr sz="5249"/>
            </a:lvl8pPr>
            <a:lvl9pPr marL="13686072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629052"/>
      </p:ext>
    </p:extLst>
  </p:cSld>
  <p:clrMapOvr>
    <a:masterClrMapping/>
  </p:clrMapOvr>
  <p:transition/>
</p:sldLayout>
</file>

<file path=ppt/slideLayouts/slideLayout8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262572"/>
      </p:ext>
    </p:extLst>
  </p:cSld>
  <p:clrMapOvr>
    <a:masterClrMapping/>
  </p:clrMapOvr>
  <p:transition/>
</p:sldLayout>
</file>

<file path=ppt/slideLayouts/slideLayout8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0750" indent="0">
              <a:buNone/>
              <a:defRPr sz="7499" b="1"/>
            </a:lvl2pPr>
            <a:lvl3pPr marL="3421522" indent="0">
              <a:buNone/>
              <a:defRPr sz="6916" b="1"/>
            </a:lvl3pPr>
            <a:lvl4pPr marL="5132275" indent="0">
              <a:buNone/>
              <a:defRPr sz="6082" b="1"/>
            </a:lvl4pPr>
            <a:lvl5pPr marL="6843032" indent="0">
              <a:buNone/>
              <a:defRPr sz="6082" b="1"/>
            </a:lvl5pPr>
            <a:lvl6pPr marL="8553790" indent="0">
              <a:buNone/>
              <a:defRPr sz="6082" b="1"/>
            </a:lvl6pPr>
            <a:lvl7pPr marL="10264557" indent="0">
              <a:buNone/>
              <a:defRPr sz="6082" b="1"/>
            </a:lvl7pPr>
            <a:lvl8pPr marL="11975311" indent="0">
              <a:buNone/>
              <a:defRPr sz="6082" b="1"/>
            </a:lvl8pPr>
            <a:lvl9pPr marL="1368607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09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0750" indent="0">
              <a:buNone/>
              <a:defRPr sz="7499" b="1"/>
            </a:lvl2pPr>
            <a:lvl3pPr marL="3421522" indent="0">
              <a:buNone/>
              <a:defRPr sz="6916" b="1"/>
            </a:lvl3pPr>
            <a:lvl4pPr marL="5132275" indent="0">
              <a:buNone/>
              <a:defRPr sz="6082" b="1"/>
            </a:lvl4pPr>
            <a:lvl5pPr marL="6843032" indent="0">
              <a:buNone/>
              <a:defRPr sz="6082" b="1"/>
            </a:lvl5pPr>
            <a:lvl6pPr marL="8553790" indent="0">
              <a:buNone/>
              <a:defRPr sz="6082" b="1"/>
            </a:lvl6pPr>
            <a:lvl7pPr marL="10264557" indent="0">
              <a:buNone/>
              <a:defRPr sz="6082" b="1"/>
            </a:lvl7pPr>
            <a:lvl8pPr marL="11975311" indent="0">
              <a:buNone/>
              <a:defRPr sz="6082" b="1"/>
            </a:lvl8pPr>
            <a:lvl9pPr marL="1368607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09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129093"/>
      </p:ext>
    </p:extLst>
  </p:cSld>
  <p:clrMapOvr>
    <a:masterClrMapping/>
  </p:clrMapOvr>
  <p:transition/>
</p:sldLayout>
</file>

<file path=ppt/slideLayouts/slideLayout8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91756"/>
      </p:ext>
    </p:extLst>
  </p:cSld>
  <p:clrMapOvr>
    <a:masterClrMapping/>
  </p:clrMapOvr>
  <p:transition/>
</p:sldLayout>
</file>

<file path=ppt/slideLayouts/slideLayout8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938128"/>
      </p:ext>
    </p:extLst>
  </p:cSld>
  <p:clrMapOvr>
    <a:masterClrMapping/>
  </p:clrMapOvr>
  <p:transition/>
</p:sldLayout>
</file>

<file path=ppt/slideLayouts/slideLayout8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99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0750" indent="0">
              <a:buNone/>
              <a:defRPr sz="4583"/>
            </a:lvl2pPr>
            <a:lvl3pPr marL="3421522" indent="0">
              <a:buNone/>
              <a:defRPr sz="3749"/>
            </a:lvl3pPr>
            <a:lvl4pPr marL="5132275" indent="0">
              <a:buNone/>
              <a:defRPr sz="3333"/>
            </a:lvl4pPr>
            <a:lvl5pPr marL="6843032" indent="0">
              <a:buNone/>
              <a:defRPr sz="3333"/>
            </a:lvl5pPr>
            <a:lvl6pPr marL="8553790" indent="0">
              <a:buNone/>
              <a:defRPr sz="3333"/>
            </a:lvl6pPr>
            <a:lvl7pPr marL="10264557" indent="0">
              <a:buNone/>
              <a:defRPr sz="3333"/>
            </a:lvl7pPr>
            <a:lvl8pPr marL="11975311" indent="0">
              <a:buNone/>
              <a:defRPr sz="3333"/>
            </a:lvl8pPr>
            <a:lvl9pPr marL="1368607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763833"/>
      </p:ext>
    </p:extLst>
  </p:cSld>
  <p:clrMapOvr>
    <a:masterClrMapping/>
  </p:clrMapOvr>
  <p:transition/>
</p:sldLayout>
</file>

<file path=ppt/slideLayouts/slideLayout8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10750" indent="0">
              <a:buNone/>
              <a:defRPr sz="10415"/>
            </a:lvl2pPr>
            <a:lvl3pPr marL="3421522" indent="0">
              <a:buNone/>
              <a:defRPr sz="8999"/>
            </a:lvl3pPr>
            <a:lvl4pPr marL="5132275" indent="0">
              <a:buNone/>
              <a:defRPr sz="7499"/>
            </a:lvl4pPr>
            <a:lvl5pPr marL="6843032" indent="0">
              <a:buNone/>
              <a:defRPr sz="7499"/>
            </a:lvl5pPr>
            <a:lvl6pPr marL="8553790" indent="0">
              <a:buNone/>
              <a:defRPr sz="7499"/>
            </a:lvl6pPr>
            <a:lvl7pPr marL="10264557" indent="0">
              <a:buNone/>
              <a:defRPr sz="7499"/>
            </a:lvl7pPr>
            <a:lvl8pPr marL="11975311" indent="0">
              <a:buNone/>
              <a:defRPr sz="7499"/>
            </a:lvl8pPr>
            <a:lvl9pPr marL="13686072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0750" indent="0">
              <a:buNone/>
              <a:defRPr sz="4583"/>
            </a:lvl2pPr>
            <a:lvl3pPr marL="3421522" indent="0">
              <a:buNone/>
              <a:defRPr sz="3749"/>
            </a:lvl3pPr>
            <a:lvl4pPr marL="5132275" indent="0">
              <a:buNone/>
              <a:defRPr sz="3333"/>
            </a:lvl4pPr>
            <a:lvl5pPr marL="6843032" indent="0">
              <a:buNone/>
              <a:defRPr sz="3333"/>
            </a:lvl5pPr>
            <a:lvl6pPr marL="8553790" indent="0">
              <a:buNone/>
              <a:defRPr sz="3333"/>
            </a:lvl6pPr>
            <a:lvl7pPr marL="10264557" indent="0">
              <a:buNone/>
              <a:defRPr sz="3333"/>
            </a:lvl7pPr>
            <a:lvl8pPr marL="11975311" indent="0">
              <a:buNone/>
              <a:defRPr sz="3333"/>
            </a:lvl8pPr>
            <a:lvl9pPr marL="1368607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63015"/>
      </p:ext>
    </p:extLst>
  </p:cSld>
  <p:clrMapOvr>
    <a:masterClrMapping/>
  </p:clrMapOvr>
  <p:transition/>
</p:sldLayout>
</file>

<file path=ppt/slideLayouts/slideLayout8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983336"/>
      </p:ext>
    </p:extLst>
  </p:cSld>
  <p:clrMapOvr>
    <a:masterClrMapping/>
  </p:clrMapOvr>
  <p:transition/>
</p:sldLayout>
</file>

<file path=ppt/slideLayouts/slideLayout8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723806"/>
      </p:ext>
    </p:extLst>
  </p:cSld>
  <p:clrMapOvr>
    <a:masterClrMapping/>
  </p:clrMapOvr>
  <p:transition/>
</p:sldLayout>
</file>

<file path=ppt/slideLayouts/slideLayout8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2071" tIns="171022" rIns="342071" bIns="171022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071" tIns="171022" rIns="342071" bIns="17102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071" tIns="171022" rIns="342071" bIns="17102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540" tIns="205253" rIns="410540" bIns="20525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065558"/>
      </p:ext>
    </p:extLst>
  </p:cSld>
  <p:clrMapOvr>
    <a:masterClrMapping/>
  </p:clrMapOvr>
  <p:transition/>
</p:sldLayout>
</file>

<file path=ppt/slideLayouts/slideLayout8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931862"/>
      </p:ext>
    </p:extLst>
  </p:cSld>
  <p:clrMapOvr>
    <a:masterClrMapping/>
  </p:clrMapOvr>
  <p:transition/>
</p:sldLayout>
</file>

<file path=ppt/slideLayouts/slideLayout8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50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7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10276" indent="0">
              <a:buNone/>
              <a:defRPr sz="6916"/>
            </a:lvl2pPr>
            <a:lvl3pPr marL="3420580" indent="0">
              <a:buNone/>
              <a:defRPr sz="6082"/>
            </a:lvl3pPr>
            <a:lvl4pPr marL="5130862" indent="0">
              <a:buNone/>
              <a:defRPr sz="5249"/>
            </a:lvl4pPr>
            <a:lvl5pPr marL="6841151" indent="0">
              <a:buNone/>
              <a:defRPr sz="5249"/>
            </a:lvl5pPr>
            <a:lvl6pPr marL="8551434" indent="0">
              <a:buNone/>
              <a:defRPr sz="5249"/>
            </a:lvl6pPr>
            <a:lvl7pPr marL="10261735" indent="0">
              <a:buNone/>
              <a:defRPr sz="5249"/>
            </a:lvl7pPr>
            <a:lvl8pPr marL="11972016" indent="0">
              <a:buNone/>
              <a:defRPr sz="5249"/>
            </a:lvl8pPr>
            <a:lvl9pPr marL="13682309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554454"/>
      </p:ext>
    </p:extLst>
  </p:cSld>
  <p:clrMapOvr>
    <a:masterClrMapping/>
  </p:clrMapOvr>
  <p:transition/>
</p:sldLayout>
</file>

<file path=ppt/slideLayouts/slideLayout8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690322"/>
      </p:ext>
    </p:extLst>
  </p:cSld>
  <p:clrMapOvr>
    <a:masterClrMapping/>
  </p:clrMapOvr>
  <p:transition/>
</p:sldLayout>
</file>

<file path=ppt/slideLayouts/slideLayout8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0276" indent="0">
              <a:buNone/>
              <a:defRPr sz="7499" b="1"/>
            </a:lvl2pPr>
            <a:lvl3pPr marL="3420580" indent="0">
              <a:buNone/>
              <a:defRPr sz="6916" b="1"/>
            </a:lvl3pPr>
            <a:lvl4pPr marL="5130862" indent="0">
              <a:buNone/>
              <a:defRPr sz="6082" b="1"/>
            </a:lvl4pPr>
            <a:lvl5pPr marL="6841151" indent="0">
              <a:buNone/>
              <a:defRPr sz="6082" b="1"/>
            </a:lvl5pPr>
            <a:lvl6pPr marL="8551434" indent="0">
              <a:buNone/>
              <a:defRPr sz="6082" b="1"/>
            </a:lvl6pPr>
            <a:lvl7pPr marL="10261735" indent="0">
              <a:buNone/>
              <a:defRPr sz="6082" b="1"/>
            </a:lvl7pPr>
            <a:lvl8pPr marL="11972016" indent="0">
              <a:buNone/>
              <a:defRPr sz="6082" b="1"/>
            </a:lvl8pPr>
            <a:lvl9pPr marL="1368230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17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10276" indent="0">
              <a:buNone/>
              <a:defRPr sz="7499" b="1"/>
            </a:lvl2pPr>
            <a:lvl3pPr marL="3420580" indent="0">
              <a:buNone/>
              <a:defRPr sz="6916" b="1"/>
            </a:lvl3pPr>
            <a:lvl4pPr marL="5130862" indent="0">
              <a:buNone/>
              <a:defRPr sz="6082" b="1"/>
            </a:lvl4pPr>
            <a:lvl5pPr marL="6841151" indent="0">
              <a:buNone/>
              <a:defRPr sz="6082" b="1"/>
            </a:lvl5pPr>
            <a:lvl6pPr marL="8551434" indent="0">
              <a:buNone/>
              <a:defRPr sz="6082" b="1"/>
            </a:lvl6pPr>
            <a:lvl7pPr marL="10261735" indent="0">
              <a:buNone/>
              <a:defRPr sz="6082" b="1"/>
            </a:lvl7pPr>
            <a:lvl8pPr marL="11972016" indent="0">
              <a:buNone/>
              <a:defRPr sz="6082" b="1"/>
            </a:lvl8pPr>
            <a:lvl9pPr marL="1368230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17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938124"/>
      </p:ext>
    </p:extLst>
  </p:cSld>
  <p:clrMapOvr>
    <a:masterClrMapping/>
  </p:clrMapOvr>
  <p:transition/>
</p:sldLayout>
</file>

<file path=ppt/slideLayouts/slideLayout8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463241"/>
      </p:ext>
    </p:extLst>
  </p:cSld>
  <p:clrMapOvr>
    <a:masterClrMapping/>
  </p:clrMapOvr>
  <p:transition/>
</p:sldLayout>
</file>

<file path=ppt/slideLayouts/slideLayout8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492639"/>
      </p:ext>
    </p:extLst>
  </p:cSld>
  <p:clrMapOvr>
    <a:masterClrMapping/>
  </p:clrMapOvr>
  <p:transition/>
</p:sldLayout>
</file>

<file path=ppt/slideLayouts/slideLayout8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499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10276" indent="0">
              <a:buNone/>
              <a:defRPr sz="4583"/>
            </a:lvl2pPr>
            <a:lvl3pPr marL="3420580" indent="0">
              <a:buNone/>
              <a:defRPr sz="3749"/>
            </a:lvl3pPr>
            <a:lvl4pPr marL="5130862" indent="0">
              <a:buNone/>
              <a:defRPr sz="3333"/>
            </a:lvl4pPr>
            <a:lvl5pPr marL="6841151" indent="0">
              <a:buNone/>
              <a:defRPr sz="3333"/>
            </a:lvl5pPr>
            <a:lvl6pPr marL="8551434" indent="0">
              <a:buNone/>
              <a:defRPr sz="3333"/>
            </a:lvl6pPr>
            <a:lvl7pPr marL="10261735" indent="0">
              <a:buNone/>
              <a:defRPr sz="3333"/>
            </a:lvl7pPr>
            <a:lvl8pPr marL="11972016" indent="0">
              <a:buNone/>
              <a:defRPr sz="3333"/>
            </a:lvl8pPr>
            <a:lvl9pPr marL="1368230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84470"/>
      </p:ext>
    </p:extLst>
  </p:cSld>
  <p:clrMapOvr>
    <a:masterClrMapping/>
  </p:clrMapOvr>
  <p:transition/>
</p:sldLayout>
</file>

<file path=ppt/slideLayouts/slideLayout8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10276" indent="0">
              <a:buNone/>
              <a:defRPr sz="10415"/>
            </a:lvl2pPr>
            <a:lvl3pPr marL="3420580" indent="0">
              <a:buNone/>
              <a:defRPr sz="8999"/>
            </a:lvl3pPr>
            <a:lvl4pPr marL="5130862" indent="0">
              <a:buNone/>
              <a:defRPr sz="7499"/>
            </a:lvl4pPr>
            <a:lvl5pPr marL="6841151" indent="0">
              <a:buNone/>
              <a:defRPr sz="7499"/>
            </a:lvl5pPr>
            <a:lvl6pPr marL="8551434" indent="0">
              <a:buNone/>
              <a:defRPr sz="7499"/>
            </a:lvl6pPr>
            <a:lvl7pPr marL="10261735" indent="0">
              <a:buNone/>
              <a:defRPr sz="7499"/>
            </a:lvl7pPr>
            <a:lvl8pPr marL="11972016" indent="0">
              <a:buNone/>
              <a:defRPr sz="7499"/>
            </a:lvl8pPr>
            <a:lvl9pPr marL="13682309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10276" indent="0">
              <a:buNone/>
              <a:defRPr sz="4583"/>
            </a:lvl2pPr>
            <a:lvl3pPr marL="3420580" indent="0">
              <a:buNone/>
              <a:defRPr sz="3749"/>
            </a:lvl3pPr>
            <a:lvl4pPr marL="5130862" indent="0">
              <a:buNone/>
              <a:defRPr sz="3333"/>
            </a:lvl4pPr>
            <a:lvl5pPr marL="6841151" indent="0">
              <a:buNone/>
              <a:defRPr sz="3333"/>
            </a:lvl5pPr>
            <a:lvl6pPr marL="8551434" indent="0">
              <a:buNone/>
              <a:defRPr sz="3333"/>
            </a:lvl6pPr>
            <a:lvl7pPr marL="10261735" indent="0">
              <a:buNone/>
              <a:defRPr sz="3333"/>
            </a:lvl7pPr>
            <a:lvl8pPr marL="11972016" indent="0">
              <a:buNone/>
              <a:defRPr sz="3333"/>
            </a:lvl8pPr>
            <a:lvl9pPr marL="1368230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175448"/>
      </p:ext>
    </p:extLst>
  </p:cSld>
  <p:clrMapOvr>
    <a:masterClrMapping/>
  </p:clrMapOvr>
  <p:transition/>
</p:sldLayout>
</file>

<file path=ppt/slideLayouts/slideLayout8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389649"/>
      </p:ext>
    </p:extLst>
  </p:cSld>
  <p:clrMapOvr>
    <a:masterClrMapping/>
  </p:clrMapOvr>
  <p:transition/>
</p:sldLayout>
</file>

<file path=ppt/slideLayouts/slideLayout8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182819"/>
      </p:ext>
    </p:extLst>
  </p:cSld>
  <p:clrMapOvr>
    <a:masterClrMapping/>
  </p:clrMapOvr>
  <p:transition/>
</p:sldLayout>
</file>

<file path=ppt/slideLayouts/slideLayout8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 algn="ctr"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 dirty="0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428" tIns="205198" rIns="410428" bIns="20519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884008"/>
      </p:ext>
    </p:extLst>
  </p:cSld>
  <p:clrMapOvr>
    <a:masterClrMapping/>
  </p:clrMapOvr>
  <p:transition/>
</p:sldLayout>
</file>

<file path=ppt/slideLayouts/slideLayout8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2505360" indent="-1217070">
              <a:buFont typeface="Wingdings" charset="2"/>
              <a:buChar char="q"/>
              <a:defRPr/>
            </a:lvl2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506674"/>
      </p:ext>
    </p:extLst>
  </p:cSld>
  <p:clrMapOvr>
    <a:masterClrMapping/>
  </p:clrMapOvr>
  <p:transition/>
</p:sldLayout>
</file>

<file path=ppt/slideLayouts/slideLayout8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50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7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9810" indent="0">
              <a:buNone/>
              <a:defRPr sz="6916"/>
            </a:lvl2pPr>
            <a:lvl3pPr marL="3419640" indent="0">
              <a:buNone/>
              <a:defRPr sz="6082"/>
            </a:lvl3pPr>
            <a:lvl4pPr marL="5129448" indent="0">
              <a:buNone/>
              <a:defRPr sz="5249"/>
            </a:lvl4pPr>
            <a:lvl5pPr marL="6839268" indent="0">
              <a:buNone/>
              <a:defRPr sz="5249"/>
            </a:lvl5pPr>
            <a:lvl6pPr marL="8549080" indent="0">
              <a:buNone/>
              <a:defRPr sz="5249"/>
            </a:lvl6pPr>
            <a:lvl7pPr marL="10258912" indent="0">
              <a:buNone/>
              <a:defRPr sz="5249"/>
            </a:lvl7pPr>
            <a:lvl8pPr marL="11968725" indent="0">
              <a:buNone/>
              <a:defRPr sz="5249"/>
            </a:lvl8pPr>
            <a:lvl9pPr marL="13678544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317086"/>
      </p:ext>
    </p:extLst>
  </p:cSld>
  <p:clrMapOvr>
    <a:masterClrMapping/>
  </p:clrMapOvr>
  <p:transition/>
</p:sldLayout>
</file>

<file path=ppt/slideLayouts/slideLayout8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20090" y="4770149"/>
            <a:ext cx="2712339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32925"/>
      </p:ext>
    </p:extLst>
  </p:cSld>
  <p:clrMapOvr>
    <a:masterClrMapping/>
  </p:clrMapOvr>
  <p:transition/>
</p:sldLayout>
</file>

<file path=ppt/slideLayouts/slideLayout8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9810" indent="0">
              <a:buNone/>
              <a:defRPr sz="7499" b="1"/>
            </a:lvl2pPr>
            <a:lvl3pPr marL="3419640" indent="0">
              <a:buNone/>
              <a:defRPr sz="6916" b="1"/>
            </a:lvl3pPr>
            <a:lvl4pPr marL="5129448" indent="0">
              <a:buNone/>
              <a:defRPr sz="6082" b="1"/>
            </a:lvl4pPr>
            <a:lvl5pPr marL="6839268" indent="0">
              <a:buNone/>
              <a:defRPr sz="6082" b="1"/>
            </a:lvl5pPr>
            <a:lvl6pPr marL="8549080" indent="0">
              <a:buNone/>
              <a:defRPr sz="6082" b="1"/>
            </a:lvl6pPr>
            <a:lvl7pPr marL="10258912" indent="0">
              <a:buNone/>
              <a:defRPr sz="6082" b="1"/>
            </a:lvl7pPr>
            <a:lvl8pPr marL="11968725" indent="0">
              <a:buNone/>
              <a:defRPr sz="6082" b="1"/>
            </a:lvl8pPr>
            <a:lvl9pPr marL="1367854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1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9810" indent="0">
              <a:buNone/>
              <a:defRPr sz="7499" b="1"/>
            </a:lvl2pPr>
            <a:lvl3pPr marL="3419640" indent="0">
              <a:buNone/>
              <a:defRPr sz="6916" b="1"/>
            </a:lvl3pPr>
            <a:lvl4pPr marL="5129448" indent="0">
              <a:buNone/>
              <a:defRPr sz="6082" b="1"/>
            </a:lvl4pPr>
            <a:lvl5pPr marL="6839268" indent="0">
              <a:buNone/>
              <a:defRPr sz="6082" b="1"/>
            </a:lvl5pPr>
            <a:lvl6pPr marL="8549080" indent="0">
              <a:buNone/>
              <a:defRPr sz="6082" b="1"/>
            </a:lvl6pPr>
            <a:lvl7pPr marL="10258912" indent="0">
              <a:buNone/>
              <a:defRPr sz="6082" b="1"/>
            </a:lvl7pPr>
            <a:lvl8pPr marL="11968725" indent="0">
              <a:buNone/>
              <a:defRPr sz="6082" b="1"/>
            </a:lvl8pPr>
            <a:lvl9pPr marL="1367854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21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192995"/>
      </p:ext>
    </p:extLst>
  </p:cSld>
  <p:clrMapOvr>
    <a:masterClrMapping/>
  </p:clrMapOvr>
  <p:transition/>
</p:sldLayout>
</file>

<file path=ppt/slideLayouts/slideLayout8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581576"/>
      </p:ext>
    </p:extLst>
  </p:cSld>
  <p:clrMapOvr>
    <a:masterClrMapping/>
  </p:clrMapOvr>
  <p:transition/>
</p:sldLayout>
</file>

<file path=ppt/slideLayouts/slideLayout8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874631"/>
      </p:ext>
    </p:extLst>
  </p:cSld>
  <p:clrMapOvr>
    <a:masterClrMapping/>
  </p:clrMapOvr>
  <p:transition/>
</p:sldLayout>
</file>

<file path=ppt/slideLayouts/slideLayout8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2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1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2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9810" indent="0">
              <a:buNone/>
              <a:defRPr sz="4583"/>
            </a:lvl2pPr>
            <a:lvl3pPr marL="3419640" indent="0">
              <a:buNone/>
              <a:defRPr sz="3749"/>
            </a:lvl3pPr>
            <a:lvl4pPr marL="5129448" indent="0">
              <a:buNone/>
              <a:defRPr sz="3333"/>
            </a:lvl4pPr>
            <a:lvl5pPr marL="6839268" indent="0">
              <a:buNone/>
              <a:defRPr sz="3333"/>
            </a:lvl5pPr>
            <a:lvl6pPr marL="8549080" indent="0">
              <a:buNone/>
              <a:defRPr sz="3333"/>
            </a:lvl6pPr>
            <a:lvl7pPr marL="10258912" indent="0">
              <a:buNone/>
              <a:defRPr sz="3333"/>
            </a:lvl7pPr>
            <a:lvl8pPr marL="11968725" indent="0">
              <a:buNone/>
              <a:defRPr sz="3333"/>
            </a:lvl8pPr>
            <a:lvl9pPr marL="1367854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9816480"/>
      </p:ext>
    </p:extLst>
  </p:cSld>
  <p:clrMapOvr>
    <a:masterClrMapping/>
  </p:clrMapOvr>
  <p:transition/>
</p:sldLayout>
</file>

<file path=ppt/slideLayouts/slideLayout8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9810" indent="0">
              <a:buNone/>
              <a:defRPr sz="10415"/>
            </a:lvl2pPr>
            <a:lvl3pPr marL="3419640" indent="0">
              <a:buNone/>
              <a:defRPr sz="8999"/>
            </a:lvl3pPr>
            <a:lvl4pPr marL="5129448" indent="0">
              <a:buNone/>
              <a:defRPr sz="7499"/>
            </a:lvl4pPr>
            <a:lvl5pPr marL="6839268" indent="0">
              <a:buNone/>
              <a:defRPr sz="7499"/>
            </a:lvl5pPr>
            <a:lvl6pPr marL="8549080" indent="0">
              <a:buNone/>
              <a:defRPr sz="7499"/>
            </a:lvl6pPr>
            <a:lvl7pPr marL="10258912" indent="0">
              <a:buNone/>
              <a:defRPr sz="7499"/>
            </a:lvl7pPr>
            <a:lvl8pPr marL="11968725" indent="0">
              <a:buNone/>
              <a:defRPr sz="7499"/>
            </a:lvl8pPr>
            <a:lvl9pPr marL="13678544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9810" indent="0">
              <a:buNone/>
              <a:defRPr sz="4583"/>
            </a:lvl2pPr>
            <a:lvl3pPr marL="3419640" indent="0">
              <a:buNone/>
              <a:defRPr sz="3749"/>
            </a:lvl3pPr>
            <a:lvl4pPr marL="5129448" indent="0">
              <a:buNone/>
              <a:defRPr sz="3333"/>
            </a:lvl4pPr>
            <a:lvl5pPr marL="6839268" indent="0">
              <a:buNone/>
              <a:defRPr sz="3333"/>
            </a:lvl5pPr>
            <a:lvl6pPr marL="8549080" indent="0">
              <a:buNone/>
              <a:defRPr sz="3333"/>
            </a:lvl6pPr>
            <a:lvl7pPr marL="10258912" indent="0">
              <a:buNone/>
              <a:defRPr sz="3333"/>
            </a:lvl7pPr>
            <a:lvl8pPr marL="11968725" indent="0">
              <a:buNone/>
              <a:defRPr sz="3333"/>
            </a:lvl8pPr>
            <a:lvl9pPr marL="1367854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009051"/>
      </p:ext>
    </p:extLst>
  </p:cSld>
  <p:clrMapOvr>
    <a:masterClrMapping/>
  </p:clrMapOvr>
  <p:transition/>
</p:sldLayout>
</file>

<file path=ppt/slideLayouts/slideLayout8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497700"/>
      </p:ext>
    </p:extLst>
  </p:cSld>
  <p:clrMapOvr>
    <a:masterClrMapping/>
  </p:clrMapOvr>
  <p:transition/>
</p:sldLayout>
</file>

<file path=ppt/slideLayouts/slideLayout8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587398"/>
      </p:ext>
    </p:extLst>
  </p:cSld>
  <p:clrMapOvr>
    <a:masterClrMapping/>
  </p:clrMapOvr>
  <p:transition/>
</p:sldLayout>
</file>

<file path=ppt/slideLayouts/slideLayout8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672"/>
          <a:stretch>
            <a:fillRect/>
          </a:stretch>
        </p:blipFill>
        <p:spPr>
          <a:xfrm>
            <a:off x="-2" y="5"/>
            <a:ext cx="28803602" cy="3599973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462" y="2462974"/>
            <a:ext cx="24483061" cy="686731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500" y="10191610"/>
            <a:ext cx="15778675" cy="919993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 algn="l">
              <a:buNone/>
              <a:defRPr sz="10415">
                <a:solidFill>
                  <a:schemeClr val="accent1"/>
                </a:solidFill>
                <a:latin typeface="Arial"/>
              </a:defRPr>
            </a:lvl1pPr>
            <a:lvl2pPr marL="1709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18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28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837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546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256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96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674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-2" y="31325914"/>
            <a:ext cx="28803602" cy="4673825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339"/>
            <a:endParaRPr lang="en-US" sz="6916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55" y="31917066"/>
            <a:ext cx="10316814" cy="3438483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16091850" y="32856701"/>
            <a:ext cx="12271889" cy="186042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30904361"/>
      </p:ext>
    </p:extLst>
  </p:cSld>
  <p:clrMapOvr>
    <a:masterClrMapping/>
  </p:clrMapOvr>
</p:sldLayout>
</file>

<file path=ppt/slideLayouts/slideLayout8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855"/>
            <a:ext cx="25923241" cy="280484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5" y="5666711"/>
            <a:ext cx="25923241" cy="26491475"/>
          </a:xfrm>
          <a:prstGeom prst="rect">
            <a:avLst/>
          </a:prstGeom>
        </p:spPr>
        <p:txBody>
          <a:bodyPr lIns="410315" tIns="205143" rIns="410315" bIns="205143"/>
          <a:lstStyle>
            <a:lvl1pPr>
              <a:buFont typeface="Wingdings" charset="2"/>
              <a:buChar char="§"/>
              <a:defRPr sz="10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999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7499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916">
                <a:latin typeface="Arial"/>
              </a:defRPr>
            </a:lvl4pPr>
            <a:lvl5pPr>
              <a:buFont typeface="Wingdings" charset="2"/>
              <a:buChar char="§"/>
              <a:defRPr sz="6082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562573"/>
      </p:ext>
    </p:extLst>
  </p:cSld>
  <p:clrMapOvr>
    <a:masterClrMapping/>
  </p:clrMapOvr>
</p:sldLayout>
</file>

<file path=ppt/slideLayouts/slideLayout8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5" y="6285915"/>
            <a:ext cx="25923241" cy="23314116"/>
          </a:xfrm>
          <a:prstGeom prst="rect">
            <a:avLst/>
          </a:prstGeom>
        </p:spPr>
        <p:txBody>
          <a:bodyPr lIns="410315" tIns="205143" rIns="410315" bIns="205143">
            <a:normAutofit/>
          </a:bodyPr>
          <a:lstStyle>
            <a:lvl1pPr marL="0" indent="0" algn="l">
              <a:buNone/>
              <a:defRPr sz="10415">
                <a:solidFill>
                  <a:schemeClr val="accent2"/>
                </a:solidFill>
                <a:latin typeface="Arial"/>
              </a:defRPr>
            </a:lvl1pPr>
            <a:lvl2pPr marL="1709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18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28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837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546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256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96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674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699773"/>
      </p:ext>
    </p:extLst>
  </p:cSld>
  <p:clrMapOvr>
    <a:masterClrMapping/>
  </p:clrMapOvr>
</p:sldLayout>
</file>

<file path=ppt/slideLayouts/slideLayout8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1440183" y="5666711"/>
            <a:ext cx="12721589" cy="26491475"/>
          </a:xfrm>
          <a:prstGeom prst="rect">
            <a:avLst/>
          </a:prstGeom>
        </p:spPr>
        <p:txBody>
          <a:bodyPr lIns="410315" tIns="205143" rIns="410315" bIns="205143"/>
          <a:lstStyle>
            <a:lvl1pPr>
              <a:buFont typeface="Wingdings" charset="2"/>
              <a:buChar char="§"/>
              <a:defRPr sz="10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999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7499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916">
                <a:latin typeface="Arial"/>
              </a:defRPr>
            </a:lvl4pPr>
            <a:lvl5pPr>
              <a:buFont typeface="Wingdings" charset="2"/>
              <a:buChar char="§"/>
              <a:defRPr sz="6082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854"/>
            <a:ext cx="25923241" cy="2796405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14641837" y="5666711"/>
            <a:ext cx="12721589" cy="26491475"/>
          </a:xfrm>
          <a:prstGeom prst="rect">
            <a:avLst/>
          </a:prstGeom>
        </p:spPr>
        <p:txBody>
          <a:bodyPr lIns="410315" tIns="205143" rIns="410315" bIns="205143"/>
          <a:lstStyle>
            <a:lvl1pPr>
              <a:buFont typeface="Wingdings" charset="2"/>
              <a:buChar char="§"/>
              <a:defRPr sz="10415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8999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7499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6916">
                <a:latin typeface="Arial"/>
              </a:defRPr>
            </a:lvl4pPr>
            <a:lvl5pPr>
              <a:buFont typeface="Wingdings" charset="2"/>
              <a:buChar char="§"/>
              <a:defRPr sz="6082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63972"/>
      </p:ext>
    </p:extLst>
  </p:cSld>
  <p:clrMapOvr>
    <a:masterClrMapping/>
  </p:clrMapOvr>
</p:sldLayout>
</file>

<file path=ppt/slideLayouts/slideLayout8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6143057"/>
            <a:ext cx="12726591" cy="5273773"/>
          </a:xfrm>
          <a:prstGeom prst="rect">
            <a:avLst/>
          </a:prstGeom>
        </p:spPr>
        <p:txBody>
          <a:bodyPr lIns="410315" tIns="205143" rIns="410315" bIns="205143" anchor="t"/>
          <a:lstStyle>
            <a:lvl1pPr marL="0" indent="0">
              <a:buNone/>
              <a:defRPr sz="8999" b="0">
                <a:solidFill>
                  <a:srgbClr val="606060"/>
                </a:solidFill>
                <a:latin typeface="Arial"/>
              </a:defRPr>
            </a:lvl1pPr>
            <a:lvl2pPr marL="1709339" indent="0">
              <a:buNone/>
              <a:defRPr sz="7499" b="1"/>
            </a:lvl2pPr>
            <a:lvl3pPr marL="3418699" indent="0">
              <a:buNone/>
              <a:defRPr sz="6916" b="1"/>
            </a:lvl3pPr>
            <a:lvl4pPr marL="5128040" indent="0">
              <a:buNone/>
              <a:defRPr sz="6082" b="1"/>
            </a:lvl4pPr>
            <a:lvl5pPr marL="6837388" indent="0">
              <a:buNone/>
              <a:defRPr sz="6082" b="1"/>
            </a:lvl5pPr>
            <a:lvl6pPr marL="8546731" indent="0">
              <a:buNone/>
              <a:defRPr sz="6082" b="1"/>
            </a:lvl6pPr>
            <a:lvl7pPr marL="10256090" indent="0">
              <a:buNone/>
              <a:defRPr sz="6082" b="1"/>
            </a:lvl7pPr>
            <a:lvl8pPr marL="11965434" indent="0">
              <a:buNone/>
              <a:defRPr sz="6082" b="1"/>
            </a:lvl8pPr>
            <a:lvl9pPr marL="1367478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27" y="6143057"/>
            <a:ext cx="12731591" cy="5273773"/>
          </a:xfrm>
          <a:prstGeom prst="rect">
            <a:avLst/>
          </a:prstGeom>
        </p:spPr>
        <p:txBody>
          <a:bodyPr lIns="410315" tIns="205143" rIns="410315" bIns="205143" anchor="t"/>
          <a:lstStyle>
            <a:lvl1pPr marL="0" indent="0">
              <a:buNone/>
              <a:defRPr sz="8999" b="0">
                <a:solidFill>
                  <a:srgbClr val="606060"/>
                </a:solidFill>
                <a:latin typeface="Arial"/>
              </a:defRPr>
            </a:lvl1pPr>
            <a:lvl2pPr marL="1709339" indent="0">
              <a:buNone/>
              <a:defRPr sz="7499" b="1"/>
            </a:lvl2pPr>
            <a:lvl3pPr marL="3418699" indent="0">
              <a:buNone/>
              <a:defRPr sz="6916" b="1"/>
            </a:lvl3pPr>
            <a:lvl4pPr marL="5128040" indent="0">
              <a:buNone/>
              <a:defRPr sz="6082" b="1"/>
            </a:lvl4pPr>
            <a:lvl5pPr marL="6837388" indent="0">
              <a:buNone/>
              <a:defRPr sz="6082" b="1"/>
            </a:lvl5pPr>
            <a:lvl6pPr marL="8546731" indent="0">
              <a:buNone/>
              <a:defRPr sz="6082" b="1"/>
            </a:lvl6pPr>
            <a:lvl7pPr marL="10256090" indent="0">
              <a:buNone/>
              <a:defRPr sz="6082" b="1"/>
            </a:lvl7pPr>
            <a:lvl8pPr marL="11965434" indent="0">
              <a:buNone/>
              <a:defRPr sz="6082" b="1"/>
            </a:lvl8pPr>
            <a:lvl9pPr marL="1367478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440183" y="11416602"/>
            <a:ext cx="12726591" cy="20491518"/>
          </a:xfrm>
          <a:prstGeom prst="rect">
            <a:avLst/>
          </a:prstGeom>
        </p:spPr>
        <p:txBody>
          <a:bodyPr vert="horz" lIns="410315" tIns="205143" rIns="410315" bIns="205143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4646849" y="11416602"/>
            <a:ext cx="12726591" cy="20491518"/>
          </a:xfrm>
          <a:prstGeom prst="rect">
            <a:avLst/>
          </a:prstGeom>
        </p:spPr>
        <p:txBody>
          <a:bodyPr vert="horz" lIns="410315" tIns="205143" rIns="410315" bIns="205143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100743"/>
      </p:ext>
    </p:extLst>
  </p:cSld>
  <p:clrMapOvr>
    <a:masterClrMapping/>
  </p:clrMapOvr>
</p:sldLayout>
</file>

<file path=ppt/slideLayouts/slideLayout8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63"/>
            <a:ext cx="25923241" cy="2748786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553831"/>
      </p:ext>
    </p:extLst>
  </p:cSld>
  <p:clrMapOvr>
    <a:masterClrMapping/>
  </p:clrMapOvr>
</p:sldLayout>
</file>

<file path=ppt/slideLayouts/slideLayout8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339"/>
            <a:endParaRPr lang="en-US" sz="6916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1442608"/>
      </p:ext>
    </p:extLst>
  </p:cSld>
  <p:clrMapOvr>
    <a:masterClrMapping/>
  </p:clrMapOvr>
</p:sldLayout>
</file>

<file path=ppt/slideLayouts/slideLayout8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3401676" y="619047"/>
            <a:ext cx="15401926" cy="49999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339"/>
            <a:endParaRPr lang="en-US" sz="6916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  <a:prstGeom prst="rect">
            <a:avLst/>
          </a:prstGeom>
        </p:spPr>
        <p:txBody>
          <a:bodyPr anchor="b"/>
          <a:lstStyle>
            <a:lvl1pPr algn="l">
              <a:defRPr sz="7499" b="1"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12081">
                <a:latin typeface="Arial"/>
              </a:defRPr>
            </a:lvl1pPr>
            <a:lvl2pPr marL="1709339" indent="0">
              <a:buNone/>
              <a:defRPr sz="10415"/>
            </a:lvl2pPr>
            <a:lvl3pPr marL="3418699" indent="0">
              <a:buNone/>
              <a:defRPr sz="8999"/>
            </a:lvl3pPr>
            <a:lvl4pPr marL="5128040" indent="0">
              <a:buNone/>
              <a:defRPr sz="7499"/>
            </a:lvl4pPr>
            <a:lvl5pPr marL="6837388" indent="0">
              <a:buNone/>
              <a:defRPr sz="7499"/>
            </a:lvl5pPr>
            <a:lvl6pPr marL="8546731" indent="0">
              <a:buNone/>
              <a:defRPr sz="7499"/>
            </a:lvl6pPr>
            <a:lvl7pPr marL="10256090" indent="0">
              <a:buNone/>
              <a:defRPr sz="7499"/>
            </a:lvl7pPr>
            <a:lvl8pPr marL="11965434" indent="0">
              <a:buNone/>
              <a:defRPr sz="7499"/>
            </a:lvl8pPr>
            <a:lvl9pPr marL="13674781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>
                <a:latin typeface="Arial"/>
              </a:defRPr>
            </a:lvl1pPr>
            <a:lvl2pPr marL="1709339" indent="0">
              <a:buNone/>
              <a:defRPr sz="4583"/>
            </a:lvl2pPr>
            <a:lvl3pPr marL="3418699" indent="0">
              <a:buNone/>
              <a:defRPr sz="3749"/>
            </a:lvl3pPr>
            <a:lvl4pPr marL="5128040" indent="0">
              <a:buNone/>
              <a:defRPr sz="3333"/>
            </a:lvl4pPr>
            <a:lvl5pPr marL="6837388" indent="0">
              <a:buNone/>
              <a:defRPr sz="3333"/>
            </a:lvl5pPr>
            <a:lvl6pPr marL="8546731" indent="0">
              <a:buNone/>
              <a:defRPr sz="3333"/>
            </a:lvl6pPr>
            <a:lvl7pPr marL="10256090" indent="0">
              <a:buNone/>
              <a:defRPr sz="3333"/>
            </a:lvl7pPr>
            <a:lvl8pPr marL="11965434" indent="0">
              <a:buNone/>
              <a:defRPr sz="3333"/>
            </a:lvl8pPr>
            <a:lvl9pPr marL="1367478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6678112"/>
      </p:ext>
    </p:extLst>
  </p:cSld>
  <p:clrMapOvr>
    <a:masterClrMapping/>
  </p:clrMapOvr>
</p:sldLayout>
</file>

<file path=ppt/slideLayouts/slideLayout8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5" y="1441854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1440185" y="6095442"/>
            <a:ext cx="25923241" cy="23758164"/>
          </a:xfrm>
          <a:prstGeom prst="rect">
            <a:avLst/>
          </a:prstGeom>
        </p:spPr>
        <p:txBody>
          <a:bodyPr vert="horz" lIns="410315" tIns="205143" rIns="410315" bIns="205143" rtlCol="0">
            <a:normAutofit/>
          </a:bodyPr>
          <a:lstStyle>
            <a:lvl1pPr marL="1282018" marR="0" indent="-1282018" algn="l" defTabSz="17093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1282018" marR="0" lvl="0" indent="-1282018" algn="l" defTabSz="17093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10415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2777693" marR="0" lvl="1" indent="-1068350" algn="l" defTabSz="17093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8999" b="0" i="0" u="none" strike="noStrike" kern="1200" cap="none" spc="0" normalizeH="0" baseline="0" noProof="0" dirty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4273369" marR="0" lvl="2" indent="-854666" algn="l" defTabSz="170933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7499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49177581"/>
      </p:ext>
    </p:extLst>
  </p:cSld>
  <p:clrMapOvr>
    <a:masterClrMapping/>
  </p:clrMapOvr>
</p:sldLayout>
</file>

<file path=ppt/slideLayouts/slideLayout8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5" y="6285915"/>
            <a:ext cx="25923241" cy="23314116"/>
          </a:xfrm>
          <a:prstGeom prst="rect">
            <a:avLst/>
          </a:prstGeom>
        </p:spPr>
        <p:txBody>
          <a:bodyPr lIns="410315" tIns="205143" rIns="410315" bIns="205143">
            <a:normAutofit/>
          </a:bodyPr>
          <a:lstStyle>
            <a:lvl1pPr marL="0" indent="0" algn="l">
              <a:buNone/>
              <a:defRPr sz="8999">
                <a:solidFill>
                  <a:schemeClr val="accent2"/>
                </a:solidFill>
                <a:latin typeface="Arial"/>
                <a:cs typeface="Arial"/>
              </a:defRPr>
            </a:lvl1pPr>
            <a:lvl2pPr marL="1709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18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28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837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546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256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965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674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5" y="1441854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67038"/>
      </p:ext>
    </p:extLst>
  </p:cSld>
  <p:clrMapOvr>
    <a:masterClrMapping/>
  </p:clrMapOvr>
</p:sldLayout>
</file>

<file path=ppt/slideLayouts/slideLayout8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5971387"/>
            <a:ext cx="17282160" cy="2159984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12081">
                <a:latin typeface="Arial"/>
                <a:cs typeface="Arial"/>
              </a:defRPr>
            </a:lvl1pPr>
            <a:lvl2pPr marL="1709339" indent="0">
              <a:buNone/>
              <a:defRPr sz="10415"/>
            </a:lvl2pPr>
            <a:lvl3pPr marL="3418699" indent="0">
              <a:buNone/>
              <a:defRPr sz="8999"/>
            </a:lvl3pPr>
            <a:lvl4pPr marL="5128040" indent="0">
              <a:buNone/>
              <a:defRPr sz="7499"/>
            </a:lvl4pPr>
            <a:lvl5pPr marL="6837388" indent="0">
              <a:buNone/>
              <a:defRPr sz="7499"/>
            </a:lvl5pPr>
            <a:lvl6pPr marL="8546731" indent="0">
              <a:buNone/>
              <a:defRPr sz="7499"/>
            </a:lvl6pPr>
            <a:lvl7pPr marL="10256090" indent="0">
              <a:buNone/>
              <a:defRPr sz="7499"/>
            </a:lvl7pPr>
            <a:lvl8pPr marL="11965434" indent="0">
              <a:buNone/>
              <a:defRPr sz="7499"/>
            </a:lvl8pPr>
            <a:lvl9pPr marL="13674781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7571233"/>
            <a:ext cx="17282160" cy="4224965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>
                <a:latin typeface="Arial"/>
                <a:cs typeface="Arial"/>
              </a:defRPr>
            </a:lvl1pPr>
            <a:lvl2pPr marL="1709339" indent="0">
              <a:buNone/>
              <a:defRPr sz="4583"/>
            </a:lvl2pPr>
            <a:lvl3pPr marL="3418699" indent="0">
              <a:buNone/>
              <a:defRPr sz="3749"/>
            </a:lvl3pPr>
            <a:lvl4pPr marL="5128040" indent="0">
              <a:buNone/>
              <a:defRPr sz="3333"/>
            </a:lvl4pPr>
            <a:lvl5pPr marL="6837388" indent="0">
              <a:buNone/>
              <a:defRPr sz="3333"/>
            </a:lvl5pPr>
            <a:lvl6pPr marL="8546731" indent="0">
              <a:buNone/>
              <a:defRPr sz="3333"/>
            </a:lvl6pPr>
            <a:lvl7pPr marL="10256090" indent="0">
              <a:buNone/>
              <a:defRPr sz="3333"/>
            </a:lvl7pPr>
            <a:lvl8pPr marL="11965434" indent="0">
              <a:buNone/>
              <a:defRPr sz="3333"/>
            </a:lvl8pPr>
            <a:lvl9pPr marL="1367478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40185" y="1441854"/>
            <a:ext cx="25923241" cy="2796405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24116"/>
      </p:ext>
    </p:extLst>
  </p:cSld>
  <p:clrMapOvr>
    <a:masterClrMapping/>
  </p:clrMapOvr>
</p:sldLayout>
</file>

<file path=ppt/slideLayouts/slideLayout9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10446308" y="5618992"/>
            <a:ext cx="17282160" cy="21599843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12081"/>
            </a:lvl1pPr>
            <a:lvl2pPr marL="1709339" indent="0">
              <a:buNone/>
              <a:defRPr sz="10415"/>
            </a:lvl2pPr>
            <a:lvl3pPr marL="3418699" indent="0">
              <a:buNone/>
              <a:defRPr sz="8999"/>
            </a:lvl3pPr>
            <a:lvl4pPr marL="5128040" indent="0">
              <a:buNone/>
              <a:defRPr sz="7499"/>
            </a:lvl4pPr>
            <a:lvl5pPr marL="6837388" indent="0">
              <a:buNone/>
              <a:defRPr sz="7499"/>
            </a:lvl5pPr>
            <a:lvl6pPr marL="8546731" indent="0">
              <a:buNone/>
              <a:defRPr sz="7499"/>
            </a:lvl6pPr>
            <a:lvl7pPr marL="10256090" indent="0">
              <a:buNone/>
              <a:defRPr sz="7499"/>
            </a:lvl7pPr>
            <a:lvl8pPr marL="11965434" indent="0">
              <a:buNone/>
              <a:defRPr sz="7499"/>
            </a:lvl8pPr>
            <a:lvl9pPr marL="13674781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46308" y="27218839"/>
            <a:ext cx="17282160" cy="4224965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/>
            </a:lvl1pPr>
            <a:lvl2pPr marL="1709339" indent="0">
              <a:buNone/>
              <a:defRPr sz="4583"/>
            </a:lvl2pPr>
            <a:lvl3pPr marL="3418699" indent="0">
              <a:buNone/>
              <a:defRPr sz="3749"/>
            </a:lvl3pPr>
            <a:lvl4pPr marL="5128040" indent="0">
              <a:buNone/>
              <a:defRPr sz="3333"/>
            </a:lvl4pPr>
            <a:lvl5pPr marL="6837388" indent="0">
              <a:buNone/>
              <a:defRPr sz="3333"/>
            </a:lvl5pPr>
            <a:lvl6pPr marL="8546731" indent="0">
              <a:buNone/>
              <a:defRPr sz="3333"/>
            </a:lvl6pPr>
            <a:lvl7pPr marL="10256090" indent="0">
              <a:buNone/>
              <a:defRPr sz="3333"/>
            </a:lvl7pPr>
            <a:lvl8pPr marL="11965434" indent="0">
              <a:buNone/>
              <a:defRPr sz="3333"/>
            </a:lvl8pPr>
            <a:lvl9pPr marL="1367478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1440192" y="5618998"/>
            <a:ext cx="9006126" cy="25824808"/>
          </a:xfrm>
          <a:prstGeom prst="rect">
            <a:avLst/>
          </a:prstGeom>
        </p:spPr>
        <p:txBody>
          <a:bodyPr lIns="410315" tIns="205143" rIns="410315" bIns="205143"/>
          <a:lstStyle>
            <a:lvl1pPr marL="0" indent="0">
              <a:buNone/>
              <a:defRPr sz="5249"/>
            </a:lvl1pPr>
            <a:lvl2pPr marL="1709339" indent="0">
              <a:buNone/>
              <a:defRPr sz="4583"/>
            </a:lvl2pPr>
            <a:lvl3pPr marL="3418699" indent="0">
              <a:buNone/>
              <a:defRPr sz="3749"/>
            </a:lvl3pPr>
            <a:lvl4pPr marL="5128040" indent="0">
              <a:buNone/>
              <a:defRPr sz="3333"/>
            </a:lvl4pPr>
            <a:lvl5pPr marL="6837388" indent="0">
              <a:buNone/>
              <a:defRPr sz="3333"/>
            </a:lvl5pPr>
            <a:lvl6pPr marL="8546731" indent="0">
              <a:buNone/>
              <a:defRPr sz="3333"/>
            </a:lvl6pPr>
            <a:lvl7pPr marL="10256090" indent="0">
              <a:buNone/>
              <a:defRPr sz="3333"/>
            </a:lvl7pPr>
            <a:lvl8pPr marL="11965434" indent="0">
              <a:buNone/>
              <a:defRPr sz="3333"/>
            </a:lvl8pPr>
            <a:lvl9pPr marL="1367478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8116625"/>
      </p:ext>
    </p:extLst>
  </p:cSld>
  <p:clrMapOvr>
    <a:masterClrMapping/>
  </p:clrMapOvr>
</p:sldLayout>
</file>

<file path=ppt/slideLayouts/slideLayout9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029863" y="762092"/>
            <a:ext cx="18773778" cy="4047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1884" tIns="170930" rIns="341884" bIns="170930" rtlCol="0" anchor="ctr"/>
          <a:lstStyle/>
          <a:p>
            <a:pPr algn="ctr" defTabSz="1709339"/>
            <a:endParaRPr lang="en-US" sz="6916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3033113"/>
      </p:ext>
    </p:extLst>
  </p:cSld>
  <p:clrMapOvr>
    <a:masterClrMapping/>
  </p:clrMapOvr>
</p:sldLayout>
</file>

<file path=ppt/slideLayouts/slideLayout9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791" tIns="170886" rIns="341791" bIns="170886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203" tIns="205090" rIns="410203" bIns="20509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39377"/>
      </p:ext>
    </p:extLst>
  </p:cSld>
  <p:clrMapOvr>
    <a:masterClrMapping/>
  </p:clrMapOvr>
  <p:transition/>
</p:sldLayout>
</file>

<file path=ppt/slideLayouts/slideLayout9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888881"/>
      </p:ext>
    </p:extLst>
  </p:cSld>
  <p:clrMapOvr>
    <a:masterClrMapping/>
  </p:clrMapOvr>
  <p:transition/>
</p:sldLayout>
</file>

<file path=ppt/slideLayouts/slideLayout9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81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8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8871" indent="0">
              <a:buNone/>
              <a:defRPr sz="6916"/>
            </a:lvl2pPr>
            <a:lvl3pPr marL="3417757" indent="0">
              <a:buNone/>
              <a:defRPr sz="6082"/>
            </a:lvl3pPr>
            <a:lvl4pPr marL="5126630" indent="0">
              <a:buNone/>
              <a:defRPr sz="5249"/>
            </a:lvl4pPr>
            <a:lvl5pPr marL="6835504" indent="0">
              <a:buNone/>
              <a:defRPr sz="5249"/>
            </a:lvl5pPr>
            <a:lvl6pPr marL="8544381" indent="0">
              <a:buNone/>
              <a:defRPr sz="5249"/>
            </a:lvl6pPr>
            <a:lvl7pPr marL="10253270" indent="0">
              <a:buNone/>
              <a:defRPr sz="5249"/>
            </a:lvl7pPr>
            <a:lvl8pPr marL="11962140" indent="0">
              <a:buNone/>
              <a:defRPr sz="5249"/>
            </a:lvl8pPr>
            <a:lvl9pPr marL="13671019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220348"/>
      </p:ext>
    </p:extLst>
  </p:cSld>
  <p:clrMapOvr>
    <a:masterClrMapping/>
  </p:clrMapOvr>
  <p:transition/>
</p:sldLayout>
</file>

<file path=ppt/slideLayouts/slideLayout9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555682"/>
      </p:ext>
    </p:extLst>
  </p:cSld>
  <p:clrMapOvr>
    <a:masterClrMapping/>
  </p:clrMapOvr>
  <p:transition/>
</p:sldLayout>
</file>

<file path=ppt/slideLayouts/slideLayout9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8871" indent="0">
              <a:buNone/>
              <a:defRPr sz="7499" b="1"/>
            </a:lvl2pPr>
            <a:lvl3pPr marL="3417757" indent="0">
              <a:buNone/>
              <a:defRPr sz="6916" b="1"/>
            </a:lvl3pPr>
            <a:lvl4pPr marL="5126630" indent="0">
              <a:buNone/>
              <a:defRPr sz="6082" b="1"/>
            </a:lvl4pPr>
            <a:lvl5pPr marL="6835504" indent="0">
              <a:buNone/>
              <a:defRPr sz="6082" b="1"/>
            </a:lvl5pPr>
            <a:lvl6pPr marL="8544381" indent="0">
              <a:buNone/>
              <a:defRPr sz="6082" b="1"/>
            </a:lvl6pPr>
            <a:lvl7pPr marL="10253270" indent="0">
              <a:buNone/>
              <a:defRPr sz="6082" b="1"/>
            </a:lvl7pPr>
            <a:lvl8pPr marL="11962140" indent="0">
              <a:buNone/>
              <a:defRPr sz="6082" b="1"/>
            </a:lvl8pPr>
            <a:lvl9pPr marL="1367101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34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8871" indent="0">
              <a:buNone/>
              <a:defRPr sz="7499" b="1"/>
            </a:lvl2pPr>
            <a:lvl3pPr marL="3417757" indent="0">
              <a:buNone/>
              <a:defRPr sz="6916" b="1"/>
            </a:lvl3pPr>
            <a:lvl4pPr marL="5126630" indent="0">
              <a:buNone/>
              <a:defRPr sz="6082" b="1"/>
            </a:lvl4pPr>
            <a:lvl5pPr marL="6835504" indent="0">
              <a:buNone/>
              <a:defRPr sz="6082" b="1"/>
            </a:lvl5pPr>
            <a:lvl6pPr marL="8544381" indent="0">
              <a:buNone/>
              <a:defRPr sz="6082" b="1"/>
            </a:lvl6pPr>
            <a:lvl7pPr marL="10253270" indent="0">
              <a:buNone/>
              <a:defRPr sz="6082" b="1"/>
            </a:lvl7pPr>
            <a:lvl8pPr marL="11962140" indent="0">
              <a:buNone/>
              <a:defRPr sz="6082" b="1"/>
            </a:lvl8pPr>
            <a:lvl9pPr marL="1367101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34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50962"/>
      </p:ext>
    </p:extLst>
  </p:cSld>
  <p:clrMapOvr>
    <a:masterClrMapping/>
  </p:clrMapOvr>
  <p:transition/>
</p:sldLayout>
</file>

<file path=ppt/slideLayouts/slideLayout9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150038"/>
      </p:ext>
    </p:extLst>
  </p:cSld>
  <p:clrMapOvr>
    <a:masterClrMapping/>
  </p:clrMapOvr>
  <p:transition/>
</p:sldLayout>
</file>

<file path=ppt/slideLayouts/slideLayout9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194691"/>
      </p:ext>
    </p:extLst>
  </p:cSld>
  <p:clrMapOvr>
    <a:masterClrMapping/>
  </p:clrMapOvr>
  <p:transition/>
</p:sldLayout>
</file>

<file path=ppt/slideLayouts/slideLayout9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30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8871" indent="0">
              <a:buNone/>
              <a:defRPr sz="4583"/>
            </a:lvl2pPr>
            <a:lvl3pPr marL="3417757" indent="0">
              <a:buNone/>
              <a:defRPr sz="3749"/>
            </a:lvl3pPr>
            <a:lvl4pPr marL="5126630" indent="0">
              <a:buNone/>
              <a:defRPr sz="3333"/>
            </a:lvl4pPr>
            <a:lvl5pPr marL="6835504" indent="0">
              <a:buNone/>
              <a:defRPr sz="3333"/>
            </a:lvl5pPr>
            <a:lvl6pPr marL="8544381" indent="0">
              <a:buNone/>
              <a:defRPr sz="3333"/>
            </a:lvl6pPr>
            <a:lvl7pPr marL="10253270" indent="0">
              <a:buNone/>
              <a:defRPr sz="3333"/>
            </a:lvl7pPr>
            <a:lvl8pPr marL="11962140" indent="0">
              <a:buNone/>
              <a:defRPr sz="3333"/>
            </a:lvl8pPr>
            <a:lvl9pPr marL="1367101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930259"/>
      </p:ext>
    </p:extLst>
  </p:cSld>
  <p:clrMapOvr>
    <a:masterClrMapping/>
  </p:clrMapOvr>
  <p:transition/>
</p:sldLayout>
</file>

<file path=ppt/slideLayouts/slideLayout9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8871" indent="0">
              <a:buNone/>
              <a:defRPr sz="10415"/>
            </a:lvl2pPr>
            <a:lvl3pPr marL="3417757" indent="0">
              <a:buNone/>
              <a:defRPr sz="8999"/>
            </a:lvl3pPr>
            <a:lvl4pPr marL="5126630" indent="0">
              <a:buNone/>
              <a:defRPr sz="7499"/>
            </a:lvl4pPr>
            <a:lvl5pPr marL="6835504" indent="0">
              <a:buNone/>
              <a:defRPr sz="7499"/>
            </a:lvl5pPr>
            <a:lvl6pPr marL="8544381" indent="0">
              <a:buNone/>
              <a:defRPr sz="7499"/>
            </a:lvl6pPr>
            <a:lvl7pPr marL="10253270" indent="0">
              <a:buNone/>
              <a:defRPr sz="7499"/>
            </a:lvl7pPr>
            <a:lvl8pPr marL="11962140" indent="0">
              <a:buNone/>
              <a:defRPr sz="7499"/>
            </a:lvl8pPr>
            <a:lvl9pPr marL="13671019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8871" indent="0">
              <a:buNone/>
              <a:defRPr sz="4583"/>
            </a:lvl2pPr>
            <a:lvl3pPr marL="3417757" indent="0">
              <a:buNone/>
              <a:defRPr sz="3749"/>
            </a:lvl3pPr>
            <a:lvl4pPr marL="5126630" indent="0">
              <a:buNone/>
              <a:defRPr sz="3333"/>
            </a:lvl4pPr>
            <a:lvl5pPr marL="6835504" indent="0">
              <a:buNone/>
              <a:defRPr sz="3333"/>
            </a:lvl5pPr>
            <a:lvl6pPr marL="8544381" indent="0">
              <a:buNone/>
              <a:defRPr sz="3333"/>
            </a:lvl6pPr>
            <a:lvl7pPr marL="10253270" indent="0">
              <a:buNone/>
              <a:defRPr sz="3333"/>
            </a:lvl7pPr>
            <a:lvl8pPr marL="11962140" indent="0">
              <a:buNone/>
              <a:defRPr sz="3333"/>
            </a:lvl8pPr>
            <a:lvl9pPr marL="1367101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696629"/>
      </p:ext>
    </p:extLst>
  </p:cSld>
  <p:clrMapOvr>
    <a:masterClrMapping/>
  </p:clrMapOvr>
  <p:transition/>
</p:sldLayout>
</file>

<file path=ppt/slideLayouts/slideLayout9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12280"/>
      </p:ext>
    </p:extLst>
  </p:cSld>
  <p:clrMapOvr>
    <a:masterClrMapping/>
  </p:clrMapOvr>
  <p:transition/>
</p:sldLayout>
</file>

<file path=ppt/slideLayouts/slideLayout9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638026"/>
      </p:ext>
    </p:extLst>
  </p:cSld>
  <p:clrMapOvr>
    <a:masterClrMapping/>
  </p:clrMapOvr>
  <p:transition/>
</p:sldLayout>
</file>

<file path=ppt/slideLayouts/slideLayout9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696" tIns="170840" rIns="341696" bIns="170840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10090" tIns="205035" rIns="410090" bIns="2050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204632"/>
      </p:ext>
    </p:extLst>
  </p:cSld>
  <p:clrMapOvr>
    <a:masterClrMapping/>
  </p:clrMapOvr>
  <p:transition/>
</p:sldLayout>
</file>

<file path=ppt/slideLayouts/slideLayout9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159239"/>
      </p:ext>
    </p:extLst>
  </p:cSld>
  <p:clrMapOvr>
    <a:masterClrMapping/>
  </p:clrMapOvr>
  <p:transition/>
</p:sldLayout>
</file>

<file path=ppt/slideLayouts/slideLayout9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81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91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8404" indent="0">
              <a:buNone/>
              <a:defRPr sz="6916"/>
            </a:lvl2pPr>
            <a:lvl3pPr marL="3416818" indent="0">
              <a:buNone/>
              <a:defRPr sz="6082"/>
            </a:lvl3pPr>
            <a:lvl4pPr marL="5125220" indent="0">
              <a:buNone/>
              <a:defRPr sz="5249"/>
            </a:lvl4pPr>
            <a:lvl5pPr marL="6833626" indent="0">
              <a:buNone/>
              <a:defRPr sz="5249"/>
            </a:lvl5pPr>
            <a:lvl6pPr marL="8542029" indent="0">
              <a:buNone/>
              <a:defRPr sz="5249"/>
            </a:lvl6pPr>
            <a:lvl7pPr marL="10250450" indent="0">
              <a:buNone/>
              <a:defRPr sz="5249"/>
            </a:lvl7pPr>
            <a:lvl8pPr marL="11958849" indent="0">
              <a:buNone/>
              <a:defRPr sz="5249"/>
            </a:lvl8pPr>
            <a:lvl9pPr marL="1366726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37053"/>
      </p:ext>
    </p:extLst>
  </p:cSld>
  <p:clrMapOvr>
    <a:masterClrMapping/>
  </p:clrMapOvr>
  <p:transition/>
</p:sldLayout>
</file>

<file path=ppt/slideLayouts/slideLayout9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317963"/>
      </p:ext>
    </p:extLst>
  </p:cSld>
  <p:clrMapOvr>
    <a:masterClrMapping/>
  </p:clrMapOvr>
  <p:transition/>
</p:sldLayout>
</file>

<file path=ppt/slideLayouts/slideLayout9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8404" indent="0">
              <a:buNone/>
              <a:defRPr sz="7499" b="1"/>
            </a:lvl2pPr>
            <a:lvl3pPr marL="3416818" indent="0">
              <a:buNone/>
              <a:defRPr sz="6916" b="1"/>
            </a:lvl3pPr>
            <a:lvl4pPr marL="5125220" indent="0">
              <a:buNone/>
              <a:defRPr sz="6082" b="1"/>
            </a:lvl4pPr>
            <a:lvl5pPr marL="6833626" indent="0">
              <a:buNone/>
              <a:defRPr sz="6082" b="1"/>
            </a:lvl5pPr>
            <a:lvl6pPr marL="8542029" indent="0">
              <a:buNone/>
              <a:defRPr sz="6082" b="1"/>
            </a:lvl6pPr>
            <a:lvl7pPr marL="10250450" indent="0">
              <a:buNone/>
              <a:defRPr sz="6082" b="1"/>
            </a:lvl7pPr>
            <a:lvl8pPr marL="11958849" indent="0">
              <a:buNone/>
              <a:defRPr sz="6082" b="1"/>
            </a:lvl8pPr>
            <a:lvl9pPr marL="1366726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2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8404" indent="0">
              <a:buNone/>
              <a:defRPr sz="7499" b="1"/>
            </a:lvl2pPr>
            <a:lvl3pPr marL="3416818" indent="0">
              <a:buNone/>
              <a:defRPr sz="6916" b="1"/>
            </a:lvl3pPr>
            <a:lvl4pPr marL="5125220" indent="0">
              <a:buNone/>
              <a:defRPr sz="6082" b="1"/>
            </a:lvl4pPr>
            <a:lvl5pPr marL="6833626" indent="0">
              <a:buNone/>
              <a:defRPr sz="6082" b="1"/>
            </a:lvl5pPr>
            <a:lvl6pPr marL="8542029" indent="0">
              <a:buNone/>
              <a:defRPr sz="6082" b="1"/>
            </a:lvl6pPr>
            <a:lvl7pPr marL="10250450" indent="0">
              <a:buNone/>
              <a:defRPr sz="6082" b="1"/>
            </a:lvl7pPr>
            <a:lvl8pPr marL="11958849" indent="0">
              <a:buNone/>
              <a:defRPr sz="6082" b="1"/>
            </a:lvl8pPr>
            <a:lvl9pPr marL="1366726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2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808230"/>
      </p:ext>
    </p:extLst>
  </p:cSld>
  <p:clrMapOvr>
    <a:masterClrMapping/>
  </p:clrMapOvr>
  <p:transition/>
</p:sldLayout>
</file>

<file path=ppt/slideLayouts/slideLayout9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327528"/>
      </p:ext>
    </p:extLst>
  </p:cSld>
  <p:clrMapOvr>
    <a:masterClrMapping/>
  </p:clrMapOvr>
  <p:transition/>
</p:sldLayout>
</file>

<file path=ppt/slideLayouts/slideLayout9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698582"/>
      </p:ext>
    </p:extLst>
  </p:cSld>
  <p:clrMapOvr>
    <a:masterClrMapping/>
  </p:clrMapOvr>
  <p:transition/>
</p:sldLayout>
</file>

<file path=ppt/slideLayouts/slideLayout9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44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8404" indent="0">
              <a:buNone/>
              <a:defRPr sz="4583"/>
            </a:lvl2pPr>
            <a:lvl3pPr marL="3416818" indent="0">
              <a:buNone/>
              <a:defRPr sz="3749"/>
            </a:lvl3pPr>
            <a:lvl4pPr marL="5125220" indent="0">
              <a:buNone/>
              <a:defRPr sz="3333"/>
            </a:lvl4pPr>
            <a:lvl5pPr marL="6833626" indent="0">
              <a:buNone/>
              <a:defRPr sz="3333"/>
            </a:lvl5pPr>
            <a:lvl6pPr marL="8542029" indent="0">
              <a:buNone/>
              <a:defRPr sz="3333"/>
            </a:lvl6pPr>
            <a:lvl7pPr marL="10250450" indent="0">
              <a:buNone/>
              <a:defRPr sz="3333"/>
            </a:lvl7pPr>
            <a:lvl8pPr marL="11958849" indent="0">
              <a:buNone/>
              <a:defRPr sz="3333"/>
            </a:lvl8pPr>
            <a:lvl9pPr marL="1366726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513915"/>
      </p:ext>
    </p:extLst>
  </p:cSld>
  <p:clrMapOvr>
    <a:masterClrMapping/>
  </p:clrMapOvr>
  <p:transition/>
</p:sldLayout>
</file>

<file path=ppt/slideLayouts/slideLayout9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8404" indent="0">
              <a:buNone/>
              <a:defRPr sz="10415"/>
            </a:lvl2pPr>
            <a:lvl3pPr marL="3416818" indent="0">
              <a:buNone/>
              <a:defRPr sz="8999"/>
            </a:lvl3pPr>
            <a:lvl4pPr marL="5125220" indent="0">
              <a:buNone/>
              <a:defRPr sz="7499"/>
            </a:lvl4pPr>
            <a:lvl5pPr marL="6833626" indent="0">
              <a:buNone/>
              <a:defRPr sz="7499"/>
            </a:lvl5pPr>
            <a:lvl6pPr marL="8542029" indent="0">
              <a:buNone/>
              <a:defRPr sz="7499"/>
            </a:lvl6pPr>
            <a:lvl7pPr marL="10250450" indent="0">
              <a:buNone/>
              <a:defRPr sz="7499"/>
            </a:lvl7pPr>
            <a:lvl8pPr marL="11958849" indent="0">
              <a:buNone/>
              <a:defRPr sz="7499"/>
            </a:lvl8pPr>
            <a:lvl9pPr marL="1366726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8404" indent="0">
              <a:buNone/>
              <a:defRPr sz="4583"/>
            </a:lvl2pPr>
            <a:lvl3pPr marL="3416818" indent="0">
              <a:buNone/>
              <a:defRPr sz="3749"/>
            </a:lvl3pPr>
            <a:lvl4pPr marL="5125220" indent="0">
              <a:buNone/>
              <a:defRPr sz="3333"/>
            </a:lvl4pPr>
            <a:lvl5pPr marL="6833626" indent="0">
              <a:buNone/>
              <a:defRPr sz="3333"/>
            </a:lvl5pPr>
            <a:lvl6pPr marL="8542029" indent="0">
              <a:buNone/>
              <a:defRPr sz="3333"/>
            </a:lvl6pPr>
            <a:lvl7pPr marL="10250450" indent="0">
              <a:buNone/>
              <a:defRPr sz="3333"/>
            </a:lvl7pPr>
            <a:lvl8pPr marL="11958849" indent="0">
              <a:buNone/>
              <a:defRPr sz="3333"/>
            </a:lvl8pPr>
            <a:lvl9pPr marL="1366726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922541"/>
      </p:ext>
    </p:extLst>
  </p:cSld>
  <p:clrMapOvr>
    <a:masterClrMapping/>
  </p:clrMapOvr>
  <p:transition/>
</p:sldLayout>
</file>

<file path=ppt/slideLayouts/slideLayout9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461334"/>
      </p:ext>
    </p:extLst>
  </p:cSld>
  <p:clrMapOvr>
    <a:masterClrMapping/>
  </p:clrMapOvr>
  <p:transition/>
</p:sldLayout>
</file>

<file path=ppt/slideLayouts/slideLayout9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74130"/>
      </p:ext>
    </p:extLst>
  </p:cSld>
  <p:clrMapOvr>
    <a:masterClrMapping/>
  </p:clrMapOvr>
  <p:transition/>
</p:sldLayout>
</file>

<file path=ppt/slideLayouts/slideLayout9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603" tIns="170797" rIns="341603" bIns="17079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978" tIns="204983" rIns="409978" bIns="20498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760500"/>
      </p:ext>
    </p:extLst>
  </p:cSld>
  <p:clrMapOvr>
    <a:masterClrMapping/>
  </p:clrMapOvr>
  <p:transition/>
</p:sldLayout>
</file>

<file path=ppt/slideLayouts/slideLayout9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10675"/>
      </p:ext>
    </p:extLst>
  </p:cSld>
  <p:clrMapOvr>
    <a:masterClrMapping/>
  </p:clrMapOvr>
  <p:transition/>
</p:sldLayout>
</file>

<file path=ppt/slideLayouts/slideLayout9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397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9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7935" indent="0">
              <a:buNone/>
              <a:defRPr sz="6916"/>
            </a:lvl2pPr>
            <a:lvl3pPr marL="3415877" indent="0">
              <a:buNone/>
              <a:defRPr sz="6082"/>
            </a:lvl3pPr>
            <a:lvl4pPr marL="5123809" indent="0">
              <a:buNone/>
              <a:defRPr sz="5249"/>
            </a:lvl4pPr>
            <a:lvl5pPr marL="6831747" indent="0">
              <a:buNone/>
              <a:defRPr sz="5249"/>
            </a:lvl5pPr>
            <a:lvl6pPr marL="8539678" indent="0">
              <a:buNone/>
              <a:defRPr sz="5249"/>
            </a:lvl6pPr>
            <a:lvl7pPr marL="10247631" indent="0">
              <a:buNone/>
              <a:defRPr sz="5249"/>
            </a:lvl7pPr>
            <a:lvl8pPr marL="11955560" indent="0">
              <a:buNone/>
              <a:defRPr sz="5249"/>
            </a:lvl8pPr>
            <a:lvl9pPr marL="13663499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845960"/>
      </p:ext>
    </p:extLst>
  </p:cSld>
  <p:clrMapOvr>
    <a:masterClrMapping/>
  </p:clrMapOvr>
  <p:transition/>
</p:sldLayout>
</file>

<file path=ppt/slideLayouts/slideLayout9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45540"/>
      </p:ext>
    </p:extLst>
  </p:cSld>
  <p:clrMapOvr>
    <a:masterClrMapping/>
  </p:clrMapOvr>
  <p:transition/>
</p:sldLayout>
</file>

<file path=ppt/slideLayouts/slideLayout9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7935" indent="0">
              <a:buNone/>
              <a:defRPr sz="7499" b="1"/>
            </a:lvl2pPr>
            <a:lvl3pPr marL="3415877" indent="0">
              <a:buNone/>
              <a:defRPr sz="6916" b="1"/>
            </a:lvl3pPr>
            <a:lvl4pPr marL="5123809" indent="0">
              <a:buNone/>
              <a:defRPr sz="6082" b="1"/>
            </a:lvl4pPr>
            <a:lvl5pPr marL="6831747" indent="0">
              <a:buNone/>
              <a:defRPr sz="6082" b="1"/>
            </a:lvl5pPr>
            <a:lvl6pPr marL="8539678" indent="0">
              <a:buNone/>
              <a:defRPr sz="6082" b="1"/>
            </a:lvl6pPr>
            <a:lvl7pPr marL="10247631" indent="0">
              <a:buNone/>
              <a:defRPr sz="6082" b="1"/>
            </a:lvl7pPr>
            <a:lvl8pPr marL="11955560" indent="0">
              <a:buNone/>
              <a:defRPr sz="6082" b="1"/>
            </a:lvl8pPr>
            <a:lvl9pPr marL="1366349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46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7935" indent="0">
              <a:buNone/>
              <a:defRPr sz="7499" b="1"/>
            </a:lvl2pPr>
            <a:lvl3pPr marL="3415877" indent="0">
              <a:buNone/>
              <a:defRPr sz="6916" b="1"/>
            </a:lvl3pPr>
            <a:lvl4pPr marL="5123809" indent="0">
              <a:buNone/>
              <a:defRPr sz="6082" b="1"/>
            </a:lvl4pPr>
            <a:lvl5pPr marL="6831747" indent="0">
              <a:buNone/>
              <a:defRPr sz="6082" b="1"/>
            </a:lvl5pPr>
            <a:lvl6pPr marL="8539678" indent="0">
              <a:buNone/>
              <a:defRPr sz="6082" b="1"/>
            </a:lvl6pPr>
            <a:lvl7pPr marL="10247631" indent="0">
              <a:buNone/>
              <a:defRPr sz="6082" b="1"/>
            </a:lvl7pPr>
            <a:lvl8pPr marL="11955560" indent="0">
              <a:buNone/>
              <a:defRPr sz="6082" b="1"/>
            </a:lvl8pPr>
            <a:lvl9pPr marL="1366349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46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0119"/>
      </p:ext>
    </p:extLst>
  </p:cSld>
  <p:clrMapOvr>
    <a:masterClrMapping/>
  </p:clrMapOvr>
  <p:transition/>
</p:sldLayout>
</file>

<file path=ppt/slideLayouts/slideLayout9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049826"/>
      </p:ext>
    </p:extLst>
  </p:cSld>
  <p:clrMapOvr>
    <a:masterClrMapping/>
  </p:clrMapOvr>
  <p:transition/>
</p:sldLayout>
</file>

<file path=ppt/slideLayouts/slideLayout9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19024"/>
      </p:ext>
    </p:extLst>
  </p:cSld>
  <p:clrMapOvr>
    <a:masterClrMapping/>
  </p:clrMapOvr>
  <p:transition/>
</p:sldLayout>
</file>

<file path=ppt/slideLayouts/slideLayout9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3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60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3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7935" indent="0">
              <a:buNone/>
              <a:defRPr sz="4583"/>
            </a:lvl2pPr>
            <a:lvl3pPr marL="3415877" indent="0">
              <a:buNone/>
              <a:defRPr sz="3749"/>
            </a:lvl3pPr>
            <a:lvl4pPr marL="5123809" indent="0">
              <a:buNone/>
              <a:defRPr sz="3333"/>
            </a:lvl4pPr>
            <a:lvl5pPr marL="6831747" indent="0">
              <a:buNone/>
              <a:defRPr sz="3333"/>
            </a:lvl5pPr>
            <a:lvl6pPr marL="8539678" indent="0">
              <a:buNone/>
              <a:defRPr sz="3333"/>
            </a:lvl6pPr>
            <a:lvl7pPr marL="10247631" indent="0">
              <a:buNone/>
              <a:defRPr sz="3333"/>
            </a:lvl7pPr>
            <a:lvl8pPr marL="11955560" indent="0">
              <a:buNone/>
              <a:defRPr sz="3333"/>
            </a:lvl8pPr>
            <a:lvl9pPr marL="1366349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15603"/>
      </p:ext>
    </p:extLst>
  </p:cSld>
  <p:clrMapOvr>
    <a:masterClrMapping/>
  </p:clrMapOvr>
  <p:transition/>
</p:sldLayout>
</file>

<file path=ppt/slideLayouts/slideLayout9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7935" indent="0">
              <a:buNone/>
              <a:defRPr sz="10415"/>
            </a:lvl2pPr>
            <a:lvl3pPr marL="3415877" indent="0">
              <a:buNone/>
              <a:defRPr sz="8999"/>
            </a:lvl3pPr>
            <a:lvl4pPr marL="5123809" indent="0">
              <a:buNone/>
              <a:defRPr sz="7499"/>
            </a:lvl4pPr>
            <a:lvl5pPr marL="6831747" indent="0">
              <a:buNone/>
              <a:defRPr sz="7499"/>
            </a:lvl5pPr>
            <a:lvl6pPr marL="8539678" indent="0">
              <a:buNone/>
              <a:defRPr sz="7499"/>
            </a:lvl6pPr>
            <a:lvl7pPr marL="10247631" indent="0">
              <a:buNone/>
              <a:defRPr sz="7499"/>
            </a:lvl7pPr>
            <a:lvl8pPr marL="11955560" indent="0">
              <a:buNone/>
              <a:defRPr sz="7499"/>
            </a:lvl8pPr>
            <a:lvl9pPr marL="13663499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7935" indent="0">
              <a:buNone/>
              <a:defRPr sz="4583"/>
            </a:lvl2pPr>
            <a:lvl3pPr marL="3415877" indent="0">
              <a:buNone/>
              <a:defRPr sz="3749"/>
            </a:lvl3pPr>
            <a:lvl4pPr marL="5123809" indent="0">
              <a:buNone/>
              <a:defRPr sz="3333"/>
            </a:lvl4pPr>
            <a:lvl5pPr marL="6831747" indent="0">
              <a:buNone/>
              <a:defRPr sz="3333"/>
            </a:lvl5pPr>
            <a:lvl6pPr marL="8539678" indent="0">
              <a:buNone/>
              <a:defRPr sz="3333"/>
            </a:lvl6pPr>
            <a:lvl7pPr marL="10247631" indent="0">
              <a:buNone/>
              <a:defRPr sz="3333"/>
            </a:lvl7pPr>
            <a:lvl8pPr marL="11955560" indent="0">
              <a:buNone/>
              <a:defRPr sz="3333"/>
            </a:lvl8pPr>
            <a:lvl9pPr marL="1366349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53808"/>
      </p:ext>
    </p:extLst>
  </p:cSld>
  <p:clrMapOvr>
    <a:masterClrMapping/>
  </p:clrMapOvr>
  <p:transition/>
</p:sldLayout>
</file>

<file path=ppt/slideLayouts/slideLayout9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927648"/>
      </p:ext>
    </p:extLst>
  </p:cSld>
  <p:clrMapOvr>
    <a:masterClrMapping/>
  </p:clrMapOvr>
  <p:transition/>
</p:sldLayout>
</file>

<file path=ppt/slideLayouts/slideLayout9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884243"/>
      </p:ext>
    </p:extLst>
  </p:cSld>
  <p:clrMapOvr>
    <a:masterClrMapping/>
  </p:clrMapOvr>
  <p:transition/>
</p:sldLayout>
</file>

<file path=ppt/slideLayouts/slideLayout9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509" tIns="170751" rIns="341509" bIns="170751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865" tIns="204928" rIns="409865" bIns="20492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901725"/>
      </p:ext>
    </p:extLst>
  </p:cSld>
  <p:clrMapOvr>
    <a:masterClrMapping/>
  </p:clrMapOvr>
  <p:transition/>
</p:sldLayout>
</file>

<file path=ppt/slideLayouts/slideLayout9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18127"/>
      </p:ext>
    </p:extLst>
  </p:cSld>
  <p:clrMapOvr>
    <a:masterClrMapping/>
  </p:clrMapOvr>
  <p:transition/>
</p:sldLayout>
</file>

<file path=ppt/slideLayouts/slideLayout9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1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0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7467" indent="0">
              <a:buNone/>
              <a:defRPr sz="6916"/>
            </a:lvl2pPr>
            <a:lvl3pPr marL="3414937" indent="0">
              <a:buNone/>
              <a:defRPr sz="6082"/>
            </a:lvl3pPr>
            <a:lvl4pPr marL="5122401" indent="0">
              <a:buNone/>
              <a:defRPr sz="5249"/>
            </a:lvl4pPr>
            <a:lvl5pPr marL="6829870" indent="0">
              <a:buNone/>
              <a:defRPr sz="5249"/>
            </a:lvl5pPr>
            <a:lvl6pPr marL="8537332" indent="0">
              <a:buNone/>
              <a:defRPr sz="5249"/>
            </a:lvl6pPr>
            <a:lvl7pPr marL="10244811" indent="0">
              <a:buNone/>
              <a:defRPr sz="5249"/>
            </a:lvl7pPr>
            <a:lvl8pPr marL="11952273" indent="0">
              <a:buNone/>
              <a:defRPr sz="5249"/>
            </a:lvl8pPr>
            <a:lvl9pPr marL="1365974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350792"/>
      </p:ext>
    </p:extLst>
  </p:cSld>
  <p:clrMapOvr>
    <a:masterClrMapping/>
  </p:clrMapOvr>
  <p:transition/>
</p:sldLayout>
</file>

<file path=ppt/slideLayouts/slideLayout9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316979"/>
      </p:ext>
    </p:extLst>
  </p:cSld>
  <p:clrMapOvr>
    <a:masterClrMapping/>
  </p:clrMapOvr>
  <p:transition/>
</p:sldLayout>
</file>

<file path=ppt/slideLayouts/slideLayout9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7467" indent="0">
              <a:buNone/>
              <a:defRPr sz="7499" b="1"/>
            </a:lvl2pPr>
            <a:lvl3pPr marL="3414937" indent="0">
              <a:buNone/>
              <a:defRPr sz="6916" b="1"/>
            </a:lvl3pPr>
            <a:lvl4pPr marL="5122401" indent="0">
              <a:buNone/>
              <a:defRPr sz="6082" b="1"/>
            </a:lvl4pPr>
            <a:lvl5pPr marL="6829870" indent="0">
              <a:buNone/>
              <a:defRPr sz="6082" b="1"/>
            </a:lvl5pPr>
            <a:lvl6pPr marL="8537332" indent="0">
              <a:buNone/>
              <a:defRPr sz="6082" b="1"/>
            </a:lvl6pPr>
            <a:lvl7pPr marL="10244811" indent="0">
              <a:buNone/>
              <a:defRPr sz="6082" b="1"/>
            </a:lvl7pPr>
            <a:lvl8pPr marL="11952273" indent="0">
              <a:buNone/>
              <a:defRPr sz="6082" b="1"/>
            </a:lvl8pPr>
            <a:lvl9pPr marL="1365974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51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7467" indent="0">
              <a:buNone/>
              <a:defRPr sz="7499" b="1"/>
            </a:lvl2pPr>
            <a:lvl3pPr marL="3414937" indent="0">
              <a:buNone/>
              <a:defRPr sz="6916" b="1"/>
            </a:lvl3pPr>
            <a:lvl4pPr marL="5122401" indent="0">
              <a:buNone/>
              <a:defRPr sz="6082" b="1"/>
            </a:lvl4pPr>
            <a:lvl5pPr marL="6829870" indent="0">
              <a:buNone/>
              <a:defRPr sz="6082" b="1"/>
            </a:lvl5pPr>
            <a:lvl6pPr marL="8537332" indent="0">
              <a:buNone/>
              <a:defRPr sz="6082" b="1"/>
            </a:lvl6pPr>
            <a:lvl7pPr marL="10244811" indent="0">
              <a:buNone/>
              <a:defRPr sz="6082" b="1"/>
            </a:lvl7pPr>
            <a:lvl8pPr marL="11952273" indent="0">
              <a:buNone/>
              <a:defRPr sz="6082" b="1"/>
            </a:lvl8pPr>
            <a:lvl9pPr marL="1365974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51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22535"/>
      </p:ext>
    </p:extLst>
  </p:cSld>
  <p:clrMapOvr>
    <a:masterClrMapping/>
  </p:clrMapOvr>
  <p:transition/>
</p:sldLayout>
</file>

<file path=ppt/slideLayouts/slideLayout9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848228"/>
      </p:ext>
    </p:extLst>
  </p:cSld>
  <p:clrMapOvr>
    <a:masterClrMapping/>
  </p:clrMapOvr>
  <p:transition/>
</p:sldLayout>
</file>

<file path=ppt/slideLayouts/slideLayout9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367688"/>
      </p:ext>
    </p:extLst>
  </p:cSld>
  <p:clrMapOvr>
    <a:masterClrMapping/>
  </p:clrMapOvr>
  <p:transition/>
</p:sldLayout>
</file>

<file path=ppt/slideLayouts/slideLayout9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60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7467" indent="0">
              <a:buNone/>
              <a:defRPr sz="4583"/>
            </a:lvl2pPr>
            <a:lvl3pPr marL="3414937" indent="0">
              <a:buNone/>
              <a:defRPr sz="3749"/>
            </a:lvl3pPr>
            <a:lvl4pPr marL="5122401" indent="0">
              <a:buNone/>
              <a:defRPr sz="3333"/>
            </a:lvl4pPr>
            <a:lvl5pPr marL="6829870" indent="0">
              <a:buNone/>
              <a:defRPr sz="3333"/>
            </a:lvl5pPr>
            <a:lvl6pPr marL="8537332" indent="0">
              <a:buNone/>
              <a:defRPr sz="3333"/>
            </a:lvl6pPr>
            <a:lvl7pPr marL="10244811" indent="0">
              <a:buNone/>
              <a:defRPr sz="3333"/>
            </a:lvl7pPr>
            <a:lvl8pPr marL="11952273" indent="0">
              <a:buNone/>
              <a:defRPr sz="3333"/>
            </a:lvl8pPr>
            <a:lvl9pPr marL="1365974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74145"/>
      </p:ext>
    </p:extLst>
  </p:cSld>
  <p:clrMapOvr>
    <a:masterClrMapping/>
  </p:clrMapOvr>
  <p:transition/>
</p:sldLayout>
</file>

<file path=ppt/slideLayouts/slideLayout9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7467" indent="0">
              <a:buNone/>
              <a:defRPr sz="10415"/>
            </a:lvl2pPr>
            <a:lvl3pPr marL="3414937" indent="0">
              <a:buNone/>
              <a:defRPr sz="8999"/>
            </a:lvl3pPr>
            <a:lvl4pPr marL="5122401" indent="0">
              <a:buNone/>
              <a:defRPr sz="7499"/>
            </a:lvl4pPr>
            <a:lvl5pPr marL="6829870" indent="0">
              <a:buNone/>
              <a:defRPr sz="7499"/>
            </a:lvl5pPr>
            <a:lvl6pPr marL="8537332" indent="0">
              <a:buNone/>
              <a:defRPr sz="7499"/>
            </a:lvl6pPr>
            <a:lvl7pPr marL="10244811" indent="0">
              <a:buNone/>
              <a:defRPr sz="7499"/>
            </a:lvl7pPr>
            <a:lvl8pPr marL="11952273" indent="0">
              <a:buNone/>
              <a:defRPr sz="7499"/>
            </a:lvl8pPr>
            <a:lvl9pPr marL="1365974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7467" indent="0">
              <a:buNone/>
              <a:defRPr sz="4583"/>
            </a:lvl2pPr>
            <a:lvl3pPr marL="3414937" indent="0">
              <a:buNone/>
              <a:defRPr sz="3749"/>
            </a:lvl3pPr>
            <a:lvl4pPr marL="5122401" indent="0">
              <a:buNone/>
              <a:defRPr sz="3333"/>
            </a:lvl4pPr>
            <a:lvl5pPr marL="6829870" indent="0">
              <a:buNone/>
              <a:defRPr sz="3333"/>
            </a:lvl5pPr>
            <a:lvl6pPr marL="8537332" indent="0">
              <a:buNone/>
              <a:defRPr sz="3333"/>
            </a:lvl6pPr>
            <a:lvl7pPr marL="10244811" indent="0">
              <a:buNone/>
              <a:defRPr sz="3333"/>
            </a:lvl7pPr>
            <a:lvl8pPr marL="11952273" indent="0">
              <a:buNone/>
              <a:defRPr sz="3333"/>
            </a:lvl8pPr>
            <a:lvl9pPr marL="1365974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833370"/>
      </p:ext>
    </p:extLst>
  </p:cSld>
  <p:clrMapOvr>
    <a:masterClrMapping/>
  </p:clrMapOvr>
  <p:transition/>
</p:sldLayout>
</file>

<file path=ppt/slideLayouts/slideLayout9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58779"/>
      </p:ext>
    </p:extLst>
  </p:cSld>
  <p:clrMapOvr>
    <a:masterClrMapping/>
  </p:clrMapOvr>
  <p:transition/>
</p:sldLayout>
</file>

<file path=ppt/slideLayouts/slideLayout9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271675"/>
      </p:ext>
    </p:extLst>
  </p:cSld>
  <p:clrMapOvr>
    <a:masterClrMapping/>
  </p:clrMapOvr>
  <p:transition/>
</p:sldLayout>
</file>

<file path=ppt/slideLayouts/slideLayout9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416" tIns="170707" rIns="341416" bIns="17070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753" tIns="204875" rIns="409753" bIns="20487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56754"/>
      </p:ext>
    </p:extLst>
  </p:cSld>
  <p:clrMapOvr>
    <a:masterClrMapping/>
  </p:clrMapOvr>
  <p:transition/>
</p:sldLayout>
</file>

<file path=ppt/slideLayouts/slideLayout9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169059"/>
      </p:ext>
    </p:extLst>
  </p:cSld>
  <p:clrMapOvr>
    <a:masterClrMapping/>
  </p:clrMapOvr>
  <p:transition/>
</p:sldLayout>
</file>

<file path=ppt/slideLayouts/slideLayout9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1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0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6998" indent="0">
              <a:buNone/>
              <a:defRPr sz="6916"/>
            </a:lvl2pPr>
            <a:lvl3pPr marL="3413998" indent="0">
              <a:buNone/>
              <a:defRPr sz="6082"/>
            </a:lvl3pPr>
            <a:lvl4pPr marL="5120991" indent="0">
              <a:buNone/>
              <a:defRPr sz="5249"/>
            </a:lvl4pPr>
            <a:lvl5pPr marL="6827993" indent="0">
              <a:buNone/>
              <a:defRPr sz="5249"/>
            </a:lvl5pPr>
            <a:lvl6pPr marL="8534984" indent="0">
              <a:buNone/>
              <a:defRPr sz="5249"/>
            </a:lvl6pPr>
            <a:lvl7pPr marL="10241993" indent="0">
              <a:buNone/>
              <a:defRPr sz="5249"/>
            </a:lvl7pPr>
            <a:lvl8pPr marL="11948986" indent="0">
              <a:buNone/>
              <a:defRPr sz="5249"/>
            </a:lvl8pPr>
            <a:lvl9pPr marL="1365598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906072"/>
      </p:ext>
    </p:extLst>
  </p:cSld>
  <p:clrMapOvr>
    <a:masterClrMapping/>
  </p:clrMapOvr>
  <p:transition/>
</p:sldLayout>
</file>

<file path=ppt/slideLayouts/slideLayout9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076334"/>
      </p:ext>
    </p:extLst>
  </p:cSld>
  <p:clrMapOvr>
    <a:masterClrMapping/>
  </p:clrMapOvr>
  <p:transition/>
</p:sldLayout>
</file>

<file path=ppt/slideLayouts/slideLayout9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6998" indent="0">
              <a:buNone/>
              <a:defRPr sz="7499" b="1"/>
            </a:lvl2pPr>
            <a:lvl3pPr marL="3413998" indent="0">
              <a:buNone/>
              <a:defRPr sz="6916" b="1"/>
            </a:lvl3pPr>
            <a:lvl4pPr marL="5120991" indent="0">
              <a:buNone/>
              <a:defRPr sz="6082" b="1"/>
            </a:lvl4pPr>
            <a:lvl5pPr marL="6827993" indent="0">
              <a:buNone/>
              <a:defRPr sz="6082" b="1"/>
            </a:lvl5pPr>
            <a:lvl6pPr marL="8534984" indent="0">
              <a:buNone/>
              <a:defRPr sz="6082" b="1"/>
            </a:lvl6pPr>
            <a:lvl7pPr marL="10241993" indent="0">
              <a:buNone/>
              <a:defRPr sz="6082" b="1"/>
            </a:lvl7pPr>
            <a:lvl8pPr marL="11948986" indent="0">
              <a:buNone/>
              <a:defRPr sz="6082" b="1"/>
            </a:lvl8pPr>
            <a:lvl9pPr marL="1365598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59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6998" indent="0">
              <a:buNone/>
              <a:defRPr sz="7499" b="1"/>
            </a:lvl2pPr>
            <a:lvl3pPr marL="3413998" indent="0">
              <a:buNone/>
              <a:defRPr sz="6916" b="1"/>
            </a:lvl3pPr>
            <a:lvl4pPr marL="5120991" indent="0">
              <a:buNone/>
              <a:defRPr sz="6082" b="1"/>
            </a:lvl4pPr>
            <a:lvl5pPr marL="6827993" indent="0">
              <a:buNone/>
              <a:defRPr sz="6082" b="1"/>
            </a:lvl5pPr>
            <a:lvl6pPr marL="8534984" indent="0">
              <a:buNone/>
              <a:defRPr sz="6082" b="1"/>
            </a:lvl6pPr>
            <a:lvl7pPr marL="10241993" indent="0">
              <a:buNone/>
              <a:defRPr sz="6082" b="1"/>
            </a:lvl7pPr>
            <a:lvl8pPr marL="11948986" indent="0">
              <a:buNone/>
              <a:defRPr sz="6082" b="1"/>
            </a:lvl8pPr>
            <a:lvl9pPr marL="1365598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59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01222"/>
      </p:ext>
    </p:extLst>
  </p:cSld>
  <p:clrMapOvr>
    <a:masterClrMapping/>
  </p:clrMapOvr>
  <p:transition/>
</p:sldLayout>
</file>

<file path=ppt/slideLayouts/slideLayout9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841282"/>
      </p:ext>
    </p:extLst>
  </p:cSld>
  <p:clrMapOvr>
    <a:masterClrMapping/>
  </p:clrMapOvr>
  <p:transition/>
</p:sldLayout>
</file>

<file path=ppt/slideLayouts/slideLayout9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97023"/>
      </p:ext>
    </p:extLst>
  </p:cSld>
  <p:clrMapOvr>
    <a:masterClrMapping/>
  </p:clrMapOvr>
  <p:transition/>
</p:sldLayout>
</file>

<file path=ppt/slideLayouts/slideLayout9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7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6998" indent="0">
              <a:buNone/>
              <a:defRPr sz="4583"/>
            </a:lvl2pPr>
            <a:lvl3pPr marL="3413998" indent="0">
              <a:buNone/>
              <a:defRPr sz="3749"/>
            </a:lvl3pPr>
            <a:lvl4pPr marL="5120991" indent="0">
              <a:buNone/>
              <a:defRPr sz="3333"/>
            </a:lvl4pPr>
            <a:lvl5pPr marL="6827993" indent="0">
              <a:buNone/>
              <a:defRPr sz="3333"/>
            </a:lvl5pPr>
            <a:lvl6pPr marL="8534984" indent="0">
              <a:buNone/>
              <a:defRPr sz="3333"/>
            </a:lvl6pPr>
            <a:lvl7pPr marL="10241993" indent="0">
              <a:buNone/>
              <a:defRPr sz="3333"/>
            </a:lvl7pPr>
            <a:lvl8pPr marL="11948986" indent="0">
              <a:buNone/>
              <a:defRPr sz="3333"/>
            </a:lvl8pPr>
            <a:lvl9pPr marL="1365598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180810"/>
      </p:ext>
    </p:extLst>
  </p:cSld>
  <p:clrMapOvr>
    <a:masterClrMapping/>
  </p:clrMapOvr>
  <p:transition/>
</p:sldLayout>
</file>

<file path=ppt/slideLayouts/slideLayout9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6998" indent="0">
              <a:buNone/>
              <a:defRPr sz="10415"/>
            </a:lvl2pPr>
            <a:lvl3pPr marL="3413998" indent="0">
              <a:buNone/>
              <a:defRPr sz="8999"/>
            </a:lvl3pPr>
            <a:lvl4pPr marL="5120991" indent="0">
              <a:buNone/>
              <a:defRPr sz="7499"/>
            </a:lvl4pPr>
            <a:lvl5pPr marL="6827993" indent="0">
              <a:buNone/>
              <a:defRPr sz="7499"/>
            </a:lvl5pPr>
            <a:lvl6pPr marL="8534984" indent="0">
              <a:buNone/>
              <a:defRPr sz="7499"/>
            </a:lvl6pPr>
            <a:lvl7pPr marL="10241993" indent="0">
              <a:buNone/>
              <a:defRPr sz="7499"/>
            </a:lvl7pPr>
            <a:lvl8pPr marL="11948986" indent="0">
              <a:buNone/>
              <a:defRPr sz="7499"/>
            </a:lvl8pPr>
            <a:lvl9pPr marL="1365598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6998" indent="0">
              <a:buNone/>
              <a:defRPr sz="4583"/>
            </a:lvl2pPr>
            <a:lvl3pPr marL="3413998" indent="0">
              <a:buNone/>
              <a:defRPr sz="3749"/>
            </a:lvl3pPr>
            <a:lvl4pPr marL="5120991" indent="0">
              <a:buNone/>
              <a:defRPr sz="3333"/>
            </a:lvl4pPr>
            <a:lvl5pPr marL="6827993" indent="0">
              <a:buNone/>
              <a:defRPr sz="3333"/>
            </a:lvl5pPr>
            <a:lvl6pPr marL="8534984" indent="0">
              <a:buNone/>
              <a:defRPr sz="3333"/>
            </a:lvl6pPr>
            <a:lvl7pPr marL="10241993" indent="0">
              <a:buNone/>
              <a:defRPr sz="3333"/>
            </a:lvl7pPr>
            <a:lvl8pPr marL="11948986" indent="0">
              <a:buNone/>
              <a:defRPr sz="3333"/>
            </a:lvl8pPr>
            <a:lvl9pPr marL="1365598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0685590"/>
      </p:ext>
    </p:extLst>
  </p:cSld>
  <p:clrMapOvr>
    <a:masterClrMapping/>
  </p:clrMapOvr>
  <p:transition/>
</p:sldLayout>
</file>

<file path=ppt/slideLayouts/slideLayout9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329447"/>
      </p:ext>
    </p:extLst>
  </p:cSld>
  <p:clrMapOvr>
    <a:masterClrMapping/>
  </p:clrMapOvr>
  <p:transition/>
</p:sldLayout>
</file>

<file path=ppt/slideLayouts/slideLayout9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160960"/>
      </p:ext>
    </p:extLst>
  </p:cSld>
  <p:clrMapOvr>
    <a:masterClrMapping/>
  </p:clrMapOvr>
  <p:transition/>
</p:sldLayout>
</file>

<file path=ppt/slideLayouts/slideLayout9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322" tIns="170661" rIns="341322" bIns="170661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640" tIns="204820" rIns="409640" bIns="20482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194809"/>
      </p:ext>
    </p:extLst>
  </p:cSld>
  <p:clrMapOvr>
    <a:masterClrMapping/>
  </p:clrMapOvr>
  <p:transition/>
</p:sldLayout>
</file>

<file path=ppt/slideLayouts/slideLayout9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270571"/>
      </p:ext>
    </p:extLst>
  </p:cSld>
  <p:clrMapOvr>
    <a:masterClrMapping/>
  </p:clrMapOvr>
  <p:transition/>
</p:sldLayout>
</file>

<file path=ppt/slideLayouts/slideLayout9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2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1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6529" indent="0">
              <a:buNone/>
              <a:defRPr sz="6916"/>
            </a:lvl2pPr>
            <a:lvl3pPr marL="3413056" indent="0">
              <a:buNone/>
              <a:defRPr sz="6082"/>
            </a:lvl3pPr>
            <a:lvl4pPr marL="5119581" indent="0">
              <a:buNone/>
              <a:defRPr sz="5249"/>
            </a:lvl4pPr>
            <a:lvl5pPr marL="6826112" indent="0">
              <a:buNone/>
              <a:defRPr sz="5249"/>
            </a:lvl5pPr>
            <a:lvl6pPr marL="8532637" indent="0">
              <a:buNone/>
              <a:defRPr sz="5249"/>
            </a:lvl6pPr>
            <a:lvl7pPr marL="10239178" indent="0">
              <a:buNone/>
              <a:defRPr sz="5249"/>
            </a:lvl7pPr>
            <a:lvl8pPr marL="11945697" indent="0">
              <a:buNone/>
              <a:defRPr sz="5249"/>
            </a:lvl8pPr>
            <a:lvl9pPr marL="13652230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447411"/>
      </p:ext>
    </p:extLst>
  </p:cSld>
  <p:clrMapOvr>
    <a:masterClrMapping/>
  </p:clrMapOvr>
  <p:transition/>
</p:sldLayout>
</file>

<file path=ppt/slideLayouts/slideLayout9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6590"/>
      </p:ext>
    </p:extLst>
  </p:cSld>
  <p:clrMapOvr>
    <a:masterClrMapping/>
  </p:clrMapOvr>
  <p:transition/>
</p:sldLayout>
</file>

<file path=ppt/slideLayouts/slideLayout9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6529" indent="0">
              <a:buNone/>
              <a:defRPr sz="7499" b="1"/>
            </a:lvl2pPr>
            <a:lvl3pPr marL="3413056" indent="0">
              <a:buNone/>
              <a:defRPr sz="6916" b="1"/>
            </a:lvl3pPr>
            <a:lvl4pPr marL="5119581" indent="0">
              <a:buNone/>
              <a:defRPr sz="6082" b="1"/>
            </a:lvl4pPr>
            <a:lvl5pPr marL="6826112" indent="0">
              <a:buNone/>
              <a:defRPr sz="6082" b="1"/>
            </a:lvl5pPr>
            <a:lvl6pPr marL="8532637" indent="0">
              <a:buNone/>
              <a:defRPr sz="6082" b="1"/>
            </a:lvl6pPr>
            <a:lvl7pPr marL="10239178" indent="0">
              <a:buNone/>
              <a:defRPr sz="6082" b="1"/>
            </a:lvl7pPr>
            <a:lvl8pPr marL="11945697" indent="0">
              <a:buNone/>
              <a:defRPr sz="6082" b="1"/>
            </a:lvl8pPr>
            <a:lvl9pPr marL="1365223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67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6529" indent="0">
              <a:buNone/>
              <a:defRPr sz="7499" b="1"/>
            </a:lvl2pPr>
            <a:lvl3pPr marL="3413056" indent="0">
              <a:buNone/>
              <a:defRPr sz="6916" b="1"/>
            </a:lvl3pPr>
            <a:lvl4pPr marL="5119581" indent="0">
              <a:buNone/>
              <a:defRPr sz="6082" b="1"/>
            </a:lvl4pPr>
            <a:lvl5pPr marL="6826112" indent="0">
              <a:buNone/>
              <a:defRPr sz="6082" b="1"/>
            </a:lvl5pPr>
            <a:lvl6pPr marL="8532637" indent="0">
              <a:buNone/>
              <a:defRPr sz="6082" b="1"/>
            </a:lvl6pPr>
            <a:lvl7pPr marL="10239178" indent="0">
              <a:buNone/>
              <a:defRPr sz="6082" b="1"/>
            </a:lvl7pPr>
            <a:lvl8pPr marL="11945697" indent="0">
              <a:buNone/>
              <a:defRPr sz="6082" b="1"/>
            </a:lvl8pPr>
            <a:lvl9pPr marL="1365223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67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22897"/>
      </p:ext>
    </p:extLst>
  </p:cSld>
  <p:clrMapOvr>
    <a:masterClrMapping/>
  </p:clrMapOvr>
  <p:transition/>
</p:sldLayout>
</file>

<file path=ppt/slideLayouts/slideLayout9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725290"/>
      </p:ext>
    </p:extLst>
  </p:cSld>
  <p:clrMapOvr>
    <a:masterClrMapping/>
  </p:clrMapOvr>
  <p:transition/>
</p:sldLayout>
</file>

<file path=ppt/slideLayouts/slideLayout9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7469"/>
      </p:ext>
    </p:extLst>
  </p:cSld>
  <p:clrMapOvr>
    <a:masterClrMapping/>
  </p:clrMapOvr>
  <p:transition/>
</p:sldLayout>
</file>

<file path=ppt/slideLayouts/slideLayout9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4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94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4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6529" indent="0">
              <a:buNone/>
              <a:defRPr sz="4583"/>
            </a:lvl2pPr>
            <a:lvl3pPr marL="3413056" indent="0">
              <a:buNone/>
              <a:defRPr sz="3749"/>
            </a:lvl3pPr>
            <a:lvl4pPr marL="5119581" indent="0">
              <a:buNone/>
              <a:defRPr sz="3333"/>
            </a:lvl4pPr>
            <a:lvl5pPr marL="6826112" indent="0">
              <a:buNone/>
              <a:defRPr sz="3333"/>
            </a:lvl5pPr>
            <a:lvl6pPr marL="8532637" indent="0">
              <a:buNone/>
              <a:defRPr sz="3333"/>
            </a:lvl6pPr>
            <a:lvl7pPr marL="10239178" indent="0">
              <a:buNone/>
              <a:defRPr sz="3333"/>
            </a:lvl7pPr>
            <a:lvl8pPr marL="11945697" indent="0">
              <a:buNone/>
              <a:defRPr sz="3333"/>
            </a:lvl8pPr>
            <a:lvl9pPr marL="1365223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941679"/>
      </p:ext>
    </p:extLst>
  </p:cSld>
  <p:clrMapOvr>
    <a:masterClrMapping/>
  </p:clrMapOvr>
  <p:transition/>
</p:sldLayout>
</file>

<file path=ppt/slideLayouts/slideLayout9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6529" indent="0">
              <a:buNone/>
              <a:defRPr sz="10415"/>
            </a:lvl2pPr>
            <a:lvl3pPr marL="3413056" indent="0">
              <a:buNone/>
              <a:defRPr sz="8999"/>
            </a:lvl3pPr>
            <a:lvl4pPr marL="5119581" indent="0">
              <a:buNone/>
              <a:defRPr sz="7499"/>
            </a:lvl4pPr>
            <a:lvl5pPr marL="6826112" indent="0">
              <a:buNone/>
              <a:defRPr sz="7499"/>
            </a:lvl5pPr>
            <a:lvl6pPr marL="8532637" indent="0">
              <a:buNone/>
              <a:defRPr sz="7499"/>
            </a:lvl6pPr>
            <a:lvl7pPr marL="10239178" indent="0">
              <a:buNone/>
              <a:defRPr sz="7499"/>
            </a:lvl7pPr>
            <a:lvl8pPr marL="11945697" indent="0">
              <a:buNone/>
              <a:defRPr sz="7499"/>
            </a:lvl8pPr>
            <a:lvl9pPr marL="13652230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6529" indent="0">
              <a:buNone/>
              <a:defRPr sz="4583"/>
            </a:lvl2pPr>
            <a:lvl3pPr marL="3413056" indent="0">
              <a:buNone/>
              <a:defRPr sz="3749"/>
            </a:lvl3pPr>
            <a:lvl4pPr marL="5119581" indent="0">
              <a:buNone/>
              <a:defRPr sz="3333"/>
            </a:lvl4pPr>
            <a:lvl5pPr marL="6826112" indent="0">
              <a:buNone/>
              <a:defRPr sz="3333"/>
            </a:lvl5pPr>
            <a:lvl6pPr marL="8532637" indent="0">
              <a:buNone/>
              <a:defRPr sz="3333"/>
            </a:lvl6pPr>
            <a:lvl7pPr marL="10239178" indent="0">
              <a:buNone/>
              <a:defRPr sz="3333"/>
            </a:lvl7pPr>
            <a:lvl8pPr marL="11945697" indent="0">
              <a:buNone/>
              <a:defRPr sz="3333"/>
            </a:lvl8pPr>
            <a:lvl9pPr marL="1365223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807416"/>
      </p:ext>
    </p:extLst>
  </p:cSld>
  <p:clrMapOvr>
    <a:masterClrMapping/>
  </p:clrMapOvr>
  <p:transition/>
</p:sldLayout>
</file>

<file path=ppt/slideLayouts/slideLayout9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84807"/>
      </p:ext>
    </p:extLst>
  </p:cSld>
  <p:clrMapOvr>
    <a:masterClrMapping/>
  </p:clrMapOvr>
  <p:transition/>
</p:sldLayout>
</file>

<file path=ppt/slideLayouts/slideLayout9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5098593"/>
      </p:ext>
    </p:extLst>
  </p:cSld>
  <p:clrMapOvr>
    <a:masterClrMapping/>
  </p:clrMapOvr>
  <p:transition/>
</p:sldLayout>
</file>

<file path=ppt/slideLayouts/slideLayout9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228" tIns="170615" rIns="341228" bIns="17061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528" tIns="204765" rIns="409528" bIns="204765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17255"/>
      </p:ext>
    </p:extLst>
  </p:cSld>
  <p:clrMapOvr>
    <a:masterClrMapping/>
  </p:clrMapOvr>
  <p:transition/>
</p:sldLayout>
</file>

<file path=ppt/slideLayouts/slideLayout9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9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49721"/>
      </p:ext>
    </p:extLst>
  </p:cSld>
  <p:clrMapOvr>
    <a:masterClrMapping/>
  </p:clrMapOvr>
  <p:transition/>
</p:sldLayout>
</file>

<file path=ppt/slideLayouts/slideLayout9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4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22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6060" indent="0">
              <a:buNone/>
              <a:defRPr sz="6916"/>
            </a:lvl2pPr>
            <a:lvl3pPr marL="3412119" indent="0">
              <a:buNone/>
              <a:defRPr sz="6082"/>
            </a:lvl3pPr>
            <a:lvl4pPr marL="5118173" indent="0">
              <a:buNone/>
              <a:defRPr sz="5249"/>
            </a:lvl4pPr>
            <a:lvl5pPr marL="6824235" indent="0">
              <a:buNone/>
              <a:defRPr sz="5249"/>
            </a:lvl5pPr>
            <a:lvl6pPr marL="8530292" indent="0">
              <a:buNone/>
              <a:defRPr sz="5249"/>
            </a:lvl6pPr>
            <a:lvl7pPr marL="10236362" indent="0">
              <a:buNone/>
              <a:defRPr sz="5249"/>
            </a:lvl7pPr>
            <a:lvl8pPr marL="11942414" indent="0">
              <a:buNone/>
              <a:defRPr sz="5249"/>
            </a:lvl8pPr>
            <a:lvl9pPr marL="1364847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886712"/>
      </p:ext>
    </p:extLst>
  </p:cSld>
  <p:clrMapOvr>
    <a:masterClrMapping/>
  </p:clrMapOvr>
  <p:transition/>
</p:sldLayout>
</file>

<file path=ppt/slideLayouts/slideLayout9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36945"/>
      </p:ext>
    </p:extLst>
  </p:cSld>
  <p:clrMapOvr>
    <a:masterClrMapping/>
  </p:clrMapOvr>
  <p:transition/>
</p:sldLayout>
</file>

<file path=ppt/slideLayouts/slideLayout9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6060" indent="0">
              <a:buNone/>
              <a:defRPr sz="7499" b="1"/>
            </a:lvl2pPr>
            <a:lvl3pPr marL="3412119" indent="0">
              <a:buNone/>
              <a:defRPr sz="6916" b="1"/>
            </a:lvl3pPr>
            <a:lvl4pPr marL="5118173" indent="0">
              <a:buNone/>
              <a:defRPr sz="6082" b="1"/>
            </a:lvl4pPr>
            <a:lvl5pPr marL="6824235" indent="0">
              <a:buNone/>
              <a:defRPr sz="6082" b="1"/>
            </a:lvl5pPr>
            <a:lvl6pPr marL="8530292" indent="0">
              <a:buNone/>
              <a:defRPr sz="6082" b="1"/>
            </a:lvl6pPr>
            <a:lvl7pPr marL="10236362" indent="0">
              <a:buNone/>
              <a:defRPr sz="6082" b="1"/>
            </a:lvl7pPr>
            <a:lvl8pPr marL="11942414" indent="0">
              <a:buNone/>
              <a:defRPr sz="6082" b="1"/>
            </a:lvl8pPr>
            <a:lvl9pPr marL="1364847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72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6060" indent="0">
              <a:buNone/>
              <a:defRPr sz="7499" b="1"/>
            </a:lvl2pPr>
            <a:lvl3pPr marL="3412119" indent="0">
              <a:buNone/>
              <a:defRPr sz="6916" b="1"/>
            </a:lvl3pPr>
            <a:lvl4pPr marL="5118173" indent="0">
              <a:buNone/>
              <a:defRPr sz="6082" b="1"/>
            </a:lvl4pPr>
            <a:lvl5pPr marL="6824235" indent="0">
              <a:buNone/>
              <a:defRPr sz="6082" b="1"/>
            </a:lvl5pPr>
            <a:lvl6pPr marL="8530292" indent="0">
              <a:buNone/>
              <a:defRPr sz="6082" b="1"/>
            </a:lvl6pPr>
            <a:lvl7pPr marL="10236362" indent="0">
              <a:buNone/>
              <a:defRPr sz="6082" b="1"/>
            </a:lvl7pPr>
            <a:lvl8pPr marL="11942414" indent="0">
              <a:buNone/>
              <a:defRPr sz="6082" b="1"/>
            </a:lvl8pPr>
            <a:lvl9pPr marL="1364847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72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301310"/>
      </p:ext>
    </p:extLst>
  </p:cSld>
  <p:clrMapOvr>
    <a:masterClrMapping/>
  </p:clrMapOvr>
  <p:transition/>
</p:sldLayout>
</file>

<file path=ppt/slideLayouts/slideLayout9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22510"/>
      </p:ext>
    </p:extLst>
  </p:cSld>
  <p:clrMapOvr>
    <a:masterClrMapping/>
  </p:clrMapOvr>
  <p:transition/>
</p:sldLayout>
</file>

<file path=ppt/slideLayouts/slideLayout9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51860"/>
      </p:ext>
    </p:extLst>
  </p:cSld>
  <p:clrMapOvr>
    <a:masterClrMapping/>
  </p:clrMapOvr>
  <p:transition/>
</p:sldLayout>
</file>

<file path=ppt/slideLayouts/slideLayout9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594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6060" indent="0">
              <a:buNone/>
              <a:defRPr sz="4583"/>
            </a:lvl2pPr>
            <a:lvl3pPr marL="3412119" indent="0">
              <a:buNone/>
              <a:defRPr sz="3749"/>
            </a:lvl3pPr>
            <a:lvl4pPr marL="5118173" indent="0">
              <a:buNone/>
              <a:defRPr sz="3333"/>
            </a:lvl4pPr>
            <a:lvl5pPr marL="6824235" indent="0">
              <a:buNone/>
              <a:defRPr sz="3333"/>
            </a:lvl5pPr>
            <a:lvl6pPr marL="8530292" indent="0">
              <a:buNone/>
              <a:defRPr sz="3333"/>
            </a:lvl6pPr>
            <a:lvl7pPr marL="10236362" indent="0">
              <a:buNone/>
              <a:defRPr sz="3333"/>
            </a:lvl7pPr>
            <a:lvl8pPr marL="11942414" indent="0">
              <a:buNone/>
              <a:defRPr sz="3333"/>
            </a:lvl8pPr>
            <a:lvl9pPr marL="1364847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66139"/>
      </p:ext>
    </p:extLst>
  </p:cSld>
  <p:clrMapOvr>
    <a:masterClrMapping/>
  </p:clrMapOvr>
  <p:transition/>
</p:sldLayout>
</file>

<file path=ppt/slideLayouts/slideLayout9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6060" indent="0">
              <a:buNone/>
              <a:defRPr sz="10415"/>
            </a:lvl2pPr>
            <a:lvl3pPr marL="3412119" indent="0">
              <a:buNone/>
              <a:defRPr sz="8999"/>
            </a:lvl3pPr>
            <a:lvl4pPr marL="5118173" indent="0">
              <a:buNone/>
              <a:defRPr sz="7499"/>
            </a:lvl4pPr>
            <a:lvl5pPr marL="6824235" indent="0">
              <a:buNone/>
              <a:defRPr sz="7499"/>
            </a:lvl5pPr>
            <a:lvl6pPr marL="8530292" indent="0">
              <a:buNone/>
              <a:defRPr sz="7499"/>
            </a:lvl6pPr>
            <a:lvl7pPr marL="10236362" indent="0">
              <a:buNone/>
              <a:defRPr sz="7499"/>
            </a:lvl7pPr>
            <a:lvl8pPr marL="11942414" indent="0">
              <a:buNone/>
              <a:defRPr sz="7499"/>
            </a:lvl8pPr>
            <a:lvl9pPr marL="1364847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6060" indent="0">
              <a:buNone/>
              <a:defRPr sz="4583"/>
            </a:lvl2pPr>
            <a:lvl3pPr marL="3412119" indent="0">
              <a:buNone/>
              <a:defRPr sz="3749"/>
            </a:lvl3pPr>
            <a:lvl4pPr marL="5118173" indent="0">
              <a:buNone/>
              <a:defRPr sz="3333"/>
            </a:lvl4pPr>
            <a:lvl5pPr marL="6824235" indent="0">
              <a:buNone/>
              <a:defRPr sz="3333"/>
            </a:lvl5pPr>
            <a:lvl6pPr marL="8530292" indent="0">
              <a:buNone/>
              <a:defRPr sz="3333"/>
            </a:lvl6pPr>
            <a:lvl7pPr marL="10236362" indent="0">
              <a:buNone/>
              <a:defRPr sz="3333"/>
            </a:lvl7pPr>
            <a:lvl8pPr marL="11942414" indent="0">
              <a:buNone/>
              <a:defRPr sz="3333"/>
            </a:lvl8pPr>
            <a:lvl9pPr marL="1364847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981542"/>
      </p:ext>
    </p:extLst>
  </p:cSld>
  <p:clrMapOvr>
    <a:masterClrMapping/>
  </p:clrMapOvr>
  <p:transition/>
</p:sldLayout>
</file>

<file path=ppt/slideLayouts/slideLayout9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698632"/>
      </p:ext>
    </p:extLst>
  </p:cSld>
  <p:clrMapOvr>
    <a:masterClrMapping/>
  </p:clrMapOvr>
  <p:transition/>
</p:sldLayout>
</file>

<file path=ppt/slideLayouts/slideLayout9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25560"/>
      </p:ext>
    </p:extLst>
  </p:cSld>
  <p:clrMapOvr>
    <a:masterClrMapping/>
  </p:clrMapOvr>
  <p:transition/>
</p:sldLayout>
</file>

<file path=ppt/slideLayouts/slideLayout979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6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87377"/>
      </p:ext>
    </p:extLst>
  </p:cSld>
  <p:clrMapOvr>
    <a:masterClrMapping/>
  </p:clrMapOvr>
  <p:transition/>
</p:sldLayout>
</file>

<file path=ppt/slideLayouts/slideLayout9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1134" tIns="170572" rIns="341134" bIns="170572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134" tIns="170572" rIns="341134" bIns="17057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134" tIns="170572" rIns="341134" bIns="17057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415" tIns="204713" rIns="409415" bIns="20471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387702"/>
      </p:ext>
    </p:extLst>
  </p:cSld>
  <p:clrMapOvr>
    <a:masterClrMapping/>
  </p:clrMapOvr>
  <p:transition/>
</p:sldLayout>
</file>

<file path=ppt/slideLayouts/slideLayout9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934813"/>
      </p:ext>
    </p:extLst>
  </p:cSld>
  <p:clrMapOvr>
    <a:masterClrMapping/>
  </p:clrMapOvr>
  <p:transition/>
</p:sldLayout>
</file>

<file path=ppt/slideLayouts/slideLayout9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4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2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5590" indent="0">
              <a:buNone/>
              <a:defRPr sz="6916"/>
            </a:lvl2pPr>
            <a:lvl3pPr marL="3411182" indent="0">
              <a:buNone/>
              <a:defRPr sz="6082"/>
            </a:lvl3pPr>
            <a:lvl4pPr marL="5116765" indent="0">
              <a:buNone/>
              <a:defRPr sz="5249"/>
            </a:lvl4pPr>
            <a:lvl5pPr marL="6822357" indent="0">
              <a:buNone/>
              <a:defRPr sz="5249"/>
            </a:lvl5pPr>
            <a:lvl6pPr marL="8527944" indent="0">
              <a:buNone/>
              <a:defRPr sz="5249"/>
            </a:lvl6pPr>
            <a:lvl7pPr marL="10233546" indent="0">
              <a:buNone/>
              <a:defRPr sz="5249"/>
            </a:lvl7pPr>
            <a:lvl8pPr marL="11939129" indent="0">
              <a:buNone/>
              <a:defRPr sz="5249"/>
            </a:lvl8pPr>
            <a:lvl9pPr marL="1364472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443839"/>
      </p:ext>
    </p:extLst>
  </p:cSld>
  <p:clrMapOvr>
    <a:masterClrMapping/>
  </p:clrMapOvr>
  <p:transition/>
</p:sldLayout>
</file>

<file path=ppt/slideLayouts/slideLayout9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705304"/>
      </p:ext>
    </p:extLst>
  </p:cSld>
  <p:clrMapOvr>
    <a:masterClrMapping/>
  </p:clrMapOvr>
  <p:transition/>
</p:sldLayout>
</file>

<file path=ppt/slideLayouts/slideLayout9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5590" indent="0">
              <a:buNone/>
              <a:defRPr sz="7499" b="1"/>
            </a:lvl2pPr>
            <a:lvl3pPr marL="3411182" indent="0">
              <a:buNone/>
              <a:defRPr sz="6916" b="1"/>
            </a:lvl3pPr>
            <a:lvl4pPr marL="5116765" indent="0">
              <a:buNone/>
              <a:defRPr sz="6082" b="1"/>
            </a:lvl4pPr>
            <a:lvl5pPr marL="6822357" indent="0">
              <a:buNone/>
              <a:defRPr sz="6082" b="1"/>
            </a:lvl5pPr>
            <a:lvl6pPr marL="8527944" indent="0">
              <a:buNone/>
              <a:defRPr sz="6082" b="1"/>
            </a:lvl6pPr>
            <a:lvl7pPr marL="10233546" indent="0">
              <a:buNone/>
              <a:defRPr sz="6082" b="1"/>
            </a:lvl7pPr>
            <a:lvl8pPr marL="11939129" indent="0">
              <a:buNone/>
              <a:defRPr sz="6082" b="1"/>
            </a:lvl8pPr>
            <a:lvl9pPr marL="1364472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78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5590" indent="0">
              <a:buNone/>
              <a:defRPr sz="7499" b="1"/>
            </a:lvl2pPr>
            <a:lvl3pPr marL="3411182" indent="0">
              <a:buNone/>
              <a:defRPr sz="6916" b="1"/>
            </a:lvl3pPr>
            <a:lvl4pPr marL="5116765" indent="0">
              <a:buNone/>
              <a:defRPr sz="6082" b="1"/>
            </a:lvl4pPr>
            <a:lvl5pPr marL="6822357" indent="0">
              <a:buNone/>
              <a:defRPr sz="6082" b="1"/>
            </a:lvl5pPr>
            <a:lvl6pPr marL="8527944" indent="0">
              <a:buNone/>
              <a:defRPr sz="6082" b="1"/>
            </a:lvl6pPr>
            <a:lvl7pPr marL="10233546" indent="0">
              <a:buNone/>
              <a:defRPr sz="6082" b="1"/>
            </a:lvl7pPr>
            <a:lvl8pPr marL="11939129" indent="0">
              <a:buNone/>
              <a:defRPr sz="6082" b="1"/>
            </a:lvl8pPr>
            <a:lvl9pPr marL="1364472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78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839478"/>
      </p:ext>
    </p:extLst>
  </p:cSld>
  <p:clrMapOvr>
    <a:masterClrMapping/>
  </p:clrMapOvr>
  <p:transition/>
</p:sldLayout>
</file>

<file path=ppt/slideLayouts/slideLayout9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37398"/>
      </p:ext>
    </p:extLst>
  </p:cSld>
  <p:clrMapOvr>
    <a:masterClrMapping/>
  </p:clrMapOvr>
  <p:transition/>
</p:sldLayout>
</file>

<file path=ppt/slideLayouts/slideLayout9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660687"/>
      </p:ext>
    </p:extLst>
  </p:cSld>
  <p:clrMapOvr>
    <a:masterClrMapping/>
  </p:clrMapOvr>
  <p:transition/>
</p:sldLayout>
</file>

<file path=ppt/slideLayouts/slideLayout9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0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5590" indent="0">
              <a:buNone/>
              <a:defRPr sz="4583"/>
            </a:lvl2pPr>
            <a:lvl3pPr marL="3411182" indent="0">
              <a:buNone/>
              <a:defRPr sz="3749"/>
            </a:lvl3pPr>
            <a:lvl4pPr marL="5116765" indent="0">
              <a:buNone/>
              <a:defRPr sz="3333"/>
            </a:lvl4pPr>
            <a:lvl5pPr marL="6822357" indent="0">
              <a:buNone/>
              <a:defRPr sz="3333"/>
            </a:lvl5pPr>
            <a:lvl6pPr marL="8527944" indent="0">
              <a:buNone/>
              <a:defRPr sz="3333"/>
            </a:lvl6pPr>
            <a:lvl7pPr marL="10233546" indent="0">
              <a:buNone/>
              <a:defRPr sz="3333"/>
            </a:lvl7pPr>
            <a:lvl8pPr marL="11939129" indent="0">
              <a:buNone/>
              <a:defRPr sz="3333"/>
            </a:lvl8pPr>
            <a:lvl9pPr marL="1364472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882533"/>
      </p:ext>
    </p:extLst>
  </p:cSld>
  <p:clrMapOvr>
    <a:masterClrMapping/>
  </p:clrMapOvr>
  <p:transition/>
</p:sldLayout>
</file>

<file path=ppt/slideLayouts/slideLayout9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5590" indent="0">
              <a:buNone/>
              <a:defRPr sz="10415"/>
            </a:lvl2pPr>
            <a:lvl3pPr marL="3411182" indent="0">
              <a:buNone/>
              <a:defRPr sz="8999"/>
            </a:lvl3pPr>
            <a:lvl4pPr marL="5116765" indent="0">
              <a:buNone/>
              <a:defRPr sz="7499"/>
            </a:lvl4pPr>
            <a:lvl5pPr marL="6822357" indent="0">
              <a:buNone/>
              <a:defRPr sz="7499"/>
            </a:lvl5pPr>
            <a:lvl6pPr marL="8527944" indent="0">
              <a:buNone/>
              <a:defRPr sz="7499"/>
            </a:lvl6pPr>
            <a:lvl7pPr marL="10233546" indent="0">
              <a:buNone/>
              <a:defRPr sz="7499"/>
            </a:lvl7pPr>
            <a:lvl8pPr marL="11939129" indent="0">
              <a:buNone/>
              <a:defRPr sz="7499"/>
            </a:lvl8pPr>
            <a:lvl9pPr marL="1364472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5590" indent="0">
              <a:buNone/>
              <a:defRPr sz="4583"/>
            </a:lvl2pPr>
            <a:lvl3pPr marL="3411182" indent="0">
              <a:buNone/>
              <a:defRPr sz="3749"/>
            </a:lvl3pPr>
            <a:lvl4pPr marL="5116765" indent="0">
              <a:buNone/>
              <a:defRPr sz="3333"/>
            </a:lvl4pPr>
            <a:lvl5pPr marL="6822357" indent="0">
              <a:buNone/>
              <a:defRPr sz="3333"/>
            </a:lvl5pPr>
            <a:lvl6pPr marL="8527944" indent="0">
              <a:buNone/>
              <a:defRPr sz="3333"/>
            </a:lvl6pPr>
            <a:lvl7pPr marL="10233546" indent="0">
              <a:buNone/>
              <a:defRPr sz="3333"/>
            </a:lvl7pPr>
            <a:lvl8pPr marL="11939129" indent="0">
              <a:buNone/>
              <a:defRPr sz="3333"/>
            </a:lvl8pPr>
            <a:lvl9pPr marL="1364472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386719"/>
      </p:ext>
    </p:extLst>
  </p:cSld>
  <p:clrMapOvr>
    <a:masterClrMapping/>
  </p:clrMapOvr>
  <p:transition/>
</p:sldLayout>
</file>

<file path=ppt/slideLayouts/slideLayout9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805794"/>
      </p:ext>
    </p:extLst>
  </p:cSld>
  <p:clrMapOvr>
    <a:masterClrMapping/>
  </p:clrMapOvr>
  <p:transition/>
</p:sldLayout>
</file>

<file path=ppt/slideLayouts/slideLayout9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352685"/>
      </p:ext>
    </p:extLst>
  </p:cSld>
  <p:clrMapOvr>
    <a:masterClrMapping/>
  </p:clrMapOvr>
  <p:transition/>
</p:sldLayout>
</file>

<file path=ppt/slideLayouts/slideLayout9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984" tIns="170498" rIns="340984" bIns="170498"/>
          <a:lstStyle/>
          <a:p>
            <a:pPr defTabSz="3409721"/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84" tIns="170498" rIns="340984" bIns="170498"/>
          <a:lstStyle/>
          <a:p>
            <a:pPr defTabSz="3409721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84" tIns="170498" rIns="340984" bIns="170498"/>
          <a:lstStyle/>
          <a:p>
            <a:pPr defTabSz="3409721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235" tIns="204625" rIns="409235" bIns="20462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409721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61471"/>
      </p:ext>
    </p:extLst>
  </p:cSld>
  <p:clrMapOvr>
    <a:masterClrMapping/>
  </p:clrMapOvr>
  <p:transition/>
</p:sldLayout>
</file>

<file path=ppt/slideLayouts/slideLayout9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496594"/>
      </p:ext>
    </p:extLst>
  </p:cSld>
  <p:clrMapOvr>
    <a:masterClrMapping/>
  </p:clrMapOvr>
  <p:transition/>
</p:sldLayout>
</file>

<file path=ppt/slideLayouts/slideLayout9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76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7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4861" indent="0">
              <a:buNone/>
              <a:defRPr sz="6916"/>
            </a:lvl2pPr>
            <a:lvl3pPr marL="3409721" indent="0">
              <a:buNone/>
              <a:defRPr sz="6082"/>
            </a:lvl3pPr>
            <a:lvl4pPr marL="5114580" indent="0">
              <a:buNone/>
              <a:defRPr sz="5249"/>
            </a:lvl4pPr>
            <a:lvl5pPr marL="6819436" indent="0">
              <a:buNone/>
              <a:defRPr sz="5249"/>
            </a:lvl5pPr>
            <a:lvl6pPr marL="8524297" indent="0">
              <a:buNone/>
              <a:defRPr sz="5249"/>
            </a:lvl6pPr>
            <a:lvl7pPr marL="10229157" indent="0">
              <a:buNone/>
              <a:defRPr sz="5249"/>
            </a:lvl7pPr>
            <a:lvl8pPr marL="11934009" indent="0">
              <a:buNone/>
              <a:defRPr sz="5249"/>
            </a:lvl8pPr>
            <a:lvl9pPr marL="13638872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71075"/>
      </p:ext>
    </p:extLst>
  </p:cSld>
  <p:clrMapOvr>
    <a:masterClrMapping/>
  </p:clrMapOvr>
  <p:transition/>
</p:sldLayout>
</file>

<file path=ppt/slideLayouts/slideLayout9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38374"/>
      </p:ext>
    </p:extLst>
  </p:cSld>
  <p:clrMapOvr>
    <a:masterClrMapping/>
  </p:clrMapOvr>
  <p:transition/>
</p:sldLayout>
</file>

<file path=ppt/slideLayouts/slideLayout9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4861" indent="0">
              <a:buNone/>
              <a:defRPr sz="7499" b="1"/>
            </a:lvl2pPr>
            <a:lvl3pPr marL="3409721" indent="0">
              <a:buNone/>
              <a:defRPr sz="6916" b="1"/>
            </a:lvl3pPr>
            <a:lvl4pPr marL="5114580" indent="0">
              <a:buNone/>
              <a:defRPr sz="6082" b="1"/>
            </a:lvl4pPr>
            <a:lvl5pPr marL="6819436" indent="0">
              <a:buNone/>
              <a:defRPr sz="6082" b="1"/>
            </a:lvl5pPr>
            <a:lvl6pPr marL="8524297" indent="0">
              <a:buNone/>
              <a:defRPr sz="6082" b="1"/>
            </a:lvl6pPr>
            <a:lvl7pPr marL="10229157" indent="0">
              <a:buNone/>
              <a:defRPr sz="6082" b="1"/>
            </a:lvl7pPr>
            <a:lvl8pPr marL="11934009" indent="0">
              <a:buNone/>
              <a:defRPr sz="6082" b="1"/>
            </a:lvl8pPr>
            <a:lvl9pPr marL="1363887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89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4861" indent="0">
              <a:buNone/>
              <a:defRPr sz="7499" b="1"/>
            </a:lvl2pPr>
            <a:lvl3pPr marL="3409721" indent="0">
              <a:buNone/>
              <a:defRPr sz="6916" b="1"/>
            </a:lvl3pPr>
            <a:lvl4pPr marL="5114580" indent="0">
              <a:buNone/>
              <a:defRPr sz="6082" b="1"/>
            </a:lvl4pPr>
            <a:lvl5pPr marL="6819436" indent="0">
              <a:buNone/>
              <a:defRPr sz="6082" b="1"/>
            </a:lvl5pPr>
            <a:lvl6pPr marL="8524297" indent="0">
              <a:buNone/>
              <a:defRPr sz="6082" b="1"/>
            </a:lvl6pPr>
            <a:lvl7pPr marL="10229157" indent="0">
              <a:buNone/>
              <a:defRPr sz="6082" b="1"/>
            </a:lvl7pPr>
            <a:lvl8pPr marL="11934009" indent="0">
              <a:buNone/>
              <a:defRPr sz="6082" b="1"/>
            </a:lvl8pPr>
            <a:lvl9pPr marL="1363887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89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416713"/>
      </p:ext>
    </p:extLst>
  </p:cSld>
  <p:clrMapOvr>
    <a:masterClrMapping/>
  </p:clrMapOvr>
  <p:transition/>
</p:sldLayout>
</file>

<file path=ppt/slideLayouts/slideLayout9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169546"/>
      </p:ext>
    </p:extLst>
  </p:cSld>
  <p:clrMapOvr>
    <a:masterClrMapping/>
  </p:clrMapOvr>
  <p:transition/>
</p:sldLayout>
</file>

<file path=ppt/slideLayouts/slideLayout9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20339"/>
      </p:ext>
    </p:extLst>
  </p:cSld>
  <p:clrMapOvr>
    <a:masterClrMapping/>
  </p:clrMapOvr>
  <p:transition/>
</p:sldLayout>
</file>

<file path=ppt/slideLayouts/slideLayout9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5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40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5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4861" indent="0">
              <a:buNone/>
              <a:defRPr sz="4583"/>
            </a:lvl2pPr>
            <a:lvl3pPr marL="3409721" indent="0">
              <a:buNone/>
              <a:defRPr sz="3749"/>
            </a:lvl3pPr>
            <a:lvl4pPr marL="5114580" indent="0">
              <a:buNone/>
              <a:defRPr sz="3333"/>
            </a:lvl4pPr>
            <a:lvl5pPr marL="6819436" indent="0">
              <a:buNone/>
              <a:defRPr sz="3333"/>
            </a:lvl5pPr>
            <a:lvl6pPr marL="8524297" indent="0">
              <a:buNone/>
              <a:defRPr sz="3333"/>
            </a:lvl6pPr>
            <a:lvl7pPr marL="10229157" indent="0">
              <a:buNone/>
              <a:defRPr sz="3333"/>
            </a:lvl7pPr>
            <a:lvl8pPr marL="11934009" indent="0">
              <a:buNone/>
              <a:defRPr sz="3333"/>
            </a:lvl8pPr>
            <a:lvl9pPr marL="1363887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52494"/>
      </p:ext>
    </p:extLst>
  </p:cSld>
  <p:clrMapOvr>
    <a:masterClrMapping/>
  </p:clrMapOvr>
  <p:transition/>
</p:sldLayout>
</file>

<file path=ppt/slideLayouts/slideLayout9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4861" indent="0">
              <a:buNone/>
              <a:defRPr sz="10415"/>
            </a:lvl2pPr>
            <a:lvl3pPr marL="3409721" indent="0">
              <a:buNone/>
              <a:defRPr sz="8999"/>
            </a:lvl3pPr>
            <a:lvl4pPr marL="5114580" indent="0">
              <a:buNone/>
              <a:defRPr sz="7499"/>
            </a:lvl4pPr>
            <a:lvl5pPr marL="6819436" indent="0">
              <a:buNone/>
              <a:defRPr sz="7499"/>
            </a:lvl5pPr>
            <a:lvl6pPr marL="8524297" indent="0">
              <a:buNone/>
              <a:defRPr sz="7499"/>
            </a:lvl6pPr>
            <a:lvl7pPr marL="10229157" indent="0">
              <a:buNone/>
              <a:defRPr sz="7499"/>
            </a:lvl7pPr>
            <a:lvl8pPr marL="11934009" indent="0">
              <a:buNone/>
              <a:defRPr sz="7499"/>
            </a:lvl8pPr>
            <a:lvl9pPr marL="13638872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4861" indent="0">
              <a:buNone/>
              <a:defRPr sz="4583"/>
            </a:lvl2pPr>
            <a:lvl3pPr marL="3409721" indent="0">
              <a:buNone/>
              <a:defRPr sz="3749"/>
            </a:lvl3pPr>
            <a:lvl4pPr marL="5114580" indent="0">
              <a:buNone/>
              <a:defRPr sz="3333"/>
            </a:lvl4pPr>
            <a:lvl5pPr marL="6819436" indent="0">
              <a:buNone/>
              <a:defRPr sz="3333"/>
            </a:lvl5pPr>
            <a:lvl6pPr marL="8524297" indent="0">
              <a:buNone/>
              <a:defRPr sz="3333"/>
            </a:lvl6pPr>
            <a:lvl7pPr marL="10229157" indent="0">
              <a:buNone/>
              <a:defRPr sz="3333"/>
            </a:lvl7pPr>
            <a:lvl8pPr marL="11934009" indent="0">
              <a:buNone/>
              <a:defRPr sz="3333"/>
            </a:lvl8pPr>
            <a:lvl9pPr marL="1363887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312716"/>
      </p:ext>
    </p:extLst>
  </p:cSld>
  <p:clrMapOvr>
    <a:masterClrMapping/>
  </p:clrMapOvr>
  <p:transition/>
</p:sldLayout>
</file>

<file path=ppt/slideLayouts/slideLayout10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673054"/>
      </p:ext>
    </p:extLst>
  </p:cSld>
  <p:clrMapOvr>
    <a:masterClrMapping/>
  </p:clrMapOvr>
  <p:transition/>
</p:sldLayout>
</file>

<file path=ppt/slideLayouts/slideLayout10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961304"/>
      </p:ext>
    </p:extLst>
  </p:cSld>
  <p:clrMapOvr>
    <a:masterClrMapping/>
  </p:clrMapOvr>
  <p:transition/>
</p:sldLayout>
</file>

<file path=ppt/slideLayouts/slideLayout10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947" tIns="170482" rIns="340947" bIns="170482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190" tIns="204605" rIns="409190" bIns="20460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604585"/>
      </p:ext>
    </p:extLst>
  </p:cSld>
  <p:clrMapOvr>
    <a:masterClrMapping/>
  </p:clrMapOvr>
  <p:transition/>
</p:sldLayout>
</file>

<file path=ppt/slideLayouts/slideLayout10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191767"/>
      </p:ext>
    </p:extLst>
  </p:cSld>
  <p:clrMapOvr>
    <a:masterClrMapping/>
  </p:clrMapOvr>
  <p:transition/>
</p:sldLayout>
</file>

<file path=ppt/slideLayouts/slideLayout10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76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3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4655" indent="0">
              <a:buNone/>
              <a:defRPr sz="6916"/>
            </a:lvl2pPr>
            <a:lvl3pPr marL="3409307" indent="0">
              <a:buNone/>
              <a:defRPr sz="6082"/>
            </a:lvl3pPr>
            <a:lvl4pPr marL="5113952" indent="0">
              <a:buNone/>
              <a:defRPr sz="5249"/>
            </a:lvl4pPr>
            <a:lvl5pPr marL="6818607" indent="0">
              <a:buNone/>
              <a:defRPr sz="5249"/>
            </a:lvl5pPr>
            <a:lvl6pPr marL="8523253" indent="0">
              <a:buNone/>
              <a:defRPr sz="5249"/>
            </a:lvl6pPr>
            <a:lvl7pPr marL="10227913" indent="0">
              <a:buNone/>
              <a:defRPr sz="5249"/>
            </a:lvl7pPr>
            <a:lvl8pPr marL="11932561" indent="0">
              <a:buNone/>
              <a:defRPr sz="5249"/>
            </a:lvl8pPr>
            <a:lvl9pPr marL="1363721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955113"/>
      </p:ext>
    </p:extLst>
  </p:cSld>
  <p:clrMapOvr>
    <a:masterClrMapping/>
  </p:clrMapOvr>
  <p:transition/>
</p:sldLayout>
</file>

<file path=ppt/slideLayouts/slideLayout10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257307"/>
      </p:ext>
    </p:extLst>
  </p:cSld>
  <p:clrMapOvr>
    <a:masterClrMapping/>
  </p:clrMapOvr>
  <p:transition/>
</p:sldLayout>
</file>

<file path=ppt/slideLayouts/slideLayout10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4655" indent="0">
              <a:buNone/>
              <a:defRPr sz="7499" b="1"/>
            </a:lvl2pPr>
            <a:lvl3pPr marL="3409307" indent="0">
              <a:buNone/>
              <a:defRPr sz="6916" b="1"/>
            </a:lvl3pPr>
            <a:lvl4pPr marL="5113952" indent="0">
              <a:buNone/>
              <a:defRPr sz="6082" b="1"/>
            </a:lvl4pPr>
            <a:lvl5pPr marL="6818607" indent="0">
              <a:buNone/>
              <a:defRPr sz="6082" b="1"/>
            </a:lvl5pPr>
            <a:lvl6pPr marL="8523253" indent="0">
              <a:buNone/>
              <a:defRPr sz="6082" b="1"/>
            </a:lvl6pPr>
            <a:lvl7pPr marL="10227913" indent="0">
              <a:buNone/>
              <a:defRPr sz="6082" b="1"/>
            </a:lvl7pPr>
            <a:lvl8pPr marL="11932561" indent="0">
              <a:buNone/>
              <a:defRPr sz="6082" b="1"/>
            </a:lvl8pPr>
            <a:lvl9pPr marL="1363721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1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4655" indent="0">
              <a:buNone/>
              <a:defRPr sz="7499" b="1"/>
            </a:lvl2pPr>
            <a:lvl3pPr marL="3409307" indent="0">
              <a:buNone/>
              <a:defRPr sz="6916" b="1"/>
            </a:lvl3pPr>
            <a:lvl4pPr marL="5113952" indent="0">
              <a:buNone/>
              <a:defRPr sz="6082" b="1"/>
            </a:lvl4pPr>
            <a:lvl5pPr marL="6818607" indent="0">
              <a:buNone/>
              <a:defRPr sz="6082" b="1"/>
            </a:lvl5pPr>
            <a:lvl6pPr marL="8523253" indent="0">
              <a:buNone/>
              <a:defRPr sz="6082" b="1"/>
            </a:lvl6pPr>
            <a:lvl7pPr marL="10227913" indent="0">
              <a:buNone/>
              <a:defRPr sz="6082" b="1"/>
            </a:lvl7pPr>
            <a:lvl8pPr marL="11932561" indent="0">
              <a:buNone/>
              <a:defRPr sz="6082" b="1"/>
            </a:lvl8pPr>
            <a:lvl9pPr marL="1363721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1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634663"/>
      </p:ext>
    </p:extLst>
  </p:cSld>
  <p:clrMapOvr>
    <a:masterClrMapping/>
  </p:clrMapOvr>
  <p:transition/>
</p:sldLayout>
</file>

<file path=ppt/slideLayouts/slideLayout10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577883"/>
      </p:ext>
    </p:extLst>
  </p:cSld>
  <p:clrMapOvr>
    <a:masterClrMapping/>
  </p:clrMapOvr>
  <p:transition/>
</p:sldLayout>
</file>

<file path=ppt/slideLayouts/slideLayout10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452190"/>
      </p:ext>
    </p:extLst>
  </p:cSld>
  <p:clrMapOvr>
    <a:masterClrMapping/>
  </p:clrMapOvr>
  <p:transition/>
</p:sldLayout>
</file>

<file path=ppt/slideLayouts/slideLayout10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2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4655" indent="0">
              <a:buNone/>
              <a:defRPr sz="4583"/>
            </a:lvl2pPr>
            <a:lvl3pPr marL="3409307" indent="0">
              <a:buNone/>
              <a:defRPr sz="3749"/>
            </a:lvl3pPr>
            <a:lvl4pPr marL="5113952" indent="0">
              <a:buNone/>
              <a:defRPr sz="3333"/>
            </a:lvl4pPr>
            <a:lvl5pPr marL="6818607" indent="0">
              <a:buNone/>
              <a:defRPr sz="3333"/>
            </a:lvl5pPr>
            <a:lvl6pPr marL="8523253" indent="0">
              <a:buNone/>
              <a:defRPr sz="3333"/>
            </a:lvl6pPr>
            <a:lvl7pPr marL="10227913" indent="0">
              <a:buNone/>
              <a:defRPr sz="3333"/>
            </a:lvl7pPr>
            <a:lvl8pPr marL="11932561" indent="0">
              <a:buNone/>
              <a:defRPr sz="3333"/>
            </a:lvl8pPr>
            <a:lvl9pPr marL="1363721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626818"/>
      </p:ext>
    </p:extLst>
  </p:cSld>
  <p:clrMapOvr>
    <a:masterClrMapping/>
  </p:clrMapOvr>
  <p:transition/>
</p:sldLayout>
</file>

<file path=ppt/slideLayouts/slideLayout10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4655" indent="0">
              <a:buNone/>
              <a:defRPr sz="10415"/>
            </a:lvl2pPr>
            <a:lvl3pPr marL="3409307" indent="0">
              <a:buNone/>
              <a:defRPr sz="8999"/>
            </a:lvl3pPr>
            <a:lvl4pPr marL="5113952" indent="0">
              <a:buNone/>
              <a:defRPr sz="7499"/>
            </a:lvl4pPr>
            <a:lvl5pPr marL="6818607" indent="0">
              <a:buNone/>
              <a:defRPr sz="7499"/>
            </a:lvl5pPr>
            <a:lvl6pPr marL="8523253" indent="0">
              <a:buNone/>
              <a:defRPr sz="7499"/>
            </a:lvl6pPr>
            <a:lvl7pPr marL="10227913" indent="0">
              <a:buNone/>
              <a:defRPr sz="7499"/>
            </a:lvl7pPr>
            <a:lvl8pPr marL="11932561" indent="0">
              <a:buNone/>
              <a:defRPr sz="7499"/>
            </a:lvl8pPr>
            <a:lvl9pPr marL="1363721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4655" indent="0">
              <a:buNone/>
              <a:defRPr sz="4583"/>
            </a:lvl2pPr>
            <a:lvl3pPr marL="3409307" indent="0">
              <a:buNone/>
              <a:defRPr sz="3749"/>
            </a:lvl3pPr>
            <a:lvl4pPr marL="5113952" indent="0">
              <a:buNone/>
              <a:defRPr sz="3333"/>
            </a:lvl4pPr>
            <a:lvl5pPr marL="6818607" indent="0">
              <a:buNone/>
              <a:defRPr sz="3333"/>
            </a:lvl5pPr>
            <a:lvl6pPr marL="8523253" indent="0">
              <a:buNone/>
              <a:defRPr sz="3333"/>
            </a:lvl6pPr>
            <a:lvl7pPr marL="10227913" indent="0">
              <a:buNone/>
              <a:defRPr sz="3333"/>
            </a:lvl7pPr>
            <a:lvl8pPr marL="11932561" indent="0">
              <a:buNone/>
              <a:defRPr sz="3333"/>
            </a:lvl8pPr>
            <a:lvl9pPr marL="1363721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974264"/>
      </p:ext>
    </p:extLst>
  </p:cSld>
  <p:clrMapOvr>
    <a:masterClrMapping/>
  </p:clrMapOvr>
  <p:transition/>
</p:sldLayout>
</file>

<file path=ppt/slideLayouts/slideLayout10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319455"/>
      </p:ext>
    </p:extLst>
  </p:cSld>
  <p:clrMapOvr>
    <a:masterClrMapping/>
  </p:clrMapOvr>
  <p:transition/>
</p:sldLayout>
</file>

<file path=ppt/slideLayouts/slideLayout10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9661"/>
      </p:ext>
    </p:extLst>
  </p:cSld>
  <p:clrMapOvr>
    <a:masterClrMapping/>
  </p:clrMapOvr>
  <p:transition/>
</p:sldLayout>
</file>

<file path=ppt/slideLayouts/slideLayout10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853" tIns="170436" rIns="340853" bIns="170436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9078" tIns="204550" rIns="409078" bIns="20455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011177"/>
      </p:ext>
    </p:extLst>
  </p:cSld>
  <p:clrMapOvr>
    <a:masterClrMapping/>
  </p:clrMapOvr>
  <p:transition/>
</p:sldLayout>
</file>

<file path=ppt/slideLayouts/slideLayout10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93481"/>
      </p:ext>
    </p:extLst>
  </p:cSld>
  <p:clrMapOvr>
    <a:masterClrMapping/>
  </p:clrMapOvr>
  <p:transition/>
</p:sldLayout>
</file>

<file path=ppt/slideLayouts/slideLayout10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76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3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4184" indent="0">
              <a:buNone/>
              <a:defRPr sz="6916"/>
            </a:lvl2pPr>
            <a:lvl3pPr marL="3408371" indent="0">
              <a:buNone/>
              <a:defRPr sz="6082"/>
            </a:lvl3pPr>
            <a:lvl4pPr marL="5112549" indent="0">
              <a:buNone/>
              <a:defRPr sz="5249"/>
            </a:lvl4pPr>
            <a:lvl5pPr marL="6816732" indent="0">
              <a:buNone/>
              <a:defRPr sz="5249"/>
            </a:lvl5pPr>
            <a:lvl6pPr marL="8520910" indent="0">
              <a:buNone/>
              <a:defRPr sz="5249"/>
            </a:lvl6pPr>
            <a:lvl7pPr marL="10225104" indent="0">
              <a:buNone/>
              <a:defRPr sz="5249"/>
            </a:lvl7pPr>
            <a:lvl8pPr marL="11929277" indent="0">
              <a:buNone/>
              <a:defRPr sz="5249"/>
            </a:lvl8pPr>
            <a:lvl9pPr marL="1363346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48463"/>
      </p:ext>
    </p:extLst>
  </p:cSld>
  <p:clrMapOvr>
    <a:masterClrMapping/>
  </p:clrMapOvr>
  <p:transition/>
</p:sldLayout>
</file>

<file path=ppt/slideLayouts/slideLayout10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514282"/>
      </p:ext>
    </p:extLst>
  </p:cSld>
  <p:clrMapOvr>
    <a:masterClrMapping/>
  </p:clrMapOvr>
  <p:transition/>
</p:sldLayout>
</file>

<file path=ppt/slideLayouts/slideLayout10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4184" indent="0">
              <a:buNone/>
              <a:defRPr sz="7499" b="1"/>
            </a:lvl2pPr>
            <a:lvl3pPr marL="3408371" indent="0">
              <a:buNone/>
              <a:defRPr sz="6916" b="1"/>
            </a:lvl3pPr>
            <a:lvl4pPr marL="5112549" indent="0">
              <a:buNone/>
              <a:defRPr sz="6082" b="1"/>
            </a:lvl4pPr>
            <a:lvl5pPr marL="6816732" indent="0">
              <a:buNone/>
              <a:defRPr sz="6082" b="1"/>
            </a:lvl5pPr>
            <a:lvl6pPr marL="8520910" indent="0">
              <a:buNone/>
              <a:defRPr sz="6082" b="1"/>
            </a:lvl6pPr>
            <a:lvl7pPr marL="10225104" indent="0">
              <a:buNone/>
              <a:defRPr sz="6082" b="1"/>
            </a:lvl7pPr>
            <a:lvl8pPr marL="11929277" indent="0">
              <a:buNone/>
              <a:defRPr sz="6082" b="1"/>
            </a:lvl8pPr>
            <a:lvl9pPr marL="1363346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1997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4184" indent="0">
              <a:buNone/>
              <a:defRPr sz="7499" b="1"/>
            </a:lvl2pPr>
            <a:lvl3pPr marL="3408371" indent="0">
              <a:buNone/>
              <a:defRPr sz="6916" b="1"/>
            </a:lvl3pPr>
            <a:lvl4pPr marL="5112549" indent="0">
              <a:buNone/>
              <a:defRPr sz="6082" b="1"/>
            </a:lvl4pPr>
            <a:lvl5pPr marL="6816732" indent="0">
              <a:buNone/>
              <a:defRPr sz="6082" b="1"/>
            </a:lvl5pPr>
            <a:lvl6pPr marL="8520910" indent="0">
              <a:buNone/>
              <a:defRPr sz="6082" b="1"/>
            </a:lvl6pPr>
            <a:lvl7pPr marL="10225104" indent="0">
              <a:buNone/>
              <a:defRPr sz="6082" b="1"/>
            </a:lvl7pPr>
            <a:lvl8pPr marL="11929277" indent="0">
              <a:buNone/>
              <a:defRPr sz="6082" b="1"/>
            </a:lvl8pPr>
            <a:lvl9pPr marL="1363346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1997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983186"/>
      </p:ext>
    </p:extLst>
  </p:cSld>
  <p:clrMapOvr>
    <a:masterClrMapping/>
  </p:clrMapOvr>
  <p:transition/>
</p:sldLayout>
</file>

<file path=ppt/slideLayouts/slideLayout10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608506"/>
      </p:ext>
    </p:extLst>
  </p:cSld>
  <p:clrMapOvr>
    <a:masterClrMapping/>
  </p:clrMapOvr>
  <p:transition/>
</p:sldLayout>
</file>

<file path=ppt/slideLayouts/slideLayout10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047624"/>
      </p:ext>
    </p:extLst>
  </p:cSld>
  <p:clrMapOvr>
    <a:masterClrMapping/>
  </p:clrMapOvr>
  <p:transition/>
</p:sldLayout>
</file>

<file path=ppt/slideLayouts/slideLayout10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40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4184" indent="0">
              <a:buNone/>
              <a:defRPr sz="4583"/>
            </a:lvl2pPr>
            <a:lvl3pPr marL="3408371" indent="0">
              <a:buNone/>
              <a:defRPr sz="3749"/>
            </a:lvl3pPr>
            <a:lvl4pPr marL="5112549" indent="0">
              <a:buNone/>
              <a:defRPr sz="3333"/>
            </a:lvl4pPr>
            <a:lvl5pPr marL="6816732" indent="0">
              <a:buNone/>
              <a:defRPr sz="3333"/>
            </a:lvl5pPr>
            <a:lvl6pPr marL="8520910" indent="0">
              <a:buNone/>
              <a:defRPr sz="3333"/>
            </a:lvl6pPr>
            <a:lvl7pPr marL="10225104" indent="0">
              <a:buNone/>
              <a:defRPr sz="3333"/>
            </a:lvl7pPr>
            <a:lvl8pPr marL="11929277" indent="0">
              <a:buNone/>
              <a:defRPr sz="3333"/>
            </a:lvl8pPr>
            <a:lvl9pPr marL="1363346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73248"/>
      </p:ext>
    </p:extLst>
  </p:cSld>
  <p:clrMapOvr>
    <a:masterClrMapping/>
  </p:clrMapOvr>
  <p:transition/>
</p:sldLayout>
</file>

<file path=ppt/slideLayouts/slideLayout10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4184" indent="0">
              <a:buNone/>
              <a:defRPr sz="10415"/>
            </a:lvl2pPr>
            <a:lvl3pPr marL="3408371" indent="0">
              <a:buNone/>
              <a:defRPr sz="8999"/>
            </a:lvl3pPr>
            <a:lvl4pPr marL="5112549" indent="0">
              <a:buNone/>
              <a:defRPr sz="7499"/>
            </a:lvl4pPr>
            <a:lvl5pPr marL="6816732" indent="0">
              <a:buNone/>
              <a:defRPr sz="7499"/>
            </a:lvl5pPr>
            <a:lvl6pPr marL="8520910" indent="0">
              <a:buNone/>
              <a:defRPr sz="7499"/>
            </a:lvl6pPr>
            <a:lvl7pPr marL="10225104" indent="0">
              <a:buNone/>
              <a:defRPr sz="7499"/>
            </a:lvl7pPr>
            <a:lvl8pPr marL="11929277" indent="0">
              <a:buNone/>
              <a:defRPr sz="7499"/>
            </a:lvl8pPr>
            <a:lvl9pPr marL="1363346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4184" indent="0">
              <a:buNone/>
              <a:defRPr sz="4583"/>
            </a:lvl2pPr>
            <a:lvl3pPr marL="3408371" indent="0">
              <a:buNone/>
              <a:defRPr sz="3749"/>
            </a:lvl3pPr>
            <a:lvl4pPr marL="5112549" indent="0">
              <a:buNone/>
              <a:defRPr sz="3333"/>
            </a:lvl4pPr>
            <a:lvl5pPr marL="6816732" indent="0">
              <a:buNone/>
              <a:defRPr sz="3333"/>
            </a:lvl5pPr>
            <a:lvl6pPr marL="8520910" indent="0">
              <a:buNone/>
              <a:defRPr sz="3333"/>
            </a:lvl6pPr>
            <a:lvl7pPr marL="10225104" indent="0">
              <a:buNone/>
              <a:defRPr sz="3333"/>
            </a:lvl7pPr>
            <a:lvl8pPr marL="11929277" indent="0">
              <a:buNone/>
              <a:defRPr sz="3333"/>
            </a:lvl8pPr>
            <a:lvl9pPr marL="1363346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88283"/>
      </p:ext>
    </p:extLst>
  </p:cSld>
  <p:clrMapOvr>
    <a:masterClrMapping/>
  </p:clrMapOvr>
  <p:transition/>
</p:sldLayout>
</file>

<file path=ppt/slideLayouts/slideLayout10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853028"/>
      </p:ext>
    </p:extLst>
  </p:cSld>
  <p:clrMapOvr>
    <a:masterClrMapping/>
  </p:clrMapOvr>
  <p:transition/>
</p:sldLayout>
</file>

<file path=ppt/slideLayouts/slideLayout10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577554"/>
      </p:ext>
    </p:extLst>
  </p:cSld>
  <p:clrMapOvr>
    <a:masterClrMapping/>
  </p:clrMapOvr>
  <p:transition/>
</p:sldLayout>
</file>

<file path=ppt/slideLayouts/slideLayout10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759" tIns="170390" rIns="340759" bIns="17039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59" tIns="170390" rIns="340759" bIns="17039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59" tIns="170390" rIns="340759" bIns="170390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965" tIns="204495" rIns="408965" bIns="204495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51267"/>
      </p:ext>
    </p:extLst>
  </p:cSld>
  <p:clrMapOvr>
    <a:masterClrMapping/>
  </p:clrMapOvr>
  <p:transition/>
</p:sldLayout>
</file>

<file path=ppt/slideLayouts/slideLayout10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9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90775"/>
      </p:ext>
    </p:extLst>
  </p:cSld>
  <p:clrMapOvr>
    <a:masterClrMapping/>
  </p:clrMapOvr>
  <p:transition/>
</p:sldLayout>
</file>

<file path=ppt/slideLayouts/slideLayout10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49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4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3717" indent="0">
              <a:buNone/>
              <a:defRPr sz="6916"/>
            </a:lvl2pPr>
            <a:lvl3pPr marL="3407432" indent="0">
              <a:buNone/>
              <a:defRPr sz="6082"/>
            </a:lvl3pPr>
            <a:lvl4pPr marL="5111143" indent="0">
              <a:buNone/>
              <a:defRPr sz="5249"/>
            </a:lvl4pPr>
            <a:lvl5pPr marL="6814859" indent="0">
              <a:buNone/>
              <a:defRPr sz="5249"/>
            </a:lvl5pPr>
            <a:lvl6pPr marL="8518566" indent="0">
              <a:buNone/>
              <a:defRPr sz="5249"/>
            </a:lvl6pPr>
            <a:lvl7pPr marL="10222292" indent="0">
              <a:buNone/>
              <a:defRPr sz="5249"/>
            </a:lvl7pPr>
            <a:lvl8pPr marL="11925998" indent="0">
              <a:buNone/>
              <a:defRPr sz="5249"/>
            </a:lvl8pPr>
            <a:lvl9pPr marL="1362971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45435"/>
      </p:ext>
    </p:extLst>
  </p:cSld>
  <p:clrMapOvr>
    <a:masterClrMapping/>
  </p:clrMapOvr>
  <p:transition/>
</p:sldLayout>
</file>

<file path=ppt/slideLayouts/slideLayout10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59894"/>
      </p:ext>
    </p:extLst>
  </p:cSld>
  <p:clrMapOvr>
    <a:masterClrMapping/>
  </p:clrMapOvr>
  <p:transition/>
</p:sldLayout>
</file>

<file path=ppt/slideLayouts/slideLayout10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3717" indent="0">
              <a:buNone/>
              <a:defRPr sz="7499" b="1"/>
            </a:lvl2pPr>
            <a:lvl3pPr marL="3407432" indent="0">
              <a:buNone/>
              <a:defRPr sz="6916" b="1"/>
            </a:lvl3pPr>
            <a:lvl4pPr marL="5111143" indent="0">
              <a:buNone/>
              <a:defRPr sz="6082" b="1"/>
            </a:lvl4pPr>
            <a:lvl5pPr marL="6814859" indent="0">
              <a:buNone/>
              <a:defRPr sz="6082" b="1"/>
            </a:lvl5pPr>
            <a:lvl6pPr marL="8518566" indent="0">
              <a:buNone/>
              <a:defRPr sz="6082" b="1"/>
            </a:lvl6pPr>
            <a:lvl7pPr marL="10222292" indent="0">
              <a:buNone/>
              <a:defRPr sz="6082" b="1"/>
            </a:lvl7pPr>
            <a:lvl8pPr marL="11925998" indent="0">
              <a:buNone/>
              <a:defRPr sz="6082" b="1"/>
            </a:lvl8pPr>
            <a:lvl9pPr marL="1362971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04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3717" indent="0">
              <a:buNone/>
              <a:defRPr sz="7499" b="1"/>
            </a:lvl2pPr>
            <a:lvl3pPr marL="3407432" indent="0">
              <a:buNone/>
              <a:defRPr sz="6916" b="1"/>
            </a:lvl3pPr>
            <a:lvl4pPr marL="5111143" indent="0">
              <a:buNone/>
              <a:defRPr sz="6082" b="1"/>
            </a:lvl4pPr>
            <a:lvl5pPr marL="6814859" indent="0">
              <a:buNone/>
              <a:defRPr sz="6082" b="1"/>
            </a:lvl5pPr>
            <a:lvl6pPr marL="8518566" indent="0">
              <a:buNone/>
              <a:defRPr sz="6082" b="1"/>
            </a:lvl6pPr>
            <a:lvl7pPr marL="10222292" indent="0">
              <a:buNone/>
              <a:defRPr sz="6082" b="1"/>
            </a:lvl7pPr>
            <a:lvl8pPr marL="11925998" indent="0">
              <a:buNone/>
              <a:defRPr sz="6082" b="1"/>
            </a:lvl8pPr>
            <a:lvl9pPr marL="1362971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04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01627"/>
      </p:ext>
    </p:extLst>
  </p:cSld>
  <p:clrMapOvr>
    <a:masterClrMapping/>
  </p:clrMapOvr>
  <p:transition/>
</p:sldLayout>
</file>

<file path=ppt/slideLayouts/slideLayout10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09750"/>
      </p:ext>
    </p:extLst>
  </p:cSld>
  <p:clrMapOvr>
    <a:masterClrMapping/>
  </p:clrMapOvr>
  <p:transition/>
</p:sldLayout>
</file>

<file path=ppt/slideLayouts/slideLayout10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65548"/>
      </p:ext>
    </p:extLst>
  </p:cSld>
  <p:clrMapOvr>
    <a:masterClrMapping/>
  </p:clrMapOvr>
  <p:transition/>
</p:sldLayout>
</file>

<file path=ppt/slideLayouts/slideLayout10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6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5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6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3717" indent="0">
              <a:buNone/>
              <a:defRPr sz="4583"/>
            </a:lvl2pPr>
            <a:lvl3pPr marL="3407432" indent="0">
              <a:buNone/>
              <a:defRPr sz="3749"/>
            </a:lvl3pPr>
            <a:lvl4pPr marL="5111143" indent="0">
              <a:buNone/>
              <a:defRPr sz="3333"/>
            </a:lvl4pPr>
            <a:lvl5pPr marL="6814859" indent="0">
              <a:buNone/>
              <a:defRPr sz="3333"/>
            </a:lvl5pPr>
            <a:lvl6pPr marL="8518566" indent="0">
              <a:buNone/>
              <a:defRPr sz="3333"/>
            </a:lvl6pPr>
            <a:lvl7pPr marL="10222292" indent="0">
              <a:buNone/>
              <a:defRPr sz="3333"/>
            </a:lvl7pPr>
            <a:lvl8pPr marL="11925998" indent="0">
              <a:buNone/>
              <a:defRPr sz="3333"/>
            </a:lvl8pPr>
            <a:lvl9pPr marL="1362971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31108"/>
      </p:ext>
    </p:extLst>
  </p:cSld>
  <p:clrMapOvr>
    <a:masterClrMapping/>
  </p:clrMapOvr>
  <p:transition/>
</p:sldLayout>
</file>

<file path=ppt/slideLayouts/slideLayout10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3717" indent="0">
              <a:buNone/>
              <a:defRPr sz="10415"/>
            </a:lvl2pPr>
            <a:lvl3pPr marL="3407432" indent="0">
              <a:buNone/>
              <a:defRPr sz="8999"/>
            </a:lvl3pPr>
            <a:lvl4pPr marL="5111143" indent="0">
              <a:buNone/>
              <a:defRPr sz="7499"/>
            </a:lvl4pPr>
            <a:lvl5pPr marL="6814859" indent="0">
              <a:buNone/>
              <a:defRPr sz="7499"/>
            </a:lvl5pPr>
            <a:lvl6pPr marL="8518566" indent="0">
              <a:buNone/>
              <a:defRPr sz="7499"/>
            </a:lvl6pPr>
            <a:lvl7pPr marL="10222292" indent="0">
              <a:buNone/>
              <a:defRPr sz="7499"/>
            </a:lvl7pPr>
            <a:lvl8pPr marL="11925998" indent="0">
              <a:buNone/>
              <a:defRPr sz="7499"/>
            </a:lvl8pPr>
            <a:lvl9pPr marL="1362971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3717" indent="0">
              <a:buNone/>
              <a:defRPr sz="4583"/>
            </a:lvl2pPr>
            <a:lvl3pPr marL="3407432" indent="0">
              <a:buNone/>
              <a:defRPr sz="3749"/>
            </a:lvl3pPr>
            <a:lvl4pPr marL="5111143" indent="0">
              <a:buNone/>
              <a:defRPr sz="3333"/>
            </a:lvl4pPr>
            <a:lvl5pPr marL="6814859" indent="0">
              <a:buNone/>
              <a:defRPr sz="3333"/>
            </a:lvl5pPr>
            <a:lvl6pPr marL="8518566" indent="0">
              <a:buNone/>
              <a:defRPr sz="3333"/>
            </a:lvl6pPr>
            <a:lvl7pPr marL="10222292" indent="0">
              <a:buNone/>
              <a:defRPr sz="3333"/>
            </a:lvl7pPr>
            <a:lvl8pPr marL="11925998" indent="0">
              <a:buNone/>
              <a:defRPr sz="3333"/>
            </a:lvl8pPr>
            <a:lvl9pPr marL="1362971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20310"/>
      </p:ext>
    </p:extLst>
  </p:cSld>
  <p:clrMapOvr>
    <a:masterClrMapping/>
  </p:clrMapOvr>
  <p:transition/>
</p:sldLayout>
</file>

<file path=ppt/slideLayouts/slideLayout10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41506"/>
      </p:ext>
    </p:extLst>
  </p:cSld>
  <p:clrMapOvr>
    <a:masterClrMapping/>
  </p:clrMapOvr>
  <p:transition/>
</p:sldLayout>
</file>

<file path=ppt/slideLayouts/slideLayout10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19746"/>
      </p:ext>
    </p:extLst>
  </p:cSld>
  <p:clrMapOvr>
    <a:masterClrMapping/>
  </p:clrMapOvr>
  <p:transition/>
</p:sldLayout>
</file>

<file path=ppt/slideLayouts/slideLayout103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6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6806"/>
      </p:ext>
    </p:extLst>
  </p:cSld>
  <p:clrMapOvr>
    <a:masterClrMapping/>
  </p:clrMapOvr>
  <p:transition/>
</p:sldLayout>
</file>

<file path=ppt/slideLayouts/slideLayout10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609" tIns="170319" rIns="340609" bIns="170319"/>
          <a:lstStyle/>
          <a:p>
            <a:pPr defTabSz="3405972"/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972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972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785" tIns="204410" rIns="408785" bIns="20441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405972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571964"/>
      </p:ext>
    </p:extLst>
  </p:cSld>
  <p:clrMapOvr>
    <a:masterClrMapping/>
  </p:clrMapOvr>
  <p:transition/>
</p:sldLayout>
</file>

<file path=ppt/slideLayouts/slideLayout10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860616"/>
      </p:ext>
    </p:extLst>
  </p:cSld>
  <p:clrMapOvr>
    <a:masterClrMapping/>
  </p:clrMapOvr>
  <p:transition/>
</p:sldLayout>
</file>

<file path=ppt/slideLayouts/slideLayout10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18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9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2986" indent="0">
              <a:buNone/>
              <a:defRPr sz="6916"/>
            </a:lvl2pPr>
            <a:lvl3pPr marL="3405972" indent="0">
              <a:buNone/>
              <a:defRPr sz="6082"/>
            </a:lvl3pPr>
            <a:lvl4pPr marL="5108956" indent="0">
              <a:buNone/>
              <a:defRPr sz="5249"/>
            </a:lvl4pPr>
            <a:lvl5pPr marL="6811937" indent="0">
              <a:buNone/>
              <a:defRPr sz="5249"/>
            </a:lvl5pPr>
            <a:lvl6pPr marL="8514923" indent="0">
              <a:buNone/>
              <a:defRPr sz="5249"/>
            </a:lvl6pPr>
            <a:lvl7pPr marL="10217905" indent="0">
              <a:buNone/>
              <a:defRPr sz="5249"/>
            </a:lvl7pPr>
            <a:lvl8pPr marL="11920887" indent="0">
              <a:buNone/>
              <a:defRPr sz="5249"/>
            </a:lvl8pPr>
            <a:lvl9pPr marL="13623872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455038"/>
      </p:ext>
    </p:extLst>
  </p:cSld>
  <p:clrMapOvr>
    <a:masterClrMapping/>
  </p:clrMapOvr>
  <p:transition/>
</p:sldLayout>
</file>

<file path=ppt/slideLayouts/slideLayout10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220662"/>
      </p:ext>
    </p:extLst>
  </p:cSld>
  <p:clrMapOvr>
    <a:masterClrMapping/>
  </p:clrMapOvr>
  <p:transition/>
</p:sldLayout>
</file>

<file path=ppt/slideLayouts/slideLayout10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2986" indent="0">
              <a:buNone/>
              <a:defRPr sz="7499" b="1"/>
            </a:lvl2pPr>
            <a:lvl3pPr marL="3405972" indent="0">
              <a:buNone/>
              <a:defRPr sz="6916" b="1"/>
            </a:lvl3pPr>
            <a:lvl4pPr marL="5108956" indent="0">
              <a:buNone/>
              <a:defRPr sz="6082" b="1"/>
            </a:lvl4pPr>
            <a:lvl5pPr marL="6811937" indent="0">
              <a:buNone/>
              <a:defRPr sz="6082" b="1"/>
            </a:lvl5pPr>
            <a:lvl6pPr marL="8514923" indent="0">
              <a:buNone/>
              <a:defRPr sz="6082" b="1"/>
            </a:lvl6pPr>
            <a:lvl7pPr marL="10217905" indent="0">
              <a:buNone/>
              <a:defRPr sz="6082" b="1"/>
            </a:lvl7pPr>
            <a:lvl8pPr marL="11920887" indent="0">
              <a:buNone/>
              <a:defRPr sz="6082" b="1"/>
            </a:lvl8pPr>
            <a:lvl9pPr marL="1362387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4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2986" indent="0">
              <a:buNone/>
              <a:defRPr sz="7499" b="1"/>
            </a:lvl2pPr>
            <a:lvl3pPr marL="3405972" indent="0">
              <a:buNone/>
              <a:defRPr sz="6916" b="1"/>
            </a:lvl3pPr>
            <a:lvl4pPr marL="5108956" indent="0">
              <a:buNone/>
              <a:defRPr sz="6082" b="1"/>
            </a:lvl4pPr>
            <a:lvl5pPr marL="6811937" indent="0">
              <a:buNone/>
              <a:defRPr sz="6082" b="1"/>
            </a:lvl5pPr>
            <a:lvl6pPr marL="8514923" indent="0">
              <a:buNone/>
              <a:defRPr sz="6082" b="1"/>
            </a:lvl6pPr>
            <a:lvl7pPr marL="10217905" indent="0">
              <a:buNone/>
              <a:defRPr sz="6082" b="1"/>
            </a:lvl7pPr>
            <a:lvl8pPr marL="11920887" indent="0">
              <a:buNone/>
              <a:defRPr sz="6082" b="1"/>
            </a:lvl8pPr>
            <a:lvl9pPr marL="1362387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4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14440"/>
      </p:ext>
    </p:extLst>
  </p:cSld>
  <p:clrMapOvr>
    <a:masterClrMapping/>
  </p:clrMapOvr>
  <p:transition/>
</p:sldLayout>
</file>

<file path=ppt/slideLayouts/slideLayout10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051822"/>
      </p:ext>
    </p:extLst>
  </p:cSld>
  <p:clrMapOvr>
    <a:masterClrMapping/>
  </p:clrMapOvr>
  <p:transition/>
</p:sldLayout>
</file>

<file path=ppt/slideLayouts/slideLayout10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932224"/>
      </p:ext>
    </p:extLst>
  </p:cSld>
  <p:clrMapOvr>
    <a:masterClrMapping/>
  </p:clrMapOvr>
  <p:transition/>
</p:sldLayout>
</file>

<file path=ppt/slideLayouts/slideLayout10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73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2986" indent="0">
              <a:buNone/>
              <a:defRPr sz="4583"/>
            </a:lvl2pPr>
            <a:lvl3pPr marL="3405972" indent="0">
              <a:buNone/>
              <a:defRPr sz="3749"/>
            </a:lvl3pPr>
            <a:lvl4pPr marL="5108956" indent="0">
              <a:buNone/>
              <a:defRPr sz="3333"/>
            </a:lvl4pPr>
            <a:lvl5pPr marL="6811937" indent="0">
              <a:buNone/>
              <a:defRPr sz="3333"/>
            </a:lvl5pPr>
            <a:lvl6pPr marL="8514923" indent="0">
              <a:buNone/>
              <a:defRPr sz="3333"/>
            </a:lvl6pPr>
            <a:lvl7pPr marL="10217905" indent="0">
              <a:buNone/>
              <a:defRPr sz="3333"/>
            </a:lvl7pPr>
            <a:lvl8pPr marL="11920887" indent="0">
              <a:buNone/>
              <a:defRPr sz="3333"/>
            </a:lvl8pPr>
            <a:lvl9pPr marL="1362387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10783"/>
      </p:ext>
    </p:extLst>
  </p:cSld>
  <p:clrMapOvr>
    <a:masterClrMapping/>
  </p:clrMapOvr>
  <p:transition/>
</p:sldLayout>
</file>

<file path=ppt/slideLayouts/slideLayout10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2986" indent="0">
              <a:buNone/>
              <a:defRPr sz="10415"/>
            </a:lvl2pPr>
            <a:lvl3pPr marL="3405972" indent="0">
              <a:buNone/>
              <a:defRPr sz="8999"/>
            </a:lvl3pPr>
            <a:lvl4pPr marL="5108956" indent="0">
              <a:buNone/>
              <a:defRPr sz="7499"/>
            </a:lvl4pPr>
            <a:lvl5pPr marL="6811937" indent="0">
              <a:buNone/>
              <a:defRPr sz="7499"/>
            </a:lvl5pPr>
            <a:lvl6pPr marL="8514923" indent="0">
              <a:buNone/>
              <a:defRPr sz="7499"/>
            </a:lvl6pPr>
            <a:lvl7pPr marL="10217905" indent="0">
              <a:buNone/>
              <a:defRPr sz="7499"/>
            </a:lvl7pPr>
            <a:lvl8pPr marL="11920887" indent="0">
              <a:buNone/>
              <a:defRPr sz="7499"/>
            </a:lvl8pPr>
            <a:lvl9pPr marL="13623872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2986" indent="0">
              <a:buNone/>
              <a:defRPr sz="4583"/>
            </a:lvl2pPr>
            <a:lvl3pPr marL="3405972" indent="0">
              <a:buNone/>
              <a:defRPr sz="3749"/>
            </a:lvl3pPr>
            <a:lvl4pPr marL="5108956" indent="0">
              <a:buNone/>
              <a:defRPr sz="3333"/>
            </a:lvl4pPr>
            <a:lvl5pPr marL="6811937" indent="0">
              <a:buNone/>
              <a:defRPr sz="3333"/>
            </a:lvl5pPr>
            <a:lvl6pPr marL="8514923" indent="0">
              <a:buNone/>
              <a:defRPr sz="3333"/>
            </a:lvl6pPr>
            <a:lvl7pPr marL="10217905" indent="0">
              <a:buNone/>
              <a:defRPr sz="3333"/>
            </a:lvl7pPr>
            <a:lvl8pPr marL="11920887" indent="0">
              <a:buNone/>
              <a:defRPr sz="3333"/>
            </a:lvl8pPr>
            <a:lvl9pPr marL="1362387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353365"/>
      </p:ext>
    </p:extLst>
  </p:cSld>
  <p:clrMapOvr>
    <a:masterClrMapping/>
  </p:clrMapOvr>
  <p:transition/>
</p:sldLayout>
</file>

<file path=ppt/slideLayouts/slideLayout10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503271"/>
      </p:ext>
    </p:extLst>
  </p:cSld>
  <p:clrMapOvr>
    <a:masterClrMapping/>
  </p:clrMapOvr>
  <p:transition/>
</p:sldLayout>
</file>

<file path=ppt/slideLayouts/slideLayout10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32820"/>
      </p:ext>
    </p:extLst>
  </p:cSld>
  <p:clrMapOvr>
    <a:masterClrMapping/>
  </p:clrMapOvr>
  <p:transition/>
</p:sldLayout>
</file>

<file path=ppt/slideLayouts/slideLayout10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516" tIns="170273" rIns="340516" bIns="170273"/>
          <a:lstStyle/>
          <a:p>
            <a:pPr defTabSz="3405034"/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16" tIns="170273" rIns="340516" bIns="170273"/>
          <a:lstStyle/>
          <a:p>
            <a:pPr defTabSz="3405034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16" tIns="170273" rIns="340516" bIns="170273"/>
          <a:lstStyle/>
          <a:p>
            <a:pPr defTabSz="3405034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673" tIns="204355" rIns="408673" bIns="20435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40503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94793"/>
      </p:ext>
    </p:extLst>
  </p:cSld>
  <p:clrMapOvr>
    <a:masterClrMapping/>
  </p:clrMapOvr>
  <p:transition/>
</p:sldLayout>
</file>

<file path=ppt/slideLayouts/slideLayout10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64207"/>
      </p:ext>
    </p:extLst>
  </p:cSld>
  <p:clrMapOvr>
    <a:masterClrMapping/>
  </p:clrMapOvr>
  <p:transition/>
</p:sldLayout>
</file>

<file path=ppt/slideLayouts/slideLayout10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23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0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2518" indent="0">
              <a:buNone/>
              <a:defRPr sz="6916"/>
            </a:lvl2pPr>
            <a:lvl3pPr marL="3405034" indent="0">
              <a:buNone/>
              <a:defRPr sz="6082"/>
            </a:lvl3pPr>
            <a:lvl4pPr marL="5107549" indent="0">
              <a:buNone/>
              <a:defRPr sz="5249"/>
            </a:lvl4pPr>
            <a:lvl5pPr marL="6810063" indent="0">
              <a:buNone/>
              <a:defRPr sz="5249"/>
            </a:lvl5pPr>
            <a:lvl6pPr marL="8512579" indent="0">
              <a:buNone/>
              <a:defRPr sz="5249"/>
            </a:lvl6pPr>
            <a:lvl7pPr marL="10215093" indent="0">
              <a:buNone/>
              <a:defRPr sz="5249"/>
            </a:lvl7pPr>
            <a:lvl8pPr marL="11917605" indent="0">
              <a:buNone/>
              <a:defRPr sz="5249"/>
            </a:lvl8pPr>
            <a:lvl9pPr marL="1362012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867587"/>
      </p:ext>
    </p:extLst>
  </p:cSld>
  <p:clrMapOvr>
    <a:masterClrMapping/>
  </p:clrMapOvr>
  <p:transition/>
</p:sldLayout>
</file>

<file path=ppt/slideLayouts/slideLayout10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181269"/>
      </p:ext>
    </p:extLst>
  </p:cSld>
  <p:clrMapOvr>
    <a:masterClrMapping/>
  </p:clrMapOvr>
  <p:transition/>
</p:sldLayout>
</file>

<file path=ppt/slideLayouts/slideLayout10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2518" indent="0">
              <a:buNone/>
              <a:defRPr sz="7499" b="1"/>
            </a:lvl2pPr>
            <a:lvl3pPr marL="3405034" indent="0">
              <a:buNone/>
              <a:defRPr sz="6916" b="1"/>
            </a:lvl3pPr>
            <a:lvl4pPr marL="5107549" indent="0">
              <a:buNone/>
              <a:defRPr sz="6082" b="1"/>
            </a:lvl4pPr>
            <a:lvl5pPr marL="6810063" indent="0">
              <a:buNone/>
              <a:defRPr sz="6082" b="1"/>
            </a:lvl5pPr>
            <a:lvl6pPr marL="8512579" indent="0">
              <a:buNone/>
              <a:defRPr sz="6082" b="1"/>
            </a:lvl6pPr>
            <a:lvl7pPr marL="10215093" indent="0">
              <a:buNone/>
              <a:defRPr sz="6082" b="1"/>
            </a:lvl7pPr>
            <a:lvl8pPr marL="11917605" indent="0">
              <a:buNone/>
              <a:defRPr sz="6082" b="1"/>
            </a:lvl8pPr>
            <a:lvl9pPr marL="1362012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18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2518" indent="0">
              <a:buNone/>
              <a:defRPr sz="7499" b="1"/>
            </a:lvl2pPr>
            <a:lvl3pPr marL="3405034" indent="0">
              <a:buNone/>
              <a:defRPr sz="6916" b="1"/>
            </a:lvl3pPr>
            <a:lvl4pPr marL="5107549" indent="0">
              <a:buNone/>
              <a:defRPr sz="6082" b="1"/>
            </a:lvl4pPr>
            <a:lvl5pPr marL="6810063" indent="0">
              <a:buNone/>
              <a:defRPr sz="6082" b="1"/>
            </a:lvl5pPr>
            <a:lvl6pPr marL="8512579" indent="0">
              <a:buNone/>
              <a:defRPr sz="6082" b="1"/>
            </a:lvl6pPr>
            <a:lvl7pPr marL="10215093" indent="0">
              <a:buNone/>
              <a:defRPr sz="6082" b="1"/>
            </a:lvl7pPr>
            <a:lvl8pPr marL="11917605" indent="0">
              <a:buNone/>
              <a:defRPr sz="6082" b="1"/>
            </a:lvl8pPr>
            <a:lvl9pPr marL="1362012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18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193219"/>
      </p:ext>
    </p:extLst>
  </p:cSld>
  <p:clrMapOvr>
    <a:masterClrMapping/>
  </p:clrMapOvr>
  <p:transition/>
</p:sldLayout>
</file>

<file path=ppt/slideLayouts/slideLayout10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471989"/>
      </p:ext>
    </p:extLst>
  </p:cSld>
  <p:clrMapOvr>
    <a:masterClrMapping/>
  </p:clrMapOvr>
  <p:transition/>
</p:sldLayout>
</file>

<file path=ppt/slideLayouts/slideLayout10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228673"/>
      </p:ext>
    </p:extLst>
  </p:cSld>
  <p:clrMapOvr>
    <a:masterClrMapping/>
  </p:clrMapOvr>
  <p:transition/>
</p:sldLayout>
</file>

<file path=ppt/slideLayouts/slideLayout10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2518" indent="0">
              <a:buNone/>
              <a:defRPr sz="4583"/>
            </a:lvl2pPr>
            <a:lvl3pPr marL="3405034" indent="0">
              <a:buNone/>
              <a:defRPr sz="3749"/>
            </a:lvl3pPr>
            <a:lvl4pPr marL="5107549" indent="0">
              <a:buNone/>
              <a:defRPr sz="3333"/>
            </a:lvl4pPr>
            <a:lvl5pPr marL="6810063" indent="0">
              <a:buNone/>
              <a:defRPr sz="3333"/>
            </a:lvl5pPr>
            <a:lvl6pPr marL="8512579" indent="0">
              <a:buNone/>
              <a:defRPr sz="3333"/>
            </a:lvl6pPr>
            <a:lvl7pPr marL="10215093" indent="0">
              <a:buNone/>
              <a:defRPr sz="3333"/>
            </a:lvl7pPr>
            <a:lvl8pPr marL="11917605" indent="0">
              <a:buNone/>
              <a:defRPr sz="3333"/>
            </a:lvl8pPr>
            <a:lvl9pPr marL="1362012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350739"/>
      </p:ext>
    </p:extLst>
  </p:cSld>
  <p:clrMapOvr>
    <a:masterClrMapping/>
  </p:clrMapOvr>
  <p:transition/>
</p:sldLayout>
</file>

<file path=ppt/slideLayouts/slideLayout10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2518" indent="0">
              <a:buNone/>
              <a:defRPr sz="10415"/>
            </a:lvl2pPr>
            <a:lvl3pPr marL="3405034" indent="0">
              <a:buNone/>
              <a:defRPr sz="8999"/>
            </a:lvl3pPr>
            <a:lvl4pPr marL="5107549" indent="0">
              <a:buNone/>
              <a:defRPr sz="7499"/>
            </a:lvl4pPr>
            <a:lvl5pPr marL="6810063" indent="0">
              <a:buNone/>
              <a:defRPr sz="7499"/>
            </a:lvl5pPr>
            <a:lvl6pPr marL="8512579" indent="0">
              <a:buNone/>
              <a:defRPr sz="7499"/>
            </a:lvl6pPr>
            <a:lvl7pPr marL="10215093" indent="0">
              <a:buNone/>
              <a:defRPr sz="7499"/>
            </a:lvl7pPr>
            <a:lvl8pPr marL="11917605" indent="0">
              <a:buNone/>
              <a:defRPr sz="7499"/>
            </a:lvl8pPr>
            <a:lvl9pPr marL="1362012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2518" indent="0">
              <a:buNone/>
              <a:defRPr sz="4583"/>
            </a:lvl2pPr>
            <a:lvl3pPr marL="3405034" indent="0">
              <a:buNone/>
              <a:defRPr sz="3749"/>
            </a:lvl3pPr>
            <a:lvl4pPr marL="5107549" indent="0">
              <a:buNone/>
              <a:defRPr sz="3333"/>
            </a:lvl4pPr>
            <a:lvl5pPr marL="6810063" indent="0">
              <a:buNone/>
              <a:defRPr sz="3333"/>
            </a:lvl5pPr>
            <a:lvl6pPr marL="8512579" indent="0">
              <a:buNone/>
              <a:defRPr sz="3333"/>
            </a:lvl6pPr>
            <a:lvl7pPr marL="10215093" indent="0">
              <a:buNone/>
              <a:defRPr sz="3333"/>
            </a:lvl7pPr>
            <a:lvl8pPr marL="11917605" indent="0">
              <a:buNone/>
              <a:defRPr sz="3333"/>
            </a:lvl8pPr>
            <a:lvl9pPr marL="1362012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65333"/>
      </p:ext>
    </p:extLst>
  </p:cSld>
  <p:clrMapOvr>
    <a:masterClrMapping/>
  </p:clrMapOvr>
  <p:transition/>
</p:sldLayout>
</file>

<file path=ppt/slideLayouts/slideLayout10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275814"/>
      </p:ext>
    </p:extLst>
  </p:cSld>
  <p:clrMapOvr>
    <a:masterClrMapping/>
  </p:clrMapOvr>
  <p:transition/>
</p:sldLayout>
</file>

<file path=ppt/slideLayouts/slideLayout10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608778"/>
      </p:ext>
    </p:extLst>
  </p:cSld>
  <p:clrMapOvr>
    <a:masterClrMapping/>
  </p:clrMapOvr>
  <p:transition/>
</p:sldLayout>
</file>

<file path=ppt/slideLayouts/slideLayout10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478" tIns="170257" rIns="340478" bIns="17025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628" tIns="204335" rIns="408628" bIns="2043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911573"/>
      </p:ext>
    </p:extLst>
  </p:cSld>
  <p:clrMapOvr>
    <a:masterClrMapping/>
  </p:clrMapOvr>
  <p:transition/>
</p:sldLayout>
</file>

<file path=ppt/slideLayouts/slideLayout10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372147"/>
      </p:ext>
    </p:extLst>
  </p:cSld>
  <p:clrMapOvr>
    <a:masterClrMapping/>
  </p:clrMapOvr>
  <p:transition/>
</p:sldLayout>
</file>

<file path=ppt/slideLayouts/slideLayout10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18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6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2311" indent="0">
              <a:buNone/>
              <a:defRPr sz="6916"/>
            </a:lvl2pPr>
            <a:lvl3pPr marL="3404622" indent="0">
              <a:buNone/>
              <a:defRPr sz="6082"/>
            </a:lvl3pPr>
            <a:lvl4pPr marL="5106924" indent="0">
              <a:buNone/>
              <a:defRPr sz="5249"/>
            </a:lvl4pPr>
            <a:lvl5pPr marL="6809235" indent="0">
              <a:buNone/>
              <a:defRPr sz="5249"/>
            </a:lvl5pPr>
            <a:lvl6pPr marL="8511538" indent="0">
              <a:buNone/>
              <a:defRPr sz="5249"/>
            </a:lvl6pPr>
            <a:lvl7pPr marL="10213860" indent="0">
              <a:buNone/>
              <a:defRPr sz="5249"/>
            </a:lvl7pPr>
            <a:lvl8pPr marL="11916160" indent="0">
              <a:buNone/>
              <a:defRPr sz="5249"/>
            </a:lvl8pPr>
            <a:lvl9pPr marL="1361847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929768"/>
      </p:ext>
    </p:extLst>
  </p:cSld>
  <p:clrMapOvr>
    <a:masterClrMapping/>
  </p:clrMapOvr>
  <p:transition/>
</p:sldLayout>
</file>

<file path=ppt/slideLayouts/slideLayout10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407229"/>
      </p:ext>
    </p:extLst>
  </p:cSld>
  <p:clrMapOvr>
    <a:masterClrMapping/>
  </p:clrMapOvr>
  <p:transition/>
</p:sldLayout>
</file>

<file path=ppt/slideLayouts/slideLayout10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2311" indent="0">
              <a:buNone/>
              <a:defRPr sz="7499" b="1"/>
            </a:lvl2pPr>
            <a:lvl3pPr marL="3404622" indent="0">
              <a:buNone/>
              <a:defRPr sz="6916" b="1"/>
            </a:lvl3pPr>
            <a:lvl4pPr marL="5106924" indent="0">
              <a:buNone/>
              <a:defRPr sz="6082" b="1"/>
            </a:lvl4pPr>
            <a:lvl5pPr marL="6809235" indent="0">
              <a:buNone/>
              <a:defRPr sz="6082" b="1"/>
            </a:lvl5pPr>
            <a:lvl6pPr marL="8511538" indent="0">
              <a:buNone/>
              <a:defRPr sz="6082" b="1"/>
            </a:lvl6pPr>
            <a:lvl7pPr marL="10213860" indent="0">
              <a:buNone/>
              <a:defRPr sz="6082" b="1"/>
            </a:lvl7pPr>
            <a:lvl8pPr marL="11916160" indent="0">
              <a:buNone/>
              <a:defRPr sz="6082" b="1"/>
            </a:lvl8pPr>
            <a:lvl9pPr marL="1361847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2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2311" indent="0">
              <a:buNone/>
              <a:defRPr sz="7499" b="1"/>
            </a:lvl2pPr>
            <a:lvl3pPr marL="3404622" indent="0">
              <a:buNone/>
              <a:defRPr sz="6916" b="1"/>
            </a:lvl3pPr>
            <a:lvl4pPr marL="5106924" indent="0">
              <a:buNone/>
              <a:defRPr sz="6082" b="1"/>
            </a:lvl4pPr>
            <a:lvl5pPr marL="6809235" indent="0">
              <a:buNone/>
              <a:defRPr sz="6082" b="1"/>
            </a:lvl5pPr>
            <a:lvl6pPr marL="8511538" indent="0">
              <a:buNone/>
              <a:defRPr sz="6082" b="1"/>
            </a:lvl6pPr>
            <a:lvl7pPr marL="10213860" indent="0">
              <a:buNone/>
              <a:defRPr sz="6082" b="1"/>
            </a:lvl7pPr>
            <a:lvl8pPr marL="11916160" indent="0">
              <a:buNone/>
              <a:defRPr sz="6082" b="1"/>
            </a:lvl8pPr>
            <a:lvl9pPr marL="1361847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2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521471"/>
      </p:ext>
    </p:extLst>
  </p:cSld>
  <p:clrMapOvr>
    <a:masterClrMapping/>
  </p:clrMapOvr>
  <p:transition/>
</p:sldLayout>
</file>

<file path=ppt/slideLayouts/slideLayout10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831530"/>
      </p:ext>
    </p:extLst>
  </p:cSld>
  <p:clrMapOvr>
    <a:masterClrMapping/>
  </p:clrMapOvr>
  <p:transition/>
</p:sldLayout>
</file>

<file path=ppt/slideLayouts/slideLayout10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834814"/>
      </p:ext>
    </p:extLst>
  </p:cSld>
  <p:clrMapOvr>
    <a:masterClrMapping/>
  </p:clrMapOvr>
  <p:transition/>
</p:sldLayout>
</file>

<file path=ppt/slideLayouts/slideLayout10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2311" indent="0">
              <a:buNone/>
              <a:defRPr sz="4583"/>
            </a:lvl2pPr>
            <a:lvl3pPr marL="3404622" indent="0">
              <a:buNone/>
              <a:defRPr sz="3749"/>
            </a:lvl3pPr>
            <a:lvl4pPr marL="5106924" indent="0">
              <a:buNone/>
              <a:defRPr sz="3333"/>
            </a:lvl4pPr>
            <a:lvl5pPr marL="6809235" indent="0">
              <a:buNone/>
              <a:defRPr sz="3333"/>
            </a:lvl5pPr>
            <a:lvl6pPr marL="8511538" indent="0">
              <a:buNone/>
              <a:defRPr sz="3333"/>
            </a:lvl6pPr>
            <a:lvl7pPr marL="10213860" indent="0">
              <a:buNone/>
              <a:defRPr sz="3333"/>
            </a:lvl7pPr>
            <a:lvl8pPr marL="11916160" indent="0">
              <a:buNone/>
              <a:defRPr sz="3333"/>
            </a:lvl8pPr>
            <a:lvl9pPr marL="1361847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793808"/>
      </p:ext>
    </p:extLst>
  </p:cSld>
  <p:clrMapOvr>
    <a:masterClrMapping/>
  </p:clrMapOvr>
  <p:transition/>
</p:sldLayout>
</file>

<file path=ppt/slideLayouts/slideLayout10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2311" indent="0">
              <a:buNone/>
              <a:defRPr sz="10415"/>
            </a:lvl2pPr>
            <a:lvl3pPr marL="3404622" indent="0">
              <a:buNone/>
              <a:defRPr sz="8999"/>
            </a:lvl3pPr>
            <a:lvl4pPr marL="5106924" indent="0">
              <a:buNone/>
              <a:defRPr sz="7499"/>
            </a:lvl4pPr>
            <a:lvl5pPr marL="6809235" indent="0">
              <a:buNone/>
              <a:defRPr sz="7499"/>
            </a:lvl5pPr>
            <a:lvl6pPr marL="8511538" indent="0">
              <a:buNone/>
              <a:defRPr sz="7499"/>
            </a:lvl6pPr>
            <a:lvl7pPr marL="10213860" indent="0">
              <a:buNone/>
              <a:defRPr sz="7499"/>
            </a:lvl7pPr>
            <a:lvl8pPr marL="11916160" indent="0">
              <a:buNone/>
              <a:defRPr sz="7499"/>
            </a:lvl8pPr>
            <a:lvl9pPr marL="1361847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2311" indent="0">
              <a:buNone/>
              <a:defRPr sz="4583"/>
            </a:lvl2pPr>
            <a:lvl3pPr marL="3404622" indent="0">
              <a:buNone/>
              <a:defRPr sz="3749"/>
            </a:lvl3pPr>
            <a:lvl4pPr marL="5106924" indent="0">
              <a:buNone/>
              <a:defRPr sz="3333"/>
            </a:lvl4pPr>
            <a:lvl5pPr marL="6809235" indent="0">
              <a:buNone/>
              <a:defRPr sz="3333"/>
            </a:lvl5pPr>
            <a:lvl6pPr marL="8511538" indent="0">
              <a:buNone/>
              <a:defRPr sz="3333"/>
            </a:lvl6pPr>
            <a:lvl7pPr marL="10213860" indent="0">
              <a:buNone/>
              <a:defRPr sz="3333"/>
            </a:lvl7pPr>
            <a:lvl8pPr marL="11916160" indent="0">
              <a:buNone/>
              <a:defRPr sz="3333"/>
            </a:lvl8pPr>
            <a:lvl9pPr marL="1361847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745977"/>
      </p:ext>
    </p:extLst>
  </p:cSld>
  <p:clrMapOvr>
    <a:masterClrMapping/>
  </p:clrMapOvr>
  <p:transition/>
</p:sldLayout>
</file>

<file path=ppt/slideLayouts/slideLayout10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059566"/>
      </p:ext>
    </p:extLst>
  </p:cSld>
  <p:clrMapOvr>
    <a:masterClrMapping/>
  </p:clrMapOvr>
  <p:transition/>
</p:sldLayout>
</file>

<file path=ppt/slideLayouts/slideLayout10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38253"/>
      </p:ext>
    </p:extLst>
  </p:cSld>
  <p:clrMapOvr>
    <a:masterClrMapping/>
  </p:clrMapOvr>
  <p:transition/>
</p:sldLayout>
</file>

<file path=ppt/slideLayouts/slideLayout10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384" tIns="170211" rIns="340384" bIns="170211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515" tIns="204280" rIns="408515" bIns="20428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916296"/>
      </p:ext>
    </p:extLst>
  </p:cSld>
  <p:clrMapOvr>
    <a:masterClrMapping/>
  </p:clrMapOvr>
  <p:transition/>
</p:sldLayout>
</file>

<file path=ppt/slideLayouts/slideLayout10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896797"/>
      </p:ext>
    </p:extLst>
  </p:cSld>
  <p:clrMapOvr>
    <a:masterClrMapping/>
  </p:clrMapOvr>
  <p:transition/>
</p:sldLayout>
</file>

<file path=ppt/slideLayouts/slideLayout10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3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6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1843" indent="0">
              <a:buNone/>
              <a:defRPr sz="6916"/>
            </a:lvl2pPr>
            <a:lvl3pPr marL="3403684" indent="0">
              <a:buNone/>
              <a:defRPr sz="6082"/>
            </a:lvl3pPr>
            <a:lvl4pPr marL="5105519" indent="0">
              <a:buNone/>
              <a:defRPr sz="5249"/>
            </a:lvl4pPr>
            <a:lvl5pPr marL="6807361" indent="0">
              <a:buNone/>
              <a:defRPr sz="5249"/>
            </a:lvl5pPr>
            <a:lvl6pPr marL="8509199" indent="0">
              <a:buNone/>
              <a:defRPr sz="5249"/>
            </a:lvl6pPr>
            <a:lvl7pPr marL="10211052" indent="0">
              <a:buNone/>
              <a:defRPr sz="5249"/>
            </a:lvl7pPr>
            <a:lvl8pPr marL="11912881" indent="0">
              <a:buNone/>
              <a:defRPr sz="5249"/>
            </a:lvl8pPr>
            <a:lvl9pPr marL="13614728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393057"/>
      </p:ext>
    </p:extLst>
  </p:cSld>
  <p:clrMapOvr>
    <a:masterClrMapping/>
  </p:clrMapOvr>
  <p:transition/>
</p:sldLayout>
</file>

<file path=ppt/slideLayouts/slideLayout10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846984"/>
      </p:ext>
    </p:extLst>
  </p:cSld>
  <p:clrMapOvr>
    <a:masterClrMapping/>
  </p:clrMapOvr>
  <p:transition/>
</p:sldLayout>
</file>

<file path=ppt/slideLayouts/slideLayout10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1843" indent="0">
              <a:buNone/>
              <a:defRPr sz="7499" b="1"/>
            </a:lvl2pPr>
            <a:lvl3pPr marL="3403684" indent="0">
              <a:buNone/>
              <a:defRPr sz="6916" b="1"/>
            </a:lvl3pPr>
            <a:lvl4pPr marL="5105519" indent="0">
              <a:buNone/>
              <a:defRPr sz="6082" b="1"/>
            </a:lvl4pPr>
            <a:lvl5pPr marL="6807361" indent="0">
              <a:buNone/>
              <a:defRPr sz="6082" b="1"/>
            </a:lvl5pPr>
            <a:lvl6pPr marL="8509199" indent="0">
              <a:buNone/>
              <a:defRPr sz="6082" b="1"/>
            </a:lvl6pPr>
            <a:lvl7pPr marL="10211052" indent="0">
              <a:buNone/>
              <a:defRPr sz="6082" b="1"/>
            </a:lvl7pPr>
            <a:lvl8pPr marL="11912881" indent="0">
              <a:buNone/>
              <a:defRPr sz="6082" b="1"/>
            </a:lvl8pPr>
            <a:lvl9pPr marL="1361472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29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1843" indent="0">
              <a:buNone/>
              <a:defRPr sz="7499" b="1"/>
            </a:lvl2pPr>
            <a:lvl3pPr marL="3403684" indent="0">
              <a:buNone/>
              <a:defRPr sz="6916" b="1"/>
            </a:lvl3pPr>
            <a:lvl4pPr marL="5105519" indent="0">
              <a:buNone/>
              <a:defRPr sz="6082" b="1"/>
            </a:lvl4pPr>
            <a:lvl5pPr marL="6807361" indent="0">
              <a:buNone/>
              <a:defRPr sz="6082" b="1"/>
            </a:lvl5pPr>
            <a:lvl6pPr marL="8509199" indent="0">
              <a:buNone/>
              <a:defRPr sz="6082" b="1"/>
            </a:lvl6pPr>
            <a:lvl7pPr marL="10211052" indent="0">
              <a:buNone/>
              <a:defRPr sz="6082" b="1"/>
            </a:lvl7pPr>
            <a:lvl8pPr marL="11912881" indent="0">
              <a:buNone/>
              <a:defRPr sz="6082" b="1"/>
            </a:lvl8pPr>
            <a:lvl9pPr marL="1361472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29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745306"/>
      </p:ext>
    </p:extLst>
  </p:cSld>
  <p:clrMapOvr>
    <a:masterClrMapping/>
  </p:clrMapOvr>
  <p:transition/>
</p:sldLayout>
</file>

<file path=ppt/slideLayouts/slideLayout10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81185"/>
      </p:ext>
    </p:extLst>
  </p:cSld>
  <p:clrMapOvr>
    <a:masterClrMapping/>
  </p:clrMapOvr>
  <p:transition/>
</p:sldLayout>
</file>

<file path=ppt/slideLayouts/slideLayout10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113346"/>
      </p:ext>
    </p:extLst>
  </p:cSld>
  <p:clrMapOvr>
    <a:masterClrMapping/>
  </p:clrMapOvr>
  <p:transition/>
</p:sldLayout>
</file>

<file path=ppt/slideLayouts/slideLayout10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7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68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7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1843" indent="0">
              <a:buNone/>
              <a:defRPr sz="4583"/>
            </a:lvl2pPr>
            <a:lvl3pPr marL="3403684" indent="0">
              <a:buNone/>
              <a:defRPr sz="3749"/>
            </a:lvl3pPr>
            <a:lvl4pPr marL="5105519" indent="0">
              <a:buNone/>
              <a:defRPr sz="3333"/>
            </a:lvl4pPr>
            <a:lvl5pPr marL="6807361" indent="0">
              <a:buNone/>
              <a:defRPr sz="3333"/>
            </a:lvl5pPr>
            <a:lvl6pPr marL="8509199" indent="0">
              <a:buNone/>
              <a:defRPr sz="3333"/>
            </a:lvl6pPr>
            <a:lvl7pPr marL="10211052" indent="0">
              <a:buNone/>
              <a:defRPr sz="3333"/>
            </a:lvl7pPr>
            <a:lvl8pPr marL="11912881" indent="0">
              <a:buNone/>
              <a:defRPr sz="3333"/>
            </a:lvl8pPr>
            <a:lvl9pPr marL="1361472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12464"/>
      </p:ext>
    </p:extLst>
  </p:cSld>
  <p:clrMapOvr>
    <a:masterClrMapping/>
  </p:clrMapOvr>
  <p:transition/>
</p:sldLayout>
</file>

<file path=ppt/slideLayouts/slideLayout10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1843" indent="0">
              <a:buNone/>
              <a:defRPr sz="10415"/>
            </a:lvl2pPr>
            <a:lvl3pPr marL="3403684" indent="0">
              <a:buNone/>
              <a:defRPr sz="8999"/>
            </a:lvl3pPr>
            <a:lvl4pPr marL="5105519" indent="0">
              <a:buNone/>
              <a:defRPr sz="7499"/>
            </a:lvl4pPr>
            <a:lvl5pPr marL="6807361" indent="0">
              <a:buNone/>
              <a:defRPr sz="7499"/>
            </a:lvl5pPr>
            <a:lvl6pPr marL="8509199" indent="0">
              <a:buNone/>
              <a:defRPr sz="7499"/>
            </a:lvl6pPr>
            <a:lvl7pPr marL="10211052" indent="0">
              <a:buNone/>
              <a:defRPr sz="7499"/>
            </a:lvl7pPr>
            <a:lvl8pPr marL="11912881" indent="0">
              <a:buNone/>
              <a:defRPr sz="7499"/>
            </a:lvl8pPr>
            <a:lvl9pPr marL="13614728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1843" indent="0">
              <a:buNone/>
              <a:defRPr sz="4583"/>
            </a:lvl2pPr>
            <a:lvl3pPr marL="3403684" indent="0">
              <a:buNone/>
              <a:defRPr sz="3749"/>
            </a:lvl3pPr>
            <a:lvl4pPr marL="5105519" indent="0">
              <a:buNone/>
              <a:defRPr sz="3333"/>
            </a:lvl4pPr>
            <a:lvl5pPr marL="6807361" indent="0">
              <a:buNone/>
              <a:defRPr sz="3333"/>
            </a:lvl5pPr>
            <a:lvl6pPr marL="8509199" indent="0">
              <a:buNone/>
              <a:defRPr sz="3333"/>
            </a:lvl6pPr>
            <a:lvl7pPr marL="10211052" indent="0">
              <a:buNone/>
              <a:defRPr sz="3333"/>
            </a:lvl7pPr>
            <a:lvl8pPr marL="11912881" indent="0">
              <a:buNone/>
              <a:defRPr sz="3333"/>
            </a:lvl8pPr>
            <a:lvl9pPr marL="1361472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801835"/>
      </p:ext>
    </p:extLst>
  </p:cSld>
  <p:clrMapOvr>
    <a:masterClrMapping/>
  </p:clrMapOvr>
  <p:transition/>
</p:sldLayout>
</file>

<file path=ppt/slideLayouts/slideLayout10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295681"/>
      </p:ext>
    </p:extLst>
  </p:cSld>
  <p:clrMapOvr>
    <a:masterClrMapping/>
  </p:clrMapOvr>
  <p:transition/>
</p:sldLayout>
</file>

<file path=ppt/slideLayouts/slideLayout10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240629"/>
      </p:ext>
    </p:extLst>
  </p:cSld>
  <p:clrMapOvr>
    <a:masterClrMapping/>
  </p:clrMapOvr>
  <p:transition/>
</p:sldLayout>
</file>

<file path=ppt/slideLayouts/slideLayout10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291" tIns="170167" rIns="340291" bIns="17016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403" tIns="204228" rIns="408403" bIns="20422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187853"/>
      </p:ext>
    </p:extLst>
  </p:cSld>
  <p:clrMapOvr>
    <a:masterClrMapping/>
  </p:clrMapOvr>
  <p:transition/>
</p:sldLayout>
</file>

<file path=ppt/slideLayouts/slideLayout10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503758"/>
      </p:ext>
    </p:extLst>
  </p:cSld>
  <p:clrMapOvr>
    <a:masterClrMapping/>
  </p:clrMapOvr>
  <p:transition/>
</p:sldLayout>
</file>

<file path=ppt/slideLayouts/slideLayout10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3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72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1374" indent="0">
              <a:buNone/>
              <a:defRPr sz="6916"/>
            </a:lvl2pPr>
            <a:lvl3pPr marL="3402747" indent="0">
              <a:buNone/>
              <a:defRPr sz="6082"/>
            </a:lvl3pPr>
            <a:lvl4pPr marL="5104112" indent="0">
              <a:buNone/>
              <a:defRPr sz="5249"/>
            </a:lvl4pPr>
            <a:lvl5pPr marL="6805490" indent="0">
              <a:buNone/>
              <a:defRPr sz="5249"/>
            </a:lvl5pPr>
            <a:lvl6pPr marL="8506860" indent="0">
              <a:buNone/>
              <a:defRPr sz="5249"/>
            </a:lvl6pPr>
            <a:lvl7pPr marL="10208244" indent="0">
              <a:buNone/>
              <a:defRPr sz="5249"/>
            </a:lvl7pPr>
            <a:lvl8pPr marL="11909605" indent="0">
              <a:buNone/>
              <a:defRPr sz="5249"/>
            </a:lvl8pPr>
            <a:lvl9pPr marL="1361098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0358168"/>
      </p:ext>
    </p:extLst>
  </p:cSld>
  <p:clrMapOvr>
    <a:masterClrMapping/>
  </p:clrMapOvr>
  <p:transition/>
</p:sldLayout>
</file>

<file path=ppt/slideLayouts/slideLayout10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747874"/>
      </p:ext>
    </p:extLst>
  </p:cSld>
  <p:clrMapOvr>
    <a:masterClrMapping/>
  </p:clrMapOvr>
  <p:transition/>
</p:sldLayout>
</file>

<file path=ppt/slideLayouts/slideLayout10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1374" indent="0">
              <a:buNone/>
              <a:defRPr sz="7499" b="1"/>
            </a:lvl2pPr>
            <a:lvl3pPr marL="3402747" indent="0">
              <a:buNone/>
              <a:defRPr sz="6916" b="1"/>
            </a:lvl3pPr>
            <a:lvl4pPr marL="5104112" indent="0">
              <a:buNone/>
              <a:defRPr sz="6082" b="1"/>
            </a:lvl4pPr>
            <a:lvl5pPr marL="6805490" indent="0">
              <a:buNone/>
              <a:defRPr sz="6082" b="1"/>
            </a:lvl5pPr>
            <a:lvl6pPr marL="8506860" indent="0">
              <a:buNone/>
              <a:defRPr sz="6082" b="1"/>
            </a:lvl6pPr>
            <a:lvl7pPr marL="10208244" indent="0">
              <a:buNone/>
              <a:defRPr sz="6082" b="1"/>
            </a:lvl7pPr>
            <a:lvl8pPr marL="11909605" indent="0">
              <a:buNone/>
              <a:defRPr sz="6082" b="1"/>
            </a:lvl8pPr>
            <a:lvl9pPr marL="1361098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33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1374" indent="0">
              <a:buNone/>
              <a:defRPr sz="7499" b="1"/>
            </a:lvl2pPr>
            <a:lvl3pPr marL="3402747" indent="0">
              <a:buNone/>
              <a:defRPr sz="6916" b="1"/>
            </a:lvl3pPr>
            <a:lvl4pPr marL="5104112" indent="0">
              <a:buNone/>
              <a:defRPr sz="6082" b="1"/>
            </a:lvl4pPr>
            <a:lvl5pPr marL="6805490" indent="0">
              <a:buNone/>
              <a:defRPr sz="6082" b="1"/>
            </a:lvl5pPr>
            <a:lvl6pPr marL="8506860" indent="0">
              <a:buNone/>
              <a:defRPr sz="6082" b="1"/>
            </a:lvl6pPr>
            <a:lvl7pPr marL="10208244" indent="0">
              <a:buNone/>
              <a:defRPr sz="6082" b="1"/>
            </a:lvl7pPr>
            <a:lvl8pPr marL="11909605" indent="0">
              <a:buNone/>
              <a:defRPr sz="6082" b="1"/>
            </a:lvl8pPr>
            <a:lvl9pPr marL="1361098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33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719436"/>
      </p:ext>
    </p:extLst>
  </p:cSld>
  <p:clrMapOvr>
    <a:masterClrMapping/>
  </p:clrMapOvr>
  <p:transition/>
</p:sldLayout>
</file>

<file path=ppt/slideLayouts/slideLayout10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78372"/>
      </p:ext>
    </p:extLst>
  </p:cSld>
  <p:clrMapOvr>
    <a:masterClrMapping/>
  </p:clrMapOvr>
  <p:transition/>
</p:sldLayout>
</file>

<file path=ppt/slideLayouts/slideLayout10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096606"/>
      </p:ext>
    </p:extLst>
  </p:cSld>
  <p:clrMapOvr>
    <a:masterClrMapping/>
  </p:clrMapOvr>
  <p:transition/>
</p:sldLayout>
</file>

<file path=ppt/slideLayouts/slideLayout10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8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04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8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1374" indent="0">
              <a:buNone/>
              <a:defRPr sz="4583"/>
            </a:lvl2pPr>
            <a:lvl3pPr marL="3402747" indent="0">
              <a:buNone/>
              <a:defRPr sz="3749"/>
            </a:lvl3pPr>
            <a:lvl4pPr marL="5104112" indent="0">
              <a:buNone/>
              <a:defRPr sz="3333"/>
            </a:lvl4pPr>
            <a:lvl5pPr marL="6805490" indent="0">
              <a:buNone/>
              <a:defRPr sz="3333"/>
            </a:lvl5pPr>
            <a:lvl6pPr marL="8506860" indent="0">
              <a:buNone/>
              <a:defRPr sz="3333"/>
            </a:lvl6pPr>
            <a:lvl7pPr marL="10208244" indent="0">
              <a:buNone/>
              <a:defRPr sz="3333"/>
            </a:lvl7pPr>
            <a:lvl8pPr marL="11909605" indent="0">
              <a:buNone/>
              <a:defRPr sz="3333"/>
            </a:lvl8pPr>
            <a:lvl9pPr marL="1361098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077970"/>
      </p:ext>
    </p:extLst>
  </p:cSld>
  <p:clrMapOvr>
    <a:masterClrMapping/>
  </p:clrMapOvr>
  <p:transition/>
</p:sldLayout>
</file>

<file path=ppt/slideLayouts/slideLayout10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1374" indent="0">
              <a:buNone/>
              <a:defRPr sz="10415"/>
            </a:lvl2pPr>
            <a:lvl3pPr marL="3402747" indent="0">
              <a:buNone/>
              <a:defRPr sz="8999"/>
            </a:lvl3pPr>
            <a:lvl4pPr marL="5104112" indent="0">
              <a:buNone/>
              <a:defRPr sz="7499"/>
            </a:lvl4pPr>
            <a:lvl5pPr marL="6805490" indent="0">
              <a:buNone/>
              <a:defRPr sz="7499"/>
            </a:lvl5pPr>
            <a:lvl6pPr marL="8506860" indent="0">
              <a:buNone/>
              <a:defRPr sz="7499"/>
            </a:lvl6pPr>
            <a:lvl7pPr marL="10208244" indent="0">
              <a:buNone/>
              <a:defRPr sz="7499"/>
            </a:lvl7pPr>
            <a:lvl8pPr marL="11909605" indent="0">
              <a:buNone/>
              <a:defRPr sz="7499"/>
            </a:lvl8pPr>
            <a:lvl9pPr marL="1361098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1374" indent="0">
              <a:buNone/>
              <a:defRPr sz="4583"/>
            </a:lvl2pPr>
            <a:lvl3pPr marL="3402747" indent="0">
              <a:buNone/>
              <a:defRPr sz="3749"/>
            </a:lvl3pPr>
            <a:lvl4pPr marL="5104112" indent="0">
              <a:buNone/>
              <a:defRPr sz="3333"/>
            </a:lvl4pPr>
            <a:lvl5pPr marL="6805490" indent="0">
              <a:buNone/>
              <a:defRPr sz="3333"/>
            </a:lvl5pPr>
            <a:lvl6pPr marL="8506860" indent="0">
              <a:buNone/>
              <a:defRPr sz="3333"/>
            </a:lvl6pPr>
            <a:lvl7pPr marL="10208244" indent="0">
              <a:buNone/>
              <a:defRPr sz="3333"/>
            </a:lvl7pPr>
            <a:lvl8pPr marL="11909605" indent="0">
              <a:buNone/>
              <a:defRPr sz="3333"/>
            </a:lvl8pPr>
            <a:lvl9pPr marL="1361098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639011"/>
      </p:ext>
    </p:extLst>
  </p:cSld>
  <p:clrMapOvr>
    <a:masterClrMapping/>
  </p:clrMapOvr>
  <p:transition/>
</p:sldLayout>
</file>

<file path=ppt/slideLayouts/slideLayout10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859795"/>
      </p:ext>
    </p:extLst>
  </p:cSld>
  <p:clrMapOvr>
    <a:masterClrMapping/>
  </p:clrMapOvr>
  <p:transition/>
</p:sldLayout>
</file>

<file path=ppt/slideLayouts/slideLayout10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36933"/>
      </p:ext>
    </p:extLst>
  </p:cSld>
  <p:clrMapOvr>
    <a:masterClrMapping/>
  </p:clrMapOvr>
  <p:transition/>
</p:sldLayout>
</file>

<file path=ppt/slideLayouts/slideLayout10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197" tIns="170122" rIns="340197" bIns="170122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97" tIns="170122" rIns="340197" bIns="17012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97" tIns="170122" rIns="340197" bIns="17012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290" tIns="204173" rIns="408290" bIns="20417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437013"/>
      </p:ext>
    </p:extLst>
  </p:cSld>
  <p:clrMapOvr>
    <a:masterClrMapping/>
  </p:clrMapOvr>
  <p:transition/>
</p:sldLayout>
</file>

<file path=ppt/slideLayouts/slideLayout10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655950"/>
      </p:ext>
    </p:extLst>
  </p:cSld>
  <p:clrMapOvr>
    <a:masterClrMapping/>
  </p:clrMapOvr>
  <p:transition/>
</p:sldLayout>
</file>

<file path=ppt/slideLayouts/slideLayout10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4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7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700905" indent="0">
              <a:buNone/>
              <a:defRPr sz="6916"/>
            </a:lvl2pPr>
            <a:lvl3pPr marL="3401810" indent="0">
              <a:buNone/>
              <a:defRPr sz="6082"/>
            </a:lvl3pPr>
            <a:lvl4pPr marL="5102711" indent="0">
              <a:buNone/>
              <a:defRPr sz="5249"/>
            </a:lvl4pPr>
            <a:lvl5pPr marL="6803620" indent="0">
              <a:buNone/>
              <a:defRPr sz="5249"/>
            </a:lvl5pPr>
            <a:lvl6pPr marL="8504518" indent="0">
              <a:buNone/>
              <a:defRPr sz="5249"/>
            </a:lvl6pPr>
            <a:lvl7pPr marL="10205436" indent="0">
              <a:buNone/>
              <a:defRPr sz="5249"/>
            </a:lvl7pPr>
            <a:lvl8pPr marL="11906331" indent="0">
              <a:buNone/>
              <a:defRPr sz="5249"/>
            </a:lvl8pPr>
            <a:lvl9pPr marL="1360723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452284"/>
      </p:ext>
    </p:extLst>
  </p:cSld>
  <p:clrMapOvr>
    <a:masterClrMapping/>
  </p:clrMapOvr>
  <p:transition/>
</p:sldLayout>
</file>

<file path=ppt/slideLayouts/slideLayout10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02559"/>
      </p:ext>
    </p:extLst>
  </p:cSld>
  <p:clrMapOvr>
    <a:masterClrMapping/>
  </p:clrMapOvr>
  <p:transition/>
</p:sldLayout>
</file>

<file path=ppt/slideLayouts/slideLayout10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0905" indent="0">
              <a:buNone/>
              <a:defRPr sz="7499" b="1"/>
            </a:lvl2pPr>
            <a:lvl3pPr marL="3401810" indent="0">
              <a:buNone/>
              <a:defRPr sz="6916" b="1"/>
            </a:lvl3pPr>
            <a:lvl4pPr marL="5102711" indent="0">
              <a:buNone/>
              <a:defRPr sz="6082" b="1"/>
            </a:lvl4pPr>
            <a:lvl5pPr marL="6803620" indent="0">
              <a:buNone/>
              <a:defRPr sz="6082" b="1"/>
            </a:lvl5pPr>
            <a:lvl6pPr marL="8504518" indent="0">
              <a:buNone/>
              <a:defRPr sz="6082" b="1"/>
            </a:lvl6pPr>
            <a:lvl7pPr marL="10205436" indent="0">
              <a:buNone/>
              <a:defRPr sz="6082" b="1"/>
            </a:lvl7pPr>
            <a:lvl8pPr marL="11906331" indent="0">
              <a:buNone/>
              <a:defRPr sz="6082" b="1"/>
            </a:lvl8pPr>
            <a:lvl9pPr marL="1360723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41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0905" indent="0">
              <a:buNone/>
              <a:defRPr sz="7499" b="1"/>
            </a:lvl2pPr>
            <a:lvl3pPr marL="3401810" indent="0">
              <a:buNone/>
              <a:defRPr sz="6916" b="1"/>
            </a:lvl3pPr>
            <a:lvl4pPr marL="5102711" indent="0">
              <a:buNone/>
              <a:defRPr sz="6082" b="1"/>
            </a:lvl4pPr>
            <a:lvl5pPr marL="6803620" indent="0">
              <a:buNone/>
              <a:defRPr sz="6082" b="1"/>
            </a:lvl5pPr>
            <a:lvl6pPr marL="8504518" indent="0">
              <a:buNone/>
              <a:defRPr sz="6082" b="1"/>
            </a:lvl6pPr>
            <a:lvl7pPr marL="10205436" indent="0">
              <a:buNone/>
              <a:defRPr sz="6082" b="1"/>
            </a:lvl7pPr>
            <a:lvl8pPr marL="11906331" indent="0">
              <a:buNone/>
              <a:defRPr sz="6082" b="1"/>
            </a:lvl8pPr>
            <a:lvl9pPr marL="1360723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41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394367"/>
      </p:ext>
    </p:extLst>
  </p:cSld>
  <p:clrMapOvr>
    <a:masterClrMapping/>
  </p:clrMapOvr>
  <p:transition/>
</p:sldLayout>
</file>

<file path=ppt/slideLayouts/slideLayout10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307674"/>
      </p:ext>
    </p:extLst>
  </p:cSld>
  <p:clrMapOvr>
    <a:masterClrMapping/>
  </p:clrMapOvr>
  <p:transition/>
</p:sldLayout>
</file>

<file path=ppt/slideLayouts/slideLayout10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388029"/>
      </p:ext>
    </p:extLst>
  </p:cSld>
  <p:clrMapOvr>
    <a:masterClrMapping/>
  </p:clrMapOvr>
  <p:transition/>
</p:sldLayout>
</file>

<file path=ppt/slideLayouts/slideLayout10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8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18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8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0905" indent="0">
              <a:buNone/>
              <a:defRPr sz="4583"/>
            </a:lvl2pPr>
            <a:lvl3pPr marL="3401810" indent="0">
              <a:buNone/>
              <a:defRPr sz="3749"/>
            </a:lvl3pPr>
            <a:lvl4pPr marL="5102711" indent="0">
              <a:buNone/>
              <a:defRPr sz="3333"/>
            </a:lvl4pPr>
            <a:lvl5pPr marL="6803620" indent="0">
              <a:buNone/>
              <a:defRPr sz="3333"/>
            </a:lvl5pPr>
            <a:lvl6pPr marL="8504518" indent="0">
              <a:buNone/>
              <a:defRPr sz="3333"/>
            </a:lvl6pPr>
            <a:lvl7pPr marL="10205436" indent="0">
              <a:buNone/>
              <a:defRPr sz="3333"/>
            </a:lvl7pPr>
            <a:lvl8pPr marL="11906331" indent="0">
              <a:buNone/>
              <a:defRPr sz="3333"/>
            </a:lvl8pPr>
            <a:lvl9pPr marL="1360723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153231"/>
      </p:ext>
    </p:extLst>
  </p:cSld>
  <p:clrMapOvr>
    <a:masterClrMapping/>
  </p:clrMapOvr>
  <p:transition/>
</p:sldLayout>
</file>

<file path=ppt/slideLayouts/slideLayout10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0905" indent="0">
              <a:buNone/>
              <a:defRPr sz="10415"/>
            </a:lvl2pPr>
            <a:lvl3pPr marL="3401810" indent="0">
              <a:buNone/>
              <a:defRPr sz="8999"/>
            </a:lvl3pPr>
            <a:lvl4pPr marL="5102711" indent="0">
              <a:buNone/>
              <a:defRPr sz="7499"/>
            </a:lvl4pPr>
            <a:lvl5pPr marL="6803620" indent="0">
              <a:buNone/>
              <a:defRPr sz="7499"/>
            </a:lvl5pPr>
            <a:lvl6pPr marL="8504518" indent="0">
              <a:buNone/>
              <a:defRPr sz="7499"/>
            </a:lvl6pPr>
            <a:lvl7pPr marL="10205436" indent="0">
              <a:buNone/>
              <a:defRPr sz="7499"/>
            </a:lvl7pPr>
            <a:lvl8pPr marL="11906331" indent="0">
              <a:buNone/>
              <a:defRPr sz="7499"/>
            </a:lvl8pPr>
            <a:lvl9pPr marL="1360723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0905" indent="0">
              <a:buNone/>
              <a:defRPr sz="4583"/>
            </a:lvl2pPr>
            <a:lvl3pPr marL="3401810" indent="0">
              <a:buNone/>
              <a:defRPr sz="3749"/>
            </a:lvl3pPr>
            <a:lvl4pPr marL="5102711" indent="0">
              <a:buNone/>
              <a:defRPr sz="3333"/>
            </a:lvl4pPr>
            <a:lvl5pPr marL="6803620" indent="0">
              <a:buNone/>
              <a:defRPr sz="3333"/>
            </a:lvl5pPr>
            <a:lvl6pPr marL="8504518" indent="0">
              <a:buNone/>
              <a:defRPr sz="3333"/>
            </a:lvl6pPr>
            <a:lvl7pPr marL="10205436" indent="0">
              <a:buNone/>
              <a:defRPr sz="3333"/>
            </a:lvl7pPr>
            <a:lvl8pPr marL="11906331" indent="0">
              <a:buNone/>
              <a:defRPr sz="3333"/>
            </a:lvl8pPr>
            <a:lvl9pPr marL="1360723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345358"/>
      </p:ext>
    </p:extLst>
  </p:cSld>
  <p:clrMapOvr>
    <a:masterClrMapping/>
  </p:clrMapOvr>
  <p:transition/>
</p:sldLayout>
</file>

<file path=ppt/slideLayouts/slideLayout1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677532"/>
      </p:ext>
    </p:extLst>
  </p:cSld>
  <p:clrMapOvr>
    <a:masterClrMapping/>
  </p:clrMapOvr>
  <p:transition/>
</p:sldLayout>
</file>

<file path=ppt/slideLayouts/slideLayout1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264863"/>
      </p:ext>
    </p:extLst>
  </p:cSld>
  <p:clrMapOvr>
    <a:masterClrMapping/>
  </p:clrMapOvr>
  <p:transition/>
</p:sldLayout>
</file>

<file path=ppt/slideLayouts/slideLayout1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8000487"/>
            <a:ext cx="24483061" cy="7716611"/>
          </a:xfrm>
        </p:spPr>
        <p:txBody>
          <a:bodyPr/>
          <a:lstStyle>
            <a:lvl1pPr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19599857"/>
            <a:ext cx="20162521" cy="9199933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1700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00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00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800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500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201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9012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601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Freeform 10"/>
          <p:cNvSpPr>
            <a:spLocks noChangeArrowheads="1"/>
          </p:cNvSpPr>
          <p:nvPr userDrawn="1"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</p:spPr>
        <p:txBody>
          <a:bodyPr lIns="340047" tIns="170051" rIns="340047" bIns="170051"/>
          <a:lstStyle/>
          <a:p>
            <a:pPr defTabSz="3400350">
              <a:defRPr/>
            </a:pPr>
            <a:endParaRPr lang="en-US" sz="6916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2" name="Line 8"/>
          <p:cNvSpPr>
            <a:spLocks noChangeShapeType="1"/>
          </p:cNvSpPr>
          <p:nvPr userDrawn="1"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rgbClr val="CC9900"/>
            </a:solidFill>
            <a:round/>
            <a:headEnd/>
            <a:tailEnd/>
          </a:ln>
          <a:effectLst/>
        </p:spPr>
        <p:txBody>
          <a:bodyPr lIns="340047" tIns="170051" rIns="340047" bIns="170051"/>
          <a:lstStyle/>
          <a:p>
            <a:pPr defTabSz="3400350">
              <a:defRPr/>
            </a:pPr>
            <a:endParaRPr lang="en-US" sz="6916" kern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0199434"/>
      </p:ext>
    </p:extLst>
  </p:cSld>
  <p:clrMapOvr>
    <a:masterClrMapping/>
  </p:clrMapOvr>
</p:sldLayout>
</file>

<file path=ppt/slideLayouts/slideLayout1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5" y="6799954"/>
            <a:ext cx="25923241" cy="26399805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122643" y="33683500"/>
            <a:ext cx="6720840" cy="1916651"/>
          </a:xfrm>
        </p:spPr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440185" y="5591623"/>
            <a:ext cx="25923241" cy="8337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221257"/>
      </p:ext>
    </p:extLst>
  </p:cSld>
  <p:clrMapOvr>
    <a:masterClrMapping/>
  </p:clrMapOvr>
</p:sldLayout>
</file>

<file path=ppt/slideLayouts/slideLayout1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81"/>
            <a:ext cx="24483061" cy="7149947"/>
          </a:xfrm>
        </p:spPr>
        <p:txBody>
          <a:bodyPr anchor="t"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29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700174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2pPr>
            <a:lvl3pPr marL="3400350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10053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80070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50088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20104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90122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60140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2076425"/>
      </p:ext>
    </p:extLst>
  </p:cSld>
  <p:clrMapOvr>
    <a:masterClrMapping/>
  </p:clrMapOvr>
</p:sldLayout>
</file>

<file path=ppt/slideLayouts/slideLayout1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400129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400129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5998534"/>
      </p:ext>
    </p:extLst>
  </p:cSld>
  <p:clrMapOvr>
    <a:masterClrMapping/>
  </p:clrMapOvr>
</p:sldLayout>
</file>

<file path=ppt/slideLayouts/slideLayout1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0174" indent="0">
              <a:buNone/>
              <a:defRPr sz="7499" b="1"/>
            </a:lvl2pPr>
            <a:lvl3pPr marL="3400350" indent="0">
              <a:buNone/>
              <a:defRPr sz="6916" b="1"/>
            </a:lvl3pPr>
            <a:lvl4pPr marL="5100532" indent="0">
              <a:buNone/>
              <a:defRPr sz="6082" b="1"/>
            </a:lvl4pPr>
            <a:lvl5pPr marL="6800706" indent="0">
              <a:buNone/>
              <a:defRPr sz="6082" b="1"/>
            </a:lvl5pPr>
            <a:lvl6pPr marL="8500880" indent="0">
              <a:buNone/>
              <a:defRPr sz="6082" b="1"/>
            </a:lvl6pPr>
            <a:lvl7pPr marL="10201049" indent="0">
              <a:buNone/>
              <a:defRPr sz="6082" b="1"/>
            </a:lvl7pPr>
            <a:lvl8pPr marL="11901227" indent="0">
              <a:buNone/>
              <a:defRPr sz="6082" b="1"/>
            </a:lvl8pPr>
            <a:lvl9pPr marL="1360140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2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700174" indent="0">
              <a:buNone/>
              <a:defRPr sz="7499" b="1"/>
            </a:lvl2pPr>
            <a:lvl3pPr marL="3400350" indent="0">
              <a:buNone/>
              <a:defRPr sz="6916" b="1"/>
            </a:lvl3pPr>
            <a:lvl4pPr marL="5100532" indent="0">
              <a:buNone/>
              <a:defRPr sz="6082" b="1"/>
            </a:lvl4pPr>
            <a:lvl5pPr marL="6800706" indent="0">
              <a:buNone/>
              <a:defRPr sz="6082" b="1"/>
            </a:lvl5pPr>
            <a:lvl6pPr marL="8500880" indent="0">
              <a:buNone/>
              <a:defRPr sz="6082" b="1"/>
            </a:lvl6pPr>
            <a:lvl7pPr marL="10201049" indent="0">
              <a:buNone/>
              <a:defRPr sz="6082" b="1"/>
            </a:lvl7pPr>
            <a:lvl8pPr marL="11901227" indent="0">
              <a:buNone/>
              <a:defRPr sz="6082" b="1"/>
            </a:lvl8pPr>
            <a:lvl9pPr marL="1360140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2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3049172"/>
      </p:ext>
    </p:extLst>
  </p:cSld>
  <p:clrMapOvr>
    <a:masterClrMapping/>
  </p:clrMapOvr>
</p:sldLayout>
</file>

<file path=ppt/slideLayouts/slideLayout1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3336858"/>
      </p:ext>
    </p:extLst>
  </p:cSld>
  <p:clrMapOvr>
    <a:masterClrMapping/>
  </p:clrMapOvr>
</p:sldLayout>
</file>

<file path=ppt/slideLayouts/slideLayout1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593906"/>
      </p:ext>
    </p:extLst>
  </p:cSld>
  <p:clrMapOvr>
    <a:masterClrMapping/>
  </p:clrMapOvr>
</p:sldLayout>
</file>

<file path=ppt/slideLayouts/slideLayout1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34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700174" indent="0">
              <a:buNone/>
              <a:defRPr sz="4583"/>
            </a:lvl2pPr>
            <a:lvl3pPr marL="3400350" indent="0">
              <a:buNone/>
              <a:defRPr sz="3749"/>
            </a:lvl3pPr>
            <a:lvl4pPr marL="5100532" indent="0">
              <a:buNone/>
              <a:defRPr sz="3333"/>
            </a:lvl4pPr>
            <a:lvl5pPr marL="6800706" indent="0">
              <a:buNone/>
              <a:defRPr sz="3333"/>
            </a:lvl5pPr>
            <a:lvl6pPr marL="8500880" indent="0">
              <a:buNone/>
              <a:defRPr sz="3333"/>
            </a:lvl6pPr>
            <a:lvl7pPr marL="10201049" indent="0">
              <a:buNone/>
              <a:defRPr sz="3333"/>
            </a:lvl7pPr>
            <a:lvl8pPr marL="11901227" indent="0">
              <a:buNone/>
              <a:defRPr sz="3333"/>
            </a:lvl8pPr>
            <a:lvl9pPr marL="1360140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2118389"/>
      </p:ext>
    </p:extLst>
  </p:cSld>
  <p:clrMapOvr>
    <a:masterClrMapping/>
  </p:clrMapOvr>
</p:sldLayout>
</file>

<file path=ppt/slideLayouts/slideLayout1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700174" indent="0">
              <a:buNone/>
              <a:defRPr sz="10415"/>
            </a:lvl2pPr>
            <a:lvl3pPr marL="3400350" indent="0">
              <a:buNone/>
              <a:defRPr sz="8999"/>
            </a:lvl3pPr>
            <a:lvl4pPr marL="5100532" indent="0">
              <a:buNone/>
              <a:defRPr sz="7499"/>
            </a:lvl4pPr>
            <a:lvl5pPr marL="6800706" indent="0">
              <a:buNone/>
              <a:defRPr sz="7499"/>
            </a:lvl5pPr>
            <a:lvl6pPr marL="8500880" indent="0">
              <a:buNone/>
              <a:defRPr sz="7499"/>
            </a:lvl6pPr>
            <a:lvl7pPr marL="10201049" indent="0">
              <a:buNone/>
              <a:defRPr sz="7499"/>
            </a:lvl7pPr>
            <a:lvl8pPr marL="11901227" indent="0">
              <a:buNone/>
              <a:defRPr sz="7499"/>
            </a:lvl8pPr>
            <a:lvl9pPr marL="13601405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700174" indent="0">
              <a:buNone/>
              <a:defRPr sz="4583"/>
            </a:lvl2pPr>
            <a:lvl3pPr marL="3400350" indent="0">
              <a:buNone/>
              <a:defRPr sz="3749"/>
            </a:lvl3pPr>
            <a:lvl4pPr marL="5100532" indent="0">
              <a:buNone/>
              <a:defRPr sz="3333"/>
            </a:lvl4pPr>
            <a:lvl5pPr marL="6800706" indent="0">
              <a:buNone/>
              <a:defRPr sz="3333"/>
            </a:lvl5pPr>
            <a:lvl6pPr marL="8500880" indent="0">
              <a:buNone/>
              <a:defRPr sz="3333"/>
            </a:lvl6pPr>
            <a:lvl7pPr marL="10201049" indent="0">
              <a:buNone/>
              <a:defRPr sz="3333"/>
            </a:lvl7pPr>
            <a:lvl8pPr marL="11901227" indent="0">
              <a:buNone/>
              <a:defRPr sz="3333"/>
            </a:lvl8pPr>
            <a:lvl9pPr marL="1360140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0354977"/>
      </p:ext>
    </p:extLst>
  </p:cSld>
  <p:clrMapOvr>
    <a:masterClrMapping/>
  </p:clrMapOvr>
</p:sldLayout>
</file>

<file path=ppt/slideLayouts/slideLayout1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101212"/>
      </p:ext>
    </p:extLst>
  </p:cSld>
  <p:clrMapOvr>
    <a:masterClrMapping/>
  </p:clrMapOvr>
</p:sldLayout>
</file>

<file path=ppt/slideLayouts/slideLayout1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068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068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0526755"/>
      </p:ext>
    </p:extLst>
  </p:cSld>
  <p:clrMapOvr>
    <a:masterClrMapping/>
  </p:clrMapOvr>
</p:sldLayout>
</file>

<file path=ppt/slideLayouts/slideLayout1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40008" tIns="170032" rIns="340008" bIns="170032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8063" tIns="204065" rIns="408063" bIns="20406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245605"/>
      </p:ext>
    </p:extLst>
  </p:cSld>
  <p:clrMapOvr>
    <a:masterClrMapping/>
  </p:clrMapOvr>
  <p:transition/>
</p:sldLayout>
</file>

<file path=ppt/slideLayouts/slideLayout1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563812"/>
      </p:ext>
    </p:extLst>
  </p:cSld>
  <p:clrMapOvr>
    <a:masterClrMapping/>
  </p:clrMapOvr>
  <p:transition/>
</p:sldLayout>
</file>

<file path=ppt/slideLayouts/slideLayout1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6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8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9968" indent="0">
              <a:buNone/>
              <a:defRPr sz="6916"/>
            </a:lvl2pPr>
            <a:lvl3pPr marL="3399942" indent="0">
              <a:buNone/>
              <a:defRPr sz="6082"/>
            </a:lvl3pPr>
            <a:lvl4pPr marL="5099905" indent="0">
              <a:buNone/>
              <a:defRPr sz="5249"/>
            </a:lvl4pPr>
            <a:lvl5pPr marL="6799879" indent="0">
              <a:buNone/>
              <a:defRPr sz="5249"/>
            </a:lvl5pPr>
            <a:lvl6pPr marL="8499842" indent="0">
              <a:buNone/>
              <a:defRPr sz="5249"/>
            </a:lvl6pPr>
            <a:lvl7pPr marL="10199824" indent="0">
              <a:buNone/>
              <a:defRPr sz="5249"/>
            </a:lvl7pPr>
            <a:lvl8pPr marL="11899783" indent="0">
              <a:buNone/>
              <a:defRPr sz="5249"/>
            </a:lvl8pPr>
            <a:lvl9pPr marL="1359975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69548"/>
      </p:ext>
    </p:extLst>
  </p:cSld>
  <p:clrMapOvr>
    <a:masterClrMapping/>
  </p:clrMapOvr>
  <p:transition/>
</p:sldLayout>
</file>

<file path=ppt/slideLayouts/slideLayout1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69238"/>
      </p:ext>
    </p:extLst>
  </p:cSld>
  <p:clrMapOvr>
    <a:masterClrMapping/>
  </p:clrMapOvr>
  <p:transition/>
</p:sldLayout>
</file>

<file path=ppt/slideLayouts/slideLayout1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9968" indent="0">
              <a:buNone/>
              <a:defRPr sz="7499" b="1"/>
            </a:lvl2pPr>
            <a:lvl3pPr marL="3399942" indent="0">
              <a:buNone/>
              <a:defRPr sz="6916" b="1"/>
            </a:lvl3pPr>
            <a:lvl4pPr marL="5099905" indent="0">
              <a:buNone/>
              <a:defRPr sz="6082" b="1"/>
            </a:lvl4pPr>
            <a:lvl5pPr marL="6799879" indent="0">
              <a:buNone/>
              <a:defRPr sz="6082" b="1"/>
            </a:lvl5pPr>
            <a:lvl6pPr marL="8499842" indent="0">
              <a:buNone/>
              <a:defRPr sz="6082" b="1"/>
            </a:lvl6pPr>
            <a:lvl7pPr marL="10199824" indent="0">
              <a:buNone/>
              <a:defRPr sz="6082" b="1"/>
            </a:lvl7pPr>
            <a:lvl8pPr marL="11899783" indent="0">
              <a:buNone/>
              <a:defRPr sz="6082" b="1"/>
            </a:lvl8pPr>
            <a:lvl9pPr marL="1359975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4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9968" indent="0">
              <a:buNone/>
              <a:defRPr sz="7499" b="1"/>
            </a:lvl2pPr>
            <a:lvl3pPr marL="3399942" indent="0">
              <a:buNone/>
              <a:defRPr sz="6916" b="1"/>
            </a:lvl3pPr>
            <a:lvl4pPr marL="5099905" indent="0">
              <a:buNone/>
              <a:defRPr sz="6082" b="1"/>
            </a:lvl4pPr>
            <a:lvl5pPr marL="6799879" indent="0">
              <a:buNone/>
              <a:defRPr sz="6082" b="1"/>
            </a:lvl5pPr>
            <a:lvl6pPr marL="8499842" indent="0">
              <a:buNone/>
              <a:defRPr sz="6082" b="1"/>
            </a:lvl6pPr>
            <a:lvl7pPr marL="10199824" indent="0">
              <a:buNone/>
              <a:defRPr sz="6082" b="1"/>
            </a:lvl7pPr>
            <a:lvl8pPr marL="11899783" indent="0">
              <a:buNone/>
              <a:defRPr sz="6082" b="1"/>
            </a:lvl8pPr>
            <a:lvl9pPr marL="1359975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4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36374"/>
      </p:ext>
    </p:extLst>
  </p:cSld>
  <p:clrMapOvr>
    <a:masterClrMapping/>
  </p:clrMapOvr>
  <p:transition/>
</p:sldLayout>
</file>

<file path=ppt/slideLayouts/slideLayout1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398749"/>
      </p:ext>
    </p:extLst>
  </p:cSld>
  <p:clrMapOvr>
    <a:masterClrMapping/>
  </p:clrMapOvr>
  <p:transition/>
</p:sldLayout>
</file>

<file path=ppt/slideLayouts/slideLayout1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82920"/>
      </p:ext>
    </p:extLst>
  </p:cSld>
  <p:clrMapOvr>
    <a:masterClrMapping/>
  </p:clrMapOvr>
  <p:transition/>
</p:sldLayout>
</file>

<file path=ppt/slideLayouts/slideLayout1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28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9968" indent="0">
              <a:buNone/>
              <a:defRPr sz="4583"/>
            </a:lvl2pPr>
            <a:lvl3pPr marL="3399942" indent="0">
              <a:buNone/>
              <a:defRPr sz="3749"/>
            </a:lvl3pPr>
            <a:lvl4pPr marL="5099905" indent="0">
              <a:buNone/>
              <a:defRPr sz="3333"/>
            </a:lvl4pPr>
            <a:lvl5pPr marL="6799879" indent="0">
              <a:buNone/>
              <a:defRPr sz="3333"/>
            </a:lvl5pPr>
            <a:lvl6pPr marL="8499842" indent="0">
              <a:buNone/>
              <a:defRPr sz="3333"/>
            </a:lvl6pPr>
            <a:lvl7pPr marL="10199824" indent="0">
              <a:buNone/>
              <a:defRPr sz="3333"/>
            </a:lvl7pPr>
            <a:lvl8pPr marL="11899783" indent="0">
              <a:buNone/>
              <a:defRPr sz="3333"/>
            </a:lvl8pPr>
            <a:lvl9pPr marL="1359975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218876"/>
      </p:ext>
    </p:extLst>
  </p:cSld>
  <p:clrMapOvr>
    <a:masterClrMapping/>
  </p:clrMapOvr>
  <p:transition/>
</p:sldLayout>
</file>

<file path=ppt/slideLayouts/slideLayout1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9968" indent="0">
              <a:buNone/>
              <a:defRPr sz="10415"/>
            </a:lvl2pPr>
            <a:lvl3pPr marL="3399942" indent="0">
              <a:buNone/>
              <a:defRPr sz="8999"/>
            </a:lvl3pPr>
            <a:lvl4pPr marL="5099905" indent="0">
              <a:buNone/>
              <a:defRPr sz="7499"/>
            </a:lvl4pPr>
            <a:lvl5pPr marL="6799879" indent="0">
              <a:buNone/>
              <a:defRPr sz="7499"/>
            </a:lvl5pPr>
            <a:lvl6pPr marL="8499842" indent="0">
              <a:buNone/>
              <a:defRPr sz="7499"/>
            </a:lvl6pPr>
            <a:lvl7pPr marL="10199824" indent="0">
              <a:buNone/>
              <a:defRPr sz="7499"/>
            </a:lvl7pPr>
            <a:lvl8pPr marL="11899783" indent="0">
              <a:buNone/>
              <a:defRPr sz="7499"/>
            </a:lvl8pPr>
            <a:lvl9pPr marL="1359975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9968" indent="0">
              <a:buNone/>
              <a:defRPr sz="4583"/>
            </a:lvl2pPr>
            <a:lvl3pPr marL="3399942" indent="0">
              <a:buNone/>
              <a:defRPr sz="3749"/>
            </a:lvl3pPr>
            <a:lvl4pPr marL="5099905" indent="0">
              <a:buNone/>
              <a:defRPr sz="3333"/>
            </a:lvl4pPr>
            <a:lvl5pPr marL="6799879" indent="0">
              <a:buNone/>
              <a:defRPr sz="3333"/>
            </a:lvl5pPr>
            <a:lvl6pPr marL="8499842" indent="0">
              <a:buNone/>
              <a:defRPr sz="3333"/>
            </a:lvl6pPr>
            <a:lvl7pPr marL="10199824" indent="0">
              <a:buNone/>
              <a:defRPr sz="3333"/>
            </a:lvl7pPr>
            <a:lvl8pPr marL="11899783" indent="0">
              <a:buNone/>
              <a:defRPr sz="3333"/>
            </a:lvl8pPr>
            <a:lvl9pPr marL="1359975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768738"/>
      </p:ext>
    </p:extLst>
  </p:cSld>
  <p:clrMapOvr>
    <a:masterClrMapping/>
  </p:clrMapOvr>
  <p:transition/>
</p:sldLayout>
</file>

<file path=ppt/slideLayouts/slideLayout1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477606"/>
      </p:ext>
    </p:extLst>
  </p:cSld>
  <p:clrMapOvr>
    <a:masterClrMapping/>
  </p:clrMapOvr>
  <p:transition/>
</p:sldLayout>
</file>

<file path=ppt/slideLayouts/slideLayout1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11028"/>
      </p:ext>
    </p:extLst>
  </p:cSld>
  <p:clrMapOvr>
    <a:masterClrMapping/>
  </p:clrMapOvr>
  <p:transition/>
</p:sldLayout>
</file>

<file path=ppt/slideLayouts/slideLayout1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916" tIns="169986" rIns="339916" bIns="169986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953" tIns="204010" rIns="407953" bIns="20401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270891"/>
      </p:ext>
    </p:extLst>
  </p:cSld>
  <p:clrMapOvr>
    <a:masterClrMapping/>
  </p:clrMapOvr>
  <p:transition/>
</p:sldLayout>
</file>

<file path=ppt/slideLayouts/slideLayout1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080138"/>
      </p:ext>
    </p:extLst>
  </p:cSld>
  <p:clrMapOvr>
    <a:masterClrMapping/>
  </p:clrMapOvr>
  <p:transition/>
</p:sldLayout>
</file>

<file path=ppt/slideLayouts/slideLayout1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81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91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9499" indent="0">
              <a:buNone/>
              <a:defRPr sz="6916"/>
            </a:lvl2pPr>
            <a:lvl3pPr marL="3399004" indent="0">
              <a:buNone/>
              <a:defRPr sz="6082"/>
            </a:lvl3pPr>
            <a:lvl4pPr marL="5098503" indent="0">
              <a:buNone/>
              <a:defRPr sz="5249"/>
            </a:lvl4pPr>
            <a:lvl5pPr marL="6798006" indent="0">
              <a:buNone/>
              <a:defRPr sz="5249"/>
            </a:lvl5pPr>
            <a:lvl6pPr marL="8497505" indent="0">
              <a:buNone/>
              <a:defRPr sz="5249"/>
            </a:lvl6pPr>
            <a:lvl7pPr marL="10197018" indent="0">
              <a:buNone/>
              <a:defRPr sz="5249"/>
            </a:lvl7pPr>
            <a:lvl8pPr marL="11896511" indent="0">
              <a:buNone/>
              <a:defRPr sz="5249"/>
            </a:lvl8pPr>
            <a:lvl9pPr marL="13596012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598850"/>
      </p:ext>
    </p:extLst>
  </p:cSld>
  <p:clrMapOvr>
    <a:masterClrMapping/>
  </p:clrMapOvr>
  <p:transition/>
</p:sldLayout>
</file>

<file path=ppt/slideLayouts/slideLayout1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584057"/>
      </p:ext>
    </p:extLst>
  </p:cSld>
  <p:clrMapOvr>
    <a:masterClrMapping/>
  </p:clrMapOvr>
  <p:transition/>
</p:sldLayout>
</file>

<file path=ppt/slideLayouts/slideLayout1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9499" indent="0">
              <a:buNone/>
              <a:defRPr sz="7499" b="1"/>
            </a:lvl2pPr>
            <a:lvl3pPr marL="3399004" indent="0">
              <a:buNone/>
              <a:defRPr sz="6916" b="1"/>
            </a:lvl3pPr>
            <a:lvl4pPr marL="5098503" indent="0">
              <a:buNone/>
              <a:defRPr sz="6082" b="1"/>
            </a:lvl4pPr>
            <a:lvl5pPr marL="6798006" indent="0">
              <a:buNone/>
              <a:defRPr sz="6082" b="1"/>
            </a:lvl5pPr>
            <a:lvl6pPr marL="8497505" indent="0">
              <a:buNone/>
              <a:defRPr sz="6082" b="1"/>
            </a:lvl6pPr>
            <a:lvl7pPr marL="10197018" indent="0">
              <a:buNone/>
              <a:defRPr sz="6082" b="1"/>
            </a:lvl7pPr>
            <a:lvl8pPr marL="11896511" indent="0">
              <a:buNone/>
              <a:defRPr sz="6082" b="1"/>
            </a:lvl8pPr>
            <a:lvl9pPr marL="1359601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58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9499" indent="0">
              <a:buNone/>
              <a:defRPr sz="7499" b="1"/>
            </a:lvl2pPr>
            <a:lvl3pPr marL="3399004" indent="0">
              <a:buNone/>
              <a:defRPr sz="6916" b="1"/>
            </a:lvl3pPr>
            <a:lvl4pPr marL="5098503" indent="0">
              <a:buNone/>
              <a:defRPr sz="6082" b="1"/>
            </a:lvl4pPr>
            <a:lvl5pPr marL="6798006" indent="0">
              <a:buNone/>
              <a:defRPr sz="6082" b="1"/>
            </a:lvl5pPr>
            <a:lvl6pPr marL="8497505" indent="0">
              <a:buNone/>
              <a:defRPr sz="6082" b="1"/>
            </a:lvl6pPr>
            <a:lvl7pPr marL="10197018" indent="0">
              <a:buNone/>
              <a:defRPr sz="6082" b="1"/>
            </a:lvl7pPr>
            <a:lvl8pPr marL="11896511" indent="0">
              <a:buNone/>
              <a:defRPr sz="6082" b="1"/>
            </a:lvl8pPr>
            <a:lvl9pPr marL="1359601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58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285896"/>
      </p:ext>
    </p:extLst>
  </p:cSld>
  <p:clrMapOvr>
    <a:masterClrMapping/>
  </p:clrMapOvr>
  <p:transition/>
</p:sldLayout>
</file>

<file path=ppt/slideLayouts/slideLayout1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54126"/>
      </p:ext>
    </p:extLst>
  </p:cSld>
  <p:clrMapOvr>
    <a:masterClrMapping/>
  </p:clrMapOvr>
  <p:transition/>
</p:sldLayout>
</file>

<file path=ppt/slideLayouts/slideLayout1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942325"/>
      </p:ext>
    </p:extLst>
  </p:cSld>
  <p:clrMapOvr>
    <a:masterClrMapping/>
  </p:clrMapOvr>
  <p:transition/>
</p:sldLayout>
</file>

<file path=ppt/slideLayouts/slideLayout1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44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9499" indent="0">
              <a:buNone/>
              <a:defRPr sz="4583"/>
            </a:lvl2pPr>
            <a:lvl3pPr marL="3399004" indent="0">
              <a:buNone/>
              <a:defRPr sz="3749"/>
            </a:lvl3pPr>
            <a:lvl4pPr marL="5098503" indent="0">
              <a:buNone/>
              <a:defRPr sz="3333"/>
            </a:lvl4pPr>
            <a:lvl5pPr marL="6798006" indent="0">
              <a:buNone/>
              <a:defRPr sz="3333"/>
            </a:lvl5pPr>
            <a:lvl6pPr marL="8497505" indent="0">
              <a:buNone/>
              <a:defRPr sz="3333"/>
            </a:lvl6pPr>
            <a:lvl7pPr marL="10197018" indent="0">
              <a:buNone/>
              <a:defRPr sz="3333"/>
            </a:lvl7pPr>
            <a:lvl8pPr marL="11896511" indent="0">
              <a:buNone/>
              <a:defRPr sz="3333"/>
            </a:lvl8pPr>
            <a:lvl9pPr marL="1359601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059811"/>
      </p:ext>
    </p:extLst>
  </p:cSld>
  <p:clrMapOvr>
    <a:masterClrMapping/>
  </p:clrMapOvr>
  <p:transition/>
</p:sldLayout>
</file>

<file path=ppt/slideLayouts/slideLayout1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9499" indent="0">
              <a:buNone/>
              <a:defRPr sz="10415"/>
            </a:lvl2pPr>
            <a:lvl3pPr marL="3399004" indent="0">
              <a:buNone/>
              <a:defRPr sz="8999"/>
            </a:lvl3pPr>
            <a:lvl4pPr marL="5098503" indent="0">
              <a:buNone/>
              <a:defRPr sz="7499"/>
            </a:lvl4pPr>
            <a:lvl5pPr marL="6798006" indent="0">
              <a:buNone/>
              <a:defRPr sz="7499"/>
            </a:lvl5pPr>
            <a:lvl6pPr marL="8497505" indent="0">
              <a:buNone/>
              <a:defRPr sz="7499"/>
            </a:lvl6pPr>
            <a:lvl7pPr marL="10197018" indent="0">
              <a:buNone/>
              <a:defRPr sz="7499"/>
            </a:lvl7pPr>
            <a:lvl8pPr marL="11896511" indent="0">
              <a:buNone/>
              <a:defRPr sz="7499"/>
            </a:lvl8pPr>
            <a:lvl9pPr marL="13596012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9499" indent="0">
              <a:buNone/>
              <a:defRPr sz="4583"/>
            </a:lvl2pPr>
            <a:lvl3pPr marL="3399004" indent="0">
              <a:buNone/>
              <a:defRPr sz="3749"/>
            </a:lvl3pPr>
            <a:lvl4pPr marL="5098503" indent="0">
              <a:buNone/>
              <a:defRPr sz="3333"/>
            </a:lvl4pPr>
            <a:lvl5pPr marL="6798006" indent="0">
              <a:buNone/>
              <a:defRPr sz="3333"/>
            </a:lvl5pPr>
            <a:lvl6pPr marL="8497505" indent="0">
              <a:buNone/>
              <a:defRPr sz="3333"/>
            </a:lvl6pPr>
            <a:lvl7pPr marL="10197018" indent="0">
              <a:buNone/>
              <a:defRPr sz="3333"/>
            </a:lvl7pPr>
            <a:lvl8pPr marL="11896511" indent="0">
              <a:buNone/>
              <a:defRPr sz="3333"/>
            </a:lvl8pPr>
            <a:lvl9pPr marL="1359601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942033"/>
      </p:ext>
    </p:extLst>
  </p:cSld>
  <p:clrMapOvr>
    <a:masterClrMapping/>
  </p:clrMapOvr>
  <p:transition/>
</p:sldLayout>
</file>

<file path=ppt/slideLayouts/slideLayout1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340810"/>
      </p:ext>
    </p:extLst>
  </p:cSld>
  <p:clrMapOvr>
    <a:masterClrMapping/>
  </p:clrMapOvr>
  <p:transition/>
</p:sldLayout>
</file>

<file path=ppt/slideLayouts/slideLayout1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20326"/>
      </p:ext>
    </p:extLst>
  </p:cSld>
  <p:clrMapOvr>
    <a:masterClrMapping/>
  </p:clrMapOvr>
  <p:transition/>
</p:sldLayout>
</file>

<file path=ppt/slideLayouts/slideLayout1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822" tIns="169943" rIns="339822" bIns="169943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840" tIns="203958" rIns="407840" bIns="20395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686609"/>
      </p:ext>
    </p:extLst>
  </p:cSld>
  <p:clrMapOvr>
    <a:masterClrMapping/>
  </p:clrMapOvr>
  <p:transition/>
</p:sldLayout>
</file>

<file path=ppt/slideLayouts/slideLayout1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33851"/>
      </p:ext>
    </p:extLst>
  </p:cSld>
  <p:clrMapOvr>
    <a:masterClrMapping/>
  </p:clrMapOvr>
  <p:transition/>
</p:sldLayout>
</file>

<file path=ppt/slideLayouts/slideLayout11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595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39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9031" indent="0">
              <a:buNone/>
              <a:defRPr sz="6916"/>
            </a:lvl2pPr>
            <a:lvl3pPr marL="3398073" indent="0">
              <a:buNone/>
              <a:defRPr sz="6082"/>
            </a:lvl3pPr>
            <a:lvl4pPr marL="5097103" indent="0">
              <a:buNone/>
              <a:defRPr sz="5249"/>
            </a:lvl4pPr>
            <a:lvl5pPr marL="6796136" indent="0">
              <a:buNone/>
              <a:defRPr sz="5249"/>
            </a:lvl5pPr>
            <a:lvl6pPr marL="8495170" indent="0">
              <a:buNone/>
              <a:defRPr sz="5249"/>
            </a:lvl6pPr>
            <a:lvl7pPr marL="10194214" indent="0">
              <a:buNone/>
              <a:defRPr sz="5249"/>
            </a:lvl7pPr>
            <a:lvl8pPr marL="11893238" indent="0">
              <a:buNone/>
              <a:defRPr sz="5249"/>
            </a:lvl8pPr>
            <a:lvl9pPr marL="1359227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698925"/>
      </p:ext>
    </p:extLst>
  </p:cSld>
  <p:clrMapOvr>
    <a:masterClrMapping/>
  </p:clrMapOvr>
  <p:transition/>
</p:sldLayout>
</file>

<file path=ppt/slideLayouts/slideLayout1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644769"/>
      </p:ext>
    </p:extLst>
  </p:cSld>
  <p:clrMapOvr>
    <a:masterClrMapping/>
  </p:clrMapOvr>
  <p:transition/>
</p:sldLayout>
</file>

<file path=ppt/slideLayouts/slideLayout1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9031" indent="0">
              <a:buNone/>
              <a:defRPr sz="7499" b="1"/>
            </a:lvl2pPr>
            <a:lvl3pPr marL="3398073" indent="0">
              <a:buNone/>
              <a:defRPr sz="6916" b="1"/>
            </a:lvl3pPr>
            <a:lvl4pPr marL="5097103" indent="0">
              <a:buNone/>
              <a:defRPr sz="6082" b="1"/>
            </a:lvl4pPr>
            <a:lvl5pPr marL="6796136" indent="0">
              <a:buNone/>
              <a:defRPr sz="6082" b="1"/>
            </a:lvl5pPr>
            <a:lvl6pPr marL="8495170" indent="0">
              <a:buNone/>
              <a:defRPr sz="6082" b="1"/>
            </a:lvl6pPr>
            <a:lvl7pPr marL="10194214" indent="0">
              <a:buNone/>
              <a:defRPr sz="6082" b="1"/>
            </a:lvl7pPr>
            <a:lvl8pPr marL="11893238" indent="0">
              <a:buNone/>
              <a:defRPr sz="6082" b="1"/>
            </a:lvl8pPr>
            <a:lvl9pPr marL="1359227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66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9031" indent="0">
              <a:buNone/>
              <a:defRPr sz="7499" b="1"/>
            </a:lvl2pPr>
            <a:lvl3pPr marL="3398073" indent="0">
              <a:buNone/>
              <a:defRPr sz="6916" b="1"/>
            </a:lvl3pPr>
            <a:lvl4pPr marL="5097103" indent="0">
              <a:buNone/>
              <a:defRPr sz="6082" b="1"/>
            </a:lvl4pPr>
            <a:lvl5pPr marL="6796136" indent="0">
              <a:buNone/>
              <a:defRPr sz="6082" b="1"/>
            </a:lvl5pPr>
            <a:lvl6pPr marL="8495170" indent="0">
              <a:buNone/>
              <a:defRPr sz="6082" b="1"/>
            </a:lvl6pPr>
            <a:lvl7pPr marL="10194214" indent="0">
              <a:buNone/>
              <a:defRPr sz="6082" b="1"/>
            </a:lvl7pPr>
            <a:lvl8pPr marL="11893238" indent="0">
              <a:buNone/>
              <a:defRPr sz="6082" b="1"/>
            </a:lvl8pPr>
            <a:lvl9pPr marL="1359227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66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98561"/>
      </p:ext>
    </p:extLst>
  </p:cSld>
  <p:clrMapOvr>
    <a:masterClrMapping/>
  </p:clrMapOvr>
  <p:transition/>
</p:sldLayout>
</file>

<file path=ppt/slideLayouts/slideLayout11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80365"/>
      </p:ext>
    </p:extLst>
  </p:cSld>
  <p:clrMapOvr>
    <a:masterClrMapping/>
  </p:clrMapOvr>
  <p:transition/>
</p:sldLayout>
</file>

<file path=ppt/slideLayouts/slideLayout11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64516"/>
      </p:ext>
    </p:extLst>
  </p:cSld>
  <p:clrMapOvr>
    <a:masterClrMapping/>
  </p:clrMapOvr>
  <p:transition/>
</p:sldLayout>
</file>

<file path=ppt/slideLayouts/slideLayout1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29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49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29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9031" indent="0">
              <a:buNone/>
              <a:defRPr sz="4583"/>
            </a:lvl2pPr>
            <a:lvl3pPr marL="3398073" indent="0">
              <a:buNone/>
              <a:defRPr sz="3749"/>
            </a:lvl3pPr>
            <a:lvl4pPr marL="5097103" indent="0">
              <a:buNone/>
              <a:defRPr sz="3333"/>
            </a:lvl4pPr>
            <a:lvl5pPr marL="6796136" indent="0">
              <a:buNone/>
              <a:defRPr sz="3333"/>
            </a:lvl5pPr>
            <a:lvl6pPr marL="8495170" indent="0">
              <a:buNone/>
              <a:defRPr sz="3333"/>
            </a:lvl6pPr>
            <a:lvl7pPr marL="10194214" indent="0">
              <a:buNone/>
              <a:defRPr sz="3333"/>
            </a:lvl7pPr>
            <a:lvl8pPr marL="11893238" indent="0">
              <a:buNone/>
              <a:defRPr sz="3333"/>
            </a:lvl8pPr>
            <a:lvl9pPr marL="1359227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386734"/>
      </p:ext>
    </p:extLst>
  </p:cSld>
  <p:clrMapOvr>
    <a:masterClrMapping/>
  </p:clrMapOvr>
  <p:transition/>
</p:sldLayout>
</file>

<file path=ppt/slideLayouts/slideLayout1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9031" indent="0">
              <a:buNone/>
              <a:defRPr sz="10415"/>
            </a:lvl2pPr>
            <a:lvl3pPr marL="3398073" indent="0">
              <a:buNone/>
              <a:defRPr sz="8999"/>
            </a:lvl3pPr>
            <a:lvl4pPr marL="5097103" indent="0">
              <a:buNone/>
              <a:defRPr sz="7499"/>
            </a:lvl4pPr>
            <a:lvl5pPr marL="6796136" indent="0">
              <a:buNone/>
              <a:defRPr sz="7499"/>
            </a:lvl5pPr>
            <a:lvl6pPr marL="8495170" indent="0">
              <a:buNone/>
              <a:defRPr sz="7499"/>
            </a:lvl6pPr>
            <a:lvl7pPr marL="10194214" indent="0">
              <a:buNone/>
              <a:defRPr sz="7499"/>
            </a:lvl7pPr>
            <a:lvl8pPr marL="11893238" indent="0">
              <a:buNone/>
              <a:defRPr sz="7499"/>
            </a:lvl8pPr>
            <a:lvl9pPr marL="1359227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9031" indent="0">
              <a:buNone/>
              <a:defRPr sz="4583"/>
            </a:lvl2pPr>
            <a:lvl3pPr marL="3398073" indent="0">
              <a:buNone/>
              <a:defRPr sz="3749"/>
            </a:lvl3pPr>
            <a:lvl4pPr marL="5097103" indent="0">
              <a:buNone/>
              <a:defRPr sz="3333"/>
            </a:lvl4pPr>
            <a:lvl5pPr marL="6796136" indent="0">
              <a:buNone/>
              <a:defRPr sz="3333"/>
            </a:lvl5pPr>
            <a:lvl6pPr marL="8495170" indent="0">
              <a:buNone/>
              <a:defRPr sz="3333"/>
            </a:lvl6pPr>
            <a:lvl7pPr marL="10194214" indent="0">
              <a:buNone/>
              <a:defRPr sz="3333"/>
            </a:lvl7pPr>
            <a:lvl8pPr marL="11893238" indent="0">
              <a:buNone/>
              <a:defRPr sz="3333"/>
            </a:lvl8pPr>
            <a:lvl9pPr marL="1359227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586241"/>
      </p:ext>
    </p:extLst>
  </p:cSld>
  <p:clrMapOvr>
    <a:masterClrMapping/>
  </p:clrMapOvr>
  <p:transition/>
</p:sldLayout>
</file>

<file path=ppt/slideLayouts/slideLayout1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439135"/>
      </p:ext>
    </p:extLst>
  </p:cSld>
  <p:clrMapOvr>
    <a:masterClrMapping/>
  </p:clrMapOvr>
  <p:transition/>
</p:sldLayout>
</file>

<file path=ppt/slideLayouts/slideLayout1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789980"/>
      </p:ext>
    </p:extLst>
  </p:cSld>
  <p:clrMapOvr>
    <a:masterClrMapping/>
  </p:clrMapOvr>
  <p:transition/>
</p:sldLayout>
</file>

<file path=ppt/slideLayouts/slideLayout1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728" tIns="169897" rIns="339728" bIns="16989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728" tIns="203903" rIns="407728" bIns="20390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464003"/>
      </p:ext>
    </p:extLst>
  </p:cSld>
  <p:clrMapOvr>
    <a:masterClrMapping/>
  </p:clrMapOvr>
  <p:transition/>
</p:sldLayout>
</file>

<file path=ppt/slideLayouts/slideLayout1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38409"/>
      </p:ext>
    </p:extLst>
  </p:cSld>
  <p:clrMapOvr>
    <a:masterClrMapping/>
  </p:clrMapOvr>
  <p:transition/>
</p:sldLayout>
</file>

<file path=ppt/slideLayouts/slideLayout1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0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0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8562" indent="0">
              <a:buNone/>
              <a:defRPr sz="6916"/>
            </a:lvl2pPr>
            <a:lvl3pPr marL="3397138" indent="0">
              <a:buNone/>
              <a:defRPr sz="6082"/>
            </a:lvl3pPr>
            <a:lvl4pPr marL="5095701" indent="0">
              <a:buNone/>
              <a:defRPr sz="5249"/>
            </a:lvl4pPr>
            <a:lvl5pPr marL="6794265" indent="0">
              <a:buNone/>
              <a:defRPr sz="5249"/>
            </a:lvl5pPr>
            <a:lvl6pPr marL="8492835" indent="0">
              <a:buNone/>
              <a:defRPr sz="5249"/>
            </a:lvl6pPr>
            <a:lvl7pPr marL="10191411" indent="0">
              <a:buNone/>
              <a:defRPr sz="5249"/>
            </a:lvl7pPr>
            <a:lvl8pPr marL="11889964" indent="0">
              <a:buNone/>
              <a:defRPr sz="5249"/>
            </a:lvl8pPr>
            <a:lvl9pPr marL="13588534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596050"/>
      </p:ext>
    </p:extLst>
  </p:cSld>
  <p:clrMapOvr>
    <a:masterClrMapping/>
  </p:clrMapOvr>
  <p:transition/>
</p:sldLayout>
</file>

<file path=ppt/slideLayouts/slideLayout1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409803"/>
      </p:ext>
    </p:extLst>
  </p:cSld>
  <p:clrMapOvr>
    <a:masterClrMapping/>
  </p:clrMapOvr>
  <p:transition/>
</p:sldLayout>
</file>

<file path=ppt/slideLayouts/slideLayout1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8562" indent="0">
              <a:buNone/>
              <a:defRPr sz="7499" b="1"/>
            </a:lvl2pPr>
            <a:lvl3pPr marL="3397138" indent="0">
              <a:buNone/>
              <a:defRPr sz="6916" b="1"/>
            </a:lvl3pPr>
            <a:lvl4pPr marL="5095701" indent="0">
              <a:buNone/>
              <a:defRPr sz="6082" b="1"/>
            </a:lvl4pPr>
            <a:lvl5pPr marL="6794265" indent="0">
              <a:buNone/>
              <a:defRPr sz="6082" b="1"/>
            </a:lvl5pPr>
            <a:lvl6pPr marL="8492835" indent="0">
              <a:buNone/>
              <a:defRPr sz="6082" b="1"/>
            </a:lvl6pPr>
            <a:lvl7pPr marL="10191411" indent="0">
              <a:buNone/>
              <a:defRPr sz="6082" b="1"/>
            </a:lvl7pPr>
            <a:lvl8pPr marL="11889964" indent="0">
              <a:buNone/>
              <a:defRPr sz="6082" b="1"/>
            </a:lvl8pPr>
            <a:lvl9pPr marL="1358853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3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8562" indent="0">
              <a:buNone/>
              <a:defRPr sz="7499" b="1"/>
            </a:lvl2pPr>
            <a:lvl3pPr marL="3397138" indent="0">
              <a:buNone/>
              <a:defRPr sz="6916" b="1"/>
            </a:lvl3pPr>
            <a:lvl4pPr marL="5095701" indent="0">
              <a:buNone/>
              <a:defRPr sz="6082" b="1"/>
            </a:lvl4pPr>
            <a:lvl5pPr marL="6794265" indent="0">
              <a:buNone/>
              <a:defRPr sz="6082" b="1"/>
            </a:lvl5pPr>
            <a:lvl6pPr marL="8492835" indent="0">
              <a:buNone/>
              <a:defRPr sz="6082" b="1"/>
            </a:lvl6pPr>
            <a:lvl7pPr marL="10191411" indent="0">
              <a:buNone/>
              <a:defRPr sz="6082" b="1"/>
            </a:lvl7pPr>
            <a:lvl8pPr marL="11889964" indent="0">
              <a:buNone/>
              <a:defRPr sz="6082" b="1"/>
            </a:lvl8pPr>
            <a:lvl9pPr marL="1358853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3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815292"/>
      </p:ext>
    </p:extLst>
  </p:cSld>
  <p:clrMapOvr>
    <a:masterClrMapping/>
  </p:clrMapOvr>
  <p:transition/>
</p:sldLayout>
</file>

<file path=ppt/slideLayouts/slideLayout1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575695"/>
      </p:ext>
    </p:extLst>
  </p:cSld>
  <p:clrMapOvr>
    <a:masterClrMapping/>
  </p:clrMapOvr>
  <p:transition/>
</p:sldLayout>
</file>

<file path=ppt/slideLayouts/slideLayout1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000940"/>
      </p:ext>
    </p:extLst>
  </p:cSld>
  <p:clrMapOvr>
    <a:masterClrMapping/>
  </p:clrMapOvr>
  <p:transition/>
</p:sldLayout>
</file>

<file path=ppt/slideLayouts/slideLayout1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60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8562" indent="0">
              <a:buNone/>
              <a:defRPr sz="4583"/>
            </a:lvl2pPr>
            <a:lvl3pPr marL="3397138" indent="0">
              <a:buNone/>
              <a:defRPr sz="3749"/>
            </a:lvl3pPr>
            <a:lvl4pPr marL="5095701" indent="0">
              <a:buNone/>
              <a:defRPr sz="3333"/>
            </a:lvl4pPr>
            <a:lvl5pPr marL="6794265" indent="0">
              <a:buNone/>
              <a:defRPr sz="3333"/>
            </a:lvl5pPr>
            <a:lvl6pPr marL="8492835" indent="0">
              <a:buNone/>
              <a:defRPr sz="3333"/>
            </a:lvl6pPr>
            <a:lvl7pPr marL="10191411" indent="0">
              <a:buNone/>
              <a:defRPr sz="3333"/>
            </a:lvl7pPr>
            <a:lvl8pPr marL="11889964" indent="0">
              <a:buNone/>
              <a:defRPr sz="3333"/>
            </a:lvl8pPr>
            <a:lvl9pPr marL="1358853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187386"/>
      </p:ext>
    </p:extLst>
  </p:cSld>
  <p:clrMapOvr>
    <a:masterClrMapping/>
  </p:clrMapOvr>
  <p:transition/>
</p:sldLayout>
</file>

<file path=ppt/slideLayouts/slideLayout1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8562" indent="0">
              <a:buNone/>
              <a:defRPr sz="10415"/>
            </a:lvl2pPr>
            <a:lvl3pPr marL="3397138" indent="0">
              <a:buNone/>
              <a:defRPr sz="8999"/>
            </a:lvl3pPr>
            <a:lvl4pPr marL="5095701" indent="0">
              <a:buNone/>
              <a:defRPr sz="7499"/>
            </a:lvl4pPr>
            <a:lvl5pPr marL="6794265" indent="0">
              <a:buNone/>
              <a:defRPr sz="7499"/>
            </a:lvl5pPr>
            <a:lvl6pPr marL="8492835" indent="0">
              <a:buNone/>
              <a:defRPr sz="7499"/>
            </a:lvl6pPr>
            <a:lvl7pPr marL="10191411" indent="0">
              <a:buNone/>
              <a:defRPr sz="7499"/>
            </a:lvl7pPr>
            <a:lvl8pPr marL="11889964" indent="0">
              <a:buNone/>
              <a:defRPr sz="7499"/>
            </a:lvl8pPr>
            <a:lvl9pPr marL="13588534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8562" indent="0">
              <a:buNone/>
              <a:defRPr sz="4583"/>
            </a:lvl2pPr>
            <a:lvl3pPr marL="3397138" indent="0">
              <a:buNone/>
              <a:defRPr sz="3749"/>
            </a:lvl3pPr>
            <a:lvl4pPr marL="5095701" indent="0">
              <a:buNone/>
              <a:defRPr sz="3333"/>
            </a:lvl4pPr>
            <a:lvl5pPr marL="6794265" indent="0">
              <a:buNone/>
              <a:defRPr sz="3333"/>
            </a:lvl5pPr>
            <a:lvl6pPr marL="8492835" indent="0">
              <a:buNone/>
              <a:defRPr sz="3333"/>
            </a:lvl6pPr>
            <a:lvl7pPr marL="10191411" indent="0">
              <a:buNone/>
              <a:defRPr sz="3333"/>
            </a:lvl7pPr>
            <a:lvl8pPr marL="11889964" indent="0">
              <a:buNone/>
              <a:defRPr sz="3333"/>
            </a:lvl8pPr>
            <a:lvl9pPr marL="1358853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844454"/>
      </p:ext>
    </p:extLst>
  </p:cSld>
  <p:clrMapOvr>
    <a:masterClrMapping/>
  </p:clrMapOvr>
  <p:transition/>
</p:sldLayout>
</file>

<file path=ppt/slideLayouts/slideLayout1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01596"/>
      </p:ext>
    </p:extLst>
  </p:cSld>
  <p:clrMapOvr>
    <a:masterClrMapping/>
  </p:clrMapOvr>
  <p:transition/>
</p:sldLayout>
</file>

<file path=ppt/slideLayouts/slideLayout1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343106"/>
      </p:ext>
    </p:extLst>
  </p:cSld>
  <p:clrMapOvr>
    <a:masterClrMapping/>
  </p:clrMapOvr>
  <p:transition/>
</p:sldLayout>
</file>

<file path=ppt/slideLayouts/slideLayout1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634" tIns="169853" rIns="339634" bIns="169853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615" tIns="203850" rIns="407615" bIns="20385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556762"/>
      </p:ext>
    </p:extLst>
  </p:cSld>
  <p:clrMapOvr>
    <a:masterClrMapping/>
  </p:clrMapOvr>
  <p:transition/>
</p:sldLayout>
</file>

<file path=ppt/slideLayouts/slideLayout1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583758"/>
      </p:ext>
    </p:extLst>
  </p:cSld>
  <p:clrMapOvr>
    <a:masterClrMapping/>
  </p:clrMapOvr>
  <p:transition/>
</p:sldLayout>
</file>

<file path=ppt/slideLayouts/slideLayout1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1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0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8097" indent="0">
              <a:buNone/>
              <a:defRPr sz="6916"/>
            </a:lvl2pPr>
            <a:lvl3pPr marL="3396205" indent="0">
              <a:buNone/>
              <a:defRPr sz="6082"/>
            </a:lvl3pPr>
            <a:lvl4pPr marL="5094297" indent="0">
              <a:buNone/>
              <a:defRPr sz="5249"/>
            </a:lvl4pPr>
            <a:lvl5pPr marL="6792399" indent="0">
              <a:buNone/>
              <a:defRPr sz="5249"/>
            </a:lvl5pPr>
            <a:lvl6pPr marL="8490498" indent="0">
              <a:buNone/>
              <a:defRPr sz="5249"/>
            </a:lvl6pPr>
            <a:lvl7pPr marL="10188605" indent="0">
              <a:buNone/>
              <a:defRPr sz="5249"/>
            </a:lvl7pPr>
            <a:lvl8pPr marL="11886696" indent="0">
              <a:buNone/>
              <a:defRPr sz="5249"/>
            </a:lvl8pPr>
            <a:lvl9pPr marL="1358479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887763"/>
      </p:ext>
    </p:extLst>
  </p:cSld>
  <p:clrMapOvr>
    <a:masterClrMapping/>
  </p:clrMapOvr>
  <p:transition/>
</p:sldLayout>
</file>

<file path=ppt/slideLayouts/slideLayout1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76722"/>
      </p:ext>
    </p:extLst>
  </p:cSld>
  <p:clrMapOvr>
    <a:masterClrMapping/>
  </p:clrMapOvr>
  <p:transition/>
</p:sldLayout>
</file>

<file path=ppt/slideLayouts/slideLayout1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8097" indent="0">
              <a:buNone/>
              <a:defRPr sz="7499" b="1"/>
            </a:lvl2pPr>
            <a:lvl3pPr marL="3396205" indent="0">
              <a:buNone/>
              <a:defRPr sz="6916" b="1"/>
            </a:lvl3pPr>
            <a:lvl4pPr marL="5094297" indent="0">
              <a:buNone/>
              <a:defRPr sz="6082" b="1"/>
            </a:lvl4pPr>
            <a:lvl5pPr marL="6792399" indent="0">
              <a:buNone/>
              <a:defRPr sz="6082" b="1"/>
            </a:lvl5pPr>
            <a:lvl6pPr marL="8490498" indent="0">
              <a:buNone/>
              <a:defRPr sz="6082" b="1"/>
            </a:lvl6pPr>
            <a:lvl7pPr marL="10188605" indent="0">
              <a:buNone/>
              <a:defRPr sz="6082" b="1"/>
            </a:lvl7pPr>
            <a:lvl8pPr marL="11886696" indent="0">
              <a:buNone/>
              <a:defRPr sz="6082" b="1"/>
            </a:lvl8pPr>
            <a:lvl9pPr marL="1358479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79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8097" indent="0">
              <a:buNone/>
              <a:defRPr sz="7499" b="1"/>
            </a:lvl2pPr>
            <a:lvl3pPr marL="3396205" indent="0">
              <a:buNone/>
              <a:defRPr sz="6916" b="1"/>
            </a:lvl3pPr>
            <a:lvl4pPr marL="5094297" indent="0">
              <a:buNone/>
              <a:defRPr sz="6082" b="1"/>
            </a:lvl4pPr>
            <a:lvl5pPr marL="6792399" indent="0">
              <a:buNone/>
              <a:defRPr sz="6082" b="1"/>
            </a:lvl5pPr>
            <a:lvl6pPr marL="8490498" indent="0">
              <a:buNone/>
              <a:defRPr sz="6082" b="1"/>
            </a:lvl6pPr>
            <a:lvl7pPr marL="10188605" indent="0">
              <a:buNone/>
              <a:defRPr sz="6082" b="1"/>
            </a:lvl7pPr>
            <a:lvl8pPr marL="11886696" indent="0">
              <a:buNone/>
              <a:defRPr sz="6082" b="1"/>
            </a:lvl8pPr>
            <a:lvl9pPr marL="1358479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79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81964"/>
      </p:ext>
    </p:extLst>
  </p:cSld>
  <p:clrMapOvr>
    <a:masterClrMapping/>
  </p:clrMapOvr>
  <p:transition/>
</p:sldLayout>
</file>

<file path=ppt/slideLayouts/slideLayout1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67969"/>
      </p:ext>
    </p:extLst>
  </p:cSld>
  <p:clrMapOvr>
    <a:masterClrMapping/>
  </p:clrMapOvr>
  <p:transition/>
</p:sldLayout>
</file>

<file path=ppt/slideLayouts/slideLayout1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901118"/>
      </p:ext>
    </p:extLst>
  </p:cSld>
  <p:clrMapOvr>
    <a:masterClrMapping/>
  </p:clrMapOvr>
  <p:transition/>
</p:sldLayout>
</file>

<file path=ppt/slideLayouts/slideLayout1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7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8097" indent="0">
              <a:buNone/>
              <a:defRPr sz="4583"/>
            </a:lvl2pPr>
            <a:lvl3pPr marL="3396205" indent="0">
              <a:buNone/>
              <a:defRPr sz="3749"/>
            </a:lvl3pPr>
            <a:lvl4pPr marL="5094297" indent="0">
              <a:buNone/>
              <a:defRPr sz="3333"/>
            </a:lvl4pPr>
            <a:lvl5pPr marL="6792399" indent="0">
              <a:buNone/>
              <a:defRPr sz="3333"/>
            </a:lvl5pPr>
            <a:lvl6pPr marL="8490498" indent="0">
              <a:buNone/>
              <a:defRPr sz="3333"/>
            </a:lvl6pPr>
            <a:lvl7pPr marL="10188605" indent="0">
              <a:buNone/>
              <a:defRPr sz="3333"/>
            </a:lvl7pPr>
            <a:lvl8pPr marL="11886696" indent="0">
              <a:buNone/>
              <a:defRPr sz="3333"/>
            </a:lvl8pPr>
            <a:lvl9pPr marL="1358479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68950"/>
      </p:ext>
    </p:extLst>
  </p:cSld>
  <p:clrMapOvr>
    <a:masterClrMapping/>
  </p:clrMapOvr>
  <p:transition/>
</p:sldLayout>
</file>

<file path=ppt/slideLayouts/slideLayout1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8097" indent="0">
              <a:buNone/>
              <a:defRPr sz="10415"/>
            </a:lvl2pPr>
            <a:lvl3pPr marL="3396205" indent="0">
              <a:buNone/>
              <a:defRPr sz="8999"/>
            </a:lvl3pPr>
            <a:lvl4pPr marL="5094297" indent="0">
              <a:buNone/>
              <a:defRPr sz="7499"/>
            </a:lvl4pPr>
            <a:lvl5pPr marL="6792399" indent="0">
              <a:buNone/>
              <a:defRPr sz="7499"/>
            </a:lvl5pPr>
            <a:lvl6pPr marL="8490498" indent="0">
              <a:buNone/>
              <a:defRPr sz="7499"/>
            </a:lvl6pPr>
            <a:lvl7pPr marL="10188605" indent="0">
              <a:buNone/>
              <a:defRPr sz="7499"/>
            </a:lvl7pPr>
            <a:lvl8pPr marL="11886696" indent="0">
              <a:buNone/>
              <a:defRPr sz="7499"/>
            </a:lvl8pPr>
            <a:lvl9pPr marL="1358479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8097" indent="0">
              <a:buNone/>
              <a:defRPr sz="4583"/>
            </a:lvl2pPr>
            <a:lvl3pPr marL="3396205" indent="0">
              <a:buNone/>
              <a:defRPr sz="3749"/>
            </a:lvl3pPr>
            <a:lvl4pPr marL="5094297" indent="0">
              <a:buNone/>
              <a:defRPr sz="3333"/>
            </a:lvl4pPr>
            <a:lvl5pPr marL="6792399" indent="0">
              <a:buNone/>
              <a:defRPr sz="3333"/>
            </a:lvl5pPr>
            <a:lvl6pPr marL="8490498" indent="0">
              <a:buNone/>
              <a:defRPr sz="3333"/>
            </a:lvl6pPr>
            <a:lvl7pPr marL="10188605" indent="0">
              <a:buNone/>
              <a:defRPr sz="3333"/>
            </a:lvl7pPr>
            <a:lvl8pPr marL="11886696" indent="0">
              <a:buNone/>
              <a:defRPr sz="3333"/>
            </a:lvl8pPr>
            <a:lvl9pPr marL="1358479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059640"/>
      </p:ext>
    </p:extLst>
  </p:cSld>
  <p:clrMapOvr>
    <a:masterClrMapping/>
  </p:clrMapOvr>
  <p:transition/>
</p:sldLayout>
</file>

<file path=ppt/slideLayouts/slideLayout1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706589"/>
      </p:ext>
    </p:extLst>
  </p:cSld>
  <p:clrMapOvr>
    <a:masterClrMapping/>
  </p:clrMapOvr>
  <p:transition/>
</p:sldLayout>
</file>

<file path=ppt/slideLayouts/slideLayout1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47518"/>
      </p:ext>
    </p:extLst>
  </p:cSld>
  <p:clrMapOvr>
    <a:masterClrMapping/>
  </p:clrMapOvr>
  <p:transition/>
</p:sldLayout>
</file>

<file path=ppt/slideLayouts/slideLayout1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541" tIns="169807" rIns="339541" bIns="16980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503" tIns="203795" rIns="407503" bIns="20379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200436"/>
      </p:ext>
    </p:extLst>
  </p:cSld>
  <p:clrMapOvr>
    <a:masterClrMapping/>
  </p:clrMapOvr>
  <p:transition/>
</p:sldLayout>
</file>

<file path=ppt/slideLayouts/slideLayout1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538060"/>
      </p:ext>
    </p:extLst>
  </p:cSld>
  <p:clrMapOvr>
    <a:masterClrMapping/>
  </p:clrMapOvr>
  <p:transition/>
</p:sldLayout>
</file>

<file path=ppt/slideLayouts/slideLayout11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28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1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7627" indent="0">
              <a:buNone/>
              <a:defRPr sz="6916"/>
            </a:lvl2pPr>
            <a:lvl3pPr marL="3395272" indent="0">
              <a:buNone/>
              <a:defRPr sz="6082"/>
            </a:lvl3pPr>
            <a:lvl4pPr marL="5092896" indent="0">
              <a:buNone/>
              <a:defRPr sz="5249"/>
            </a:lvl4pPr>
            <a:lvl5pPr marL="6790533" indent="0">
              <a:buNone/>
              <a:defRPr sz="5249"/>
            </a:lvl5pPr>
            <a:lvl6pPr marL="8488163" indent="0">
              <a:buNone/>
              <a:defRPr sz="5249"/>
            </a:lvl6pPr>
            <a:lvl7pPr marL="10185806" indent="0">
              <a:buNone/>
              <a:defRPr sz="5249"/>
            </a:lvl7pPr>
            <a:lvl8pPr marL="11883426" indent="0">
              <a:buNone/>
              <a:defRPr sz="5249"/>
            </a:lvl8pPr>
            <a:lvl9pPr marL="13581058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827771"/>
      </p:ext>
    </p:extLst>
  </p:cSld>
  <p:clrMapOvr>
    <a:masterClrMapping/>
  </p:clrMapOvr>
  <p:transition/>
</p:sldLayout>
</file>

<file path=ppt/slideLayouts/slideLayout1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06285"/>
      </p:ext>
    </p:extLst>
  </p:cSld>
  <p:clrMapOvr>
    <a:masterClrMapping/>
  </p:clrMapOvr>
  <p:transition/>
</p:sldLayout>
</file>

<file path=ppt/slideLayouts/slideLayout1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7627" indent="0">
              <a:buNone/>
              <a:defRPr sz="7499" b="1"/>
            </a:lvl2pPr>
            <a:lvl3pPr marL="3395272" indent="0">
              <a:buNone/>
              <a:defRPr sz="6916" b="1"/>
            </a:lvl3pPr>
            <a:lvl4pPr marL="5092896" indent="0">
              <a:buNone/>
              <a:defRPr sz="6082" b="1"/>
            </a:lvl4pPr>
            <a:lvl5pPr marL="6790533" indent="0">
              <a:buNone/>
              <a:defRPr sz="6082" b="1"/>
            </a:lvl5pPr>
            <a:lvl6pPr marL="8488163" indent="0">
              <a:buNone/>
              <a:defRPr sz="6082" b="1"/>
            </a:lvl6pPr>
            <a:lvl7pPr marL="10185806" indent="0">
              <a:buNone/>
              <a:defRPr sz="6082" b="1"/>
            </a:lvl7pPr>
            <a:lvl8pPr marL="11883426" indent="0">
              <a:buNone/>
              <a:defRPr sz="6082" b="1"/>
            </a:lvl8pPr>
            <a:lvl9pPr marL="1358105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84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7627" indent="0">
              <a:buNone/>
              <a:defRPr sz="7499" b="1"/>
            </a:lvl2pPr>
            <a:lvl3pPr marL="3395272" indent="0">
              <a:buNone/>
              <a:defRPr sz="6916" b="1"/>
            </a:lvl3pPr>
            <a:lvl4pPr marL="5092896" indent="0">
              <a:buNone/>
              <a:defRPr sz="6082" b="1"/>
            </a:lvl4pPr>
            <a:lvl5pPr marL="6790533" indent="0">
              <a:buNone/>
              <a:defRPr sz="6082" b="1"/>
            </a:lvl5pPr>
            <a:lvl6pPr marL="8488163" indent="0">
              <a:buNone/>
              <a:defRPr sz="6082" b="1"/>
            </a:lvl6pPr>
            <a:lvl7pPr marL="10185806" indent="0">
              <a:buNone/>
              <a:defRPr sz="6082" b="1"/>
            </a:lvl7pPr>
            <a:lvl8pPr marL="11883426" indent="0">
              <a:buNone/>
              <a:defRPr sz="6082" b="1"/>
            </a:lvl8pPr>
            <a:lvl9pPr marL="1358105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84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665854"/>
      </p:ext>
    </p:extLst>
  </p:cSld>
  <p:clrMapOvr>
    <a:masterClrMapping/>
  </p:clrMapOvr>
  <p:transition/>
</p:sldLayout>
</file>

<file path=ppt/slideLayouts/slideLayout11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733283"/>
      </p:ext>
    </p:extLst>
  </p:cSld>
  <p:clrMapOvr>
    <a:masterClrMapping/>
  </p:clrMapOvr>
  <p:transition/>
</p:sldLayout>
</file>

<file path=ppt/slideLayouts/slideLayout11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00750"/>
      </p:ext>
    </p:extLst>
  </p:cSld>
  <p:clrMapOvr>
    <a:masterClrMapping/>
  </p:clrMapOvr>
  <p:transition/>
</p:sldLayout>
</file>

<file path=ppt/slideLayouts/slideLayout1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0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82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0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7627" indent="0">
              <a:buNone/>
              <a:defRPr sz="4583"/>
            </a:lvl2pPr>
            <a:lvl3pPr marL="3395272" indent="0">
              <a:buNone/>
              <a:defRPr sz="3749"/>
            </a:lvl3pPr>
            <a:lvl4pPr marL="5092896" indent="0">
              <a:buNone/>
              <a:defRPr sz="3333"/>
            </a:lvl4pPr>
            <a:lvl5pPr marL="6790533" indent="0">
              <a:buNone/>
              <a:defRPr sz="3333"/>
            </a:lvl5pPr>
            <a:lvl6pPr marL="8488163" indent="0">
              <a:buNone/>
              <a:defRPr sz="3333"/>
            </a:lvl6pPr>
            <a:lvl7pPr marL="10185806" indent="0">
              <a:buNone/>
              <a:defRPr sz="3333"/>
            </a:lvl7pPr>
            <a:lvl8pPr marL="11883426" indent="0">
              <a:buNone/>
              <a:defRPr sz="3333"/>
            </a:lvl8pPr>
            <a:lvl9pPr marL="1358105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39522"/>
      </p:ext>
    </p:extLst>
  </p:cSld>
  <p:clrMapOvr>
    <a:masterClrMapping/>
  </p:clrMapOvr>
  <p:transition/>
</p:sldLayout>
</file>

<file path=ppt/slideLayouts/slideLayout11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7627" indent="0">
              <a:buNone/>
              <a:defRPr sz="10415"/>
            </a:lvl2pPr>
            <a:lvl3pPr marL="3395272" indent="0">
              <a:buNone/>
              <a:defRPr sz="8999"/>
            </a:lvl3pPr>
            <a:lvl4pPr marL="5092896" indent="0">
              <a:buNone/>
              <a:defRPr sz="7499"/>
            </a:lvl4pPr>
            <a:lvl5pPr marL="6790533" indent="0">
              <a:buNone/>
              <a:defRPr sz="7499"/>
            </a:lvl5pPr>
            <a:lvl6pPr marL="8488163" indent="0">
              <a:buNone/>
              <a:defRPr sz="7499"/>
            </a:lvl6pPr>
            <a:lvl7pPr marL="10185806" indent="0">
              <a:buNone/>
              <a:defRPr sz="7499"/>
            </a:lvl7pPr>
            <a:lvl8pPr marL="11883426" indent="0">
              <a:buNone/>
              <a:defRPr sz="7499"/>
            </a:lvl8pPr>
            <a:lvl9pPr marL="13581058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7627" indent="0">
              <a:buNone/>
              <a:defRPr sz="4583"/>
            </a:lvl2pPr>
            <a:lvl3pPr marL="3395272" indent="0">
              <a:buNone/>
              <a:defRPr sz="3749"/>
            </a:lvl3pPr>
            <a:lvl4pPr marL="5092896" indent="0">
              <a:buNone/>
              <a:defRPr sz="3333"/>
            </a:lvl4pPr>
            <a:lvl5pPr marL="6790533" indent="0">
              <a:buNone/>
              <a:defRPr sz="3333"/>
            </a:lvl5pPr>
            <a:lvl6pPr marL="8488163" indent="0">
              <a:buNone/>
              <a:defRPr sz="3333"/>
            </a:lvl6pPr>
            <a:lvl7pPr marL="10185806" indent="0">
              <a:buNone/>
              <a:defRPr sz="3333"/>
            </a:lvl7pPr>
            <a:lvl8pPr marL="11883426" indent="0">
              <a:buNone/>
              <a:defRPr sz="3333"/>
            </a:lvl8pPr>
            <a:lvl9pPr marL="1358105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14324"/>
      </p:ext>
    </p:extLst>
  </p:cSld>
  <p:clrMapOvr>
    <a:masterClrMapping/>
  </p:clrMapOvr>
  <p:transition/>
</p:sldLayout>
</file>

<file path=ppt/slideLayouts/slideLayout1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741474"/>
      </p:ext>
    </p:extLst>
  </p:cSld>
  <p:clrMapOvr>
    <a:masterClrMapping/>
  </p:clrMapOvr>
  <p:transition/>
</p:sldLayout>
</file>

<file path=ppt/slideLayouts/slideLayout1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702951"/>
      </p:ext>
    </p:extLst>
  </p:cSld>
  <p:clrMapOvr>
    <a:masterClrMapping/>
  </p:clrMapOvr>
  <p:transition/>
</p:sldLayout>
</file>

<file path=ppt/slideLayouts/slideLayout1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447" tIns="169761" rIns="339447" bIns="169761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390" tIns="203740" rIns="407390" bIns="20374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954385"/>
      </p:ext>
    </p:extLst>
  </p:cSld>
  <p:clrMapOvr>
    <a:masterClrMapping/>
  </p:clrMapOvr>
  <p:transition/>
</p:sldLayout>
</file>

<file path=ppt/slideLayouts/slideLayout11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787220"/>
      </p:ext>
    </p:extLst>
  </p:cSld>
  <p:clrMapOvr>
    <a:masterClrMapping/>
  </p:clrMapOvr>
  <p:transition/>
</p:sldLayout>
</file>

<file path=ppt/slideLayouts/slideLayout11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3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2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7160" indent="0">
              <a:buNone/>
              <a:defRPr sz="6916"/>
            </a:lvl2pPr>
            <a:lvl3pPr marL="3394338" indent="0">
              <a:buNone/>
              <a:defRPr sz="6082"/>
            </a:lvl3pPr>
            <a:lvl4pPr marL="5091494" indent="0">
              <a:buNone/>
              <a:defRPr sz="5249"/>
            </a:lvl4pPr>
            <a:lvl5pPr marL="6788664" indent="0">
              <a:buNone/>
              <a:defRPr sz="5249"/>
            </a:lvl5pPr>
            <a:lvl6pPr marL="8485828" indent="0">
              <a:buNone/>
              <a:defRPr sz="5249"/>
            </a:lvl6pPr>
            <a:lvl7pPr marL="10183004" indent="0">
              <a:buNone/>
              <a:defRPr sz="5249"/>
            </a:lvl7pPr>
            <a:lvl8pPr marL="11880157" indent="0">
              <a:buNone/>
              <a:defRPr sz="5249"/>
            </a:lvl8pPr>
            <a:lvl9pPr marL="1357732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379070"/>
      </p:ext>
    </p:extLst>
  </p:cSld>
  <p:clrMapOvr>
    <a:masterClrMapping/>
  </p:clrMapOvr>
  <p:transition/>
</p:sldLayout>
</file>

<file path=ppt/slideLayouts/slideLayout1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686981"/>
      </p:ext>
    </p:extLst>
  </p:cSld>
  <p:clrMapOvr>
    <a:masterClrMapping/>
  </p:clrMapOvr>
  <p:transition/>
</p:sldLayout>
</file>

<file path=ppt/slideLayouts/slideLayout1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7160" indent="0">
              <a:buNone/>
              <a:defRPr sz="7499" b="1"/>
            </a:lvl2pPr>
            <a:lvl3pPr marL="3394338" indent="0">
              <a:buNone/>
              <a:defRPr sz="6916" b="1"/>
            </a:lvl3pPr>
            <a:lvl4pPr marL="5091494" indent="0">
              <a:buNone/>
              <a:defRPr sz="6082" b="1"/>
            </a:lvl4pPr>
            <a:lvl5pPr marL="6788664" indent="0">
              <a:buNone/>
              <a:defRPr sz="6082" b="1"/>
            </a:lvl5pPr>
            <a:lvl6pPr marL="8485828" indent="0">
              <a:buNone/>
              <a:defRPr sz="6082" b="1"/>
            </a:lvl6pPr>
            <a:lvl7pPr marL="10183004" indent="0">
              <a:buNone/>
              <a:defRPr sz="6082" b="1"/>
            </a:lvl7pPr>
            <a:lvl8pPr marL="11880157" indent="0">
              <a:buNone/>
              <a:defRPr sz="6082" b="1"/>
            </a:lvl8pPr>
            <a:lvl9pPr marL="1357732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2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7160" indent="0">
              <a:buNone/>
              <a:defRPr sz="7499" b="1"/>
            </a:lvl2pPr>
            <a:lvl3pPr marL="3394338" indent="0">
              <a:buNone/>
              <a:defRPr sz="6916" b="1"/>
            </a:lvl3pPr>
            <a:lvl4pPr marL="5091494" indent="0">
              <a:buNone/>
              <a:defRPr sz="6082" b="1"/>
            </a:lvl4pPr>
            <a:lvl5pPr marL="6788664" indent="0">
              <a:buNone/>
              <a:defRPr sz="6082" b="1"/>
            </a:lvl5pPr>
            <a:lvl6pPr marL="8485828" indent="0">
              <a:buNone/>
              <a:defRPr sz="6082" b="1"/>
            </a:lvl6pPr>
            <a:lvl7pPr marL="10183004" indent="0">
              <a:buNone/>
              <a:defRPr sz="6082" b="1"/>
            </a:lvl7pPr>
            <a:lvl8pPr marL="11880157" indent="0">
              <a:buNone/>
              <a:defRPr sz="6082" b="1"/>
            </a:lvl8pPr>
            <a:lvl9pPr marL="1357732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2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384819"/>
      </p:ext>
    </p:extLst>
  </p:cSld>
  <p:clrMapOvr>
    <a:masterClrMapping/>
  </p:clrMapOvr>
  <p:transition/>
</p:sldLayout>
</file>

<file path=ppt/slideLayouts/slideLayout11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81546"/>
      </p:ext>
    </p:extLst>
  </p:cSld>
  <p:clrMapOvr>
    <a:masterClrMapping/>
  </p:clrMapOvr>
  <p:transition/>
</p:sldLayout>
</file>

<file path=ppt/slideLayouts/slideLayout11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195339"/>
      </p:ext>
    </p:extLst>
  </p:cSld>
  <p:clrMapOvr>
    <a:masterClrMapping/>
  </p:clrMapOvr>
  <p:transition/>
</p:sldLayout>
</file>

<file path=ppt/slideLayouts/slideLayout1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794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7160" indent="0">
              <a:buNone/>
              <a:defRPr sz="4583"/>
            </a:lvl2pPr>
            <a:lvl3pPr marL="3394338" indent="0">
              <a:buNone/>
              <a:defRPr sz="3749"/>
            </a:lvl3pPr>
            <a:lvl4pPr marL="5091494" indent="0">
              <a:buNone/>
              <a:defRPr sz="3333"/>
            </a:lvl4pPr>
            <a:lvl5pPr marL="6788664" indent="0">
              <a:buNone/>
              <a:defRPr sz="3333"/>
            </a:lvl5pPr>
            <a:lvl6pPr marL="8485828" indent="0">
              <a:buNone/>
              <a:defRPr sz="3333"/>
            </a:lvl6pPr>
            <a:lvl7pPr marL="10183004" indent="0">
              <a:buNone/>
              <a:defRPr sz="3333"/>
            </a:lvl7pPr>
            <a:lvl8pPr marL="11880157" indent="0">
              <a:buNone/>
              <a:defRPr sz="3333"/>
            </a:lvl8pPr>
            <a:lvl9pPr marL="1357732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586925"/>
      </p:ext>
    </p:extLst>
  </p:cSld>
  <p:clrMapOvr>
    <a:masterClrMapping/>
  </p:clrMapOvr>
  <p:transition/>
</p:sldLayout>
</file>

<file path=ppt/slideLayouts/slideLayout11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7160" indent="0">
              <a:buNone/>
              <a:defRPr sz="10415"/>
            </a:lvl2pPr>
            <a:lvl3pPr marL="3394338" indent="0">
              <a:buNone/>
              <a:defRPr sz="8999"/>
            </a:lvl3pPr>
            <a:lvl4pPr marL="5091494" indent="0">
              <a:buNone/>
              <a:defRPr sz="7499"/>
            </a:lvl4pPr>
            <a:lvl5pPr marL="6788664" indent="0">
              <a:buNone/>
              <a:defRPr sz="7499"/>
            </a:lvl5pPr>
            <a:lvl6pPr marL="8485828" indent="0">
              <a:buNone/>
              <a:defRPr sz="7499"/>
            </a:lvl6pPr>
            <a:lvl7pPr marL="10183004" indent="0">
              <a:buNone/>
              <a:defRPr sz="7499"/>
            </a:lvl7pPr>
            <a:lvl8pPr marL="11880157" indent="0">
              <a:buNone/>
              <a:defRPr sz="7499"/>
            </a:lvl8pPr>
            <a:lvl9pPr marL="1357732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7160" indent="0">
              <a:buNone/>
              <a:defRPr sz="4583"/>
            </a:lvl2pPr>
            <a:lvl3pPr marL="3394338" indent="0">
              <a:buNone/>
              <a:defRPr sz="3749"/>
            </a:lvl3pPr>
            <a:lvl4pPr marL="5091494" indent="0">
              <a:buNone/>
              <a:defRPr sz="3333"/>
            </a:lvl4pPr>
            <a:lvl5pPr marL="6788664" indent="0">
              <a:buNone/>
              <a:defRPr sz="3333"/>
            </a:lvl5pPr>
            <a:lvl6pPr marL="8485828" indent="0">
              <a:buNone/>
              <a:defRPr sz="3333"/>
            </a:lvl6pPr>
            <a:lvl7pPr marL="10183004" indent="0">
              <a:buNone/>
              <a:defRPr sz="3333"/>
            </a:lvl7pPr>
            <a:lvl8pPr marL="11880157" indent="0">
              <a:buNone/>
              <a:defRPr sz="3333"/>
            </a:lvl8pPr>
            <a:lvl9pPr marL="1357732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216118"/>
      </p:ext>
    </p:extLst>
  </p:cSld>
  <p:clrMapOvr>
    <a:masterClrMapping/>
  </p:clrMapOvr>
  <p:transition/>
</p:sldLayout>
</file>

<file path=ppt/slideLayouts/slideLayout1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62155"/>
      </p:ext>
    </p:extLst>
  </p:cSld>
  <p:clrMapOvr>
    <a:masterClrMapping/>
  </p:clrMapOvr>
  <p:transition/>
</p:sldLayout>
</file>

<file path=ppt/slideLayouts/slideLayout1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981661"/>
      </p:ext>
    </p:extLst>
  </p:cSld>
  <p:clrMapOvr>
    <a:masterClrMapping/>
  </p:clrMapOvr>
  <p:transition/>
</p:sldLayout>
</file>

<file path=ppt/slideLayouts/slideLayout1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353" tIns="169718" rIns="339353" bIns="169718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278" tIns="203688" rIns="407278" bIns="20368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654283"/>
      </p:ext>
    </p:extLst>
  </p:cSld>
  <p:clrMapOvr>
    <a:masterClrMapping/>
  </p:clrMapOvr>
  <p:transition/>
</p:sldLayout>
</file>

<file path=ppt/slideLayouts/slideLayout11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443753"/>
      </p:ext>
    </p:extLst>
  </p:cSld>
  <p:clrMapOvr>
    <a:masterClrMapping/>
  </p:clrMapOvr>
  <p:transition/>
</p:sldLayout>
</file>

<file path=ppt/slideLayouts/slideLayout11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4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2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6691" indent="0">
              <a:buNone/>
              <a:defRPr sz="6916"/>
            </a:lvl2pPr>
            <a:lvl3pPr marL="3393403" indent="0">
              <a:buNone/>
              <a:defRPr sz="6082"/>
            </a:lvl3pPr>
            <a:lvl4pPr marL="5090092" indent="0">
              <a:buNone/>
              <a:defRPr sz="5249"/>
            </a:lvl4pPr>
            <a:lvl5pPr marL="6786797" indent="0">
              <a:buNone/>
              <a:defRPr sz="5249"/>
            </a:lvl5pPr>
            <a:lvl6pPr marL="8483491" indent="0">
              <a:buNone/>
              <a:defRPr sz="5249"/>
            </a:lvl6pPr>
            <a:lvl7pPr marL="10180207" indent="0">
              <a:buNone/>
              <a:defRPr sz="5249"/>
            </a:lvl7pPr>
            <a:lvl8pPr marL="11876887" indent="0">
              <a:buNone/>
              <a:defRPr sz="5249"/>
            </a:lvl8pPr>
            <a:lvl9pPr marL="13573590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555254"/>
      </p:ext>
    </p:extLst>
  </p:cSld>
  <p:clrMapOvr>
    <a:masterClrMapping/>
  </p:clrMapOvr>
  <p:transition/>
</p:sldLayout>
</file>

<file path=ppt/slideLayouts/slideLayout1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089162"/>
      </p:ext>
    </p:extLst>
  </p:cSld>
  <p:clrMapOvr>
    <a:masterClrMapping/>
  </p:clrMapOvr>
  <p:transition/>
</p:sldLayout>
</file>

<file path=ppt/slideLayouts/slideLayout1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6691" indent="0">
              <a:buNone/>
              <a:defRPr sz="7499" b="1"/>
            </a:lvl2pPr>
            <a:lvl3pPr marL="3393403" indent="0">
              <a:buNone/>
              <a:defRPr sz="6916" b="1"/>
            </a:lvl3pPr>
            <a:lvl4pPr marL="5090092" indent="0">
              <a:buNone/>
              <a:defRPr sz="6082" b="1"/>
            </a:lvl4pPr>
            <a:lvl5pPr marL="6786797" indent="0">
              <a:buNone/>
              <a:defRPr sz="6082" b="1"/>
            </a:lvl5pPr>
            <a:lvl6pPr marL="8483491" indent="0">
              <a:buNone/>
              <a:defRPr sz="6082" b="1"/>
            </a:lvl6pPr>
            <a:lvl7pPr marL="10180207" indent="0">
              <a:buNone/>
              <a:defRPr sz="6082" b="1"/>
            </a:lvl7pPr>
            <a:lvl8pPr marL="11876887" indent="0">
              <a:buNone/>
              <a:defRPr sz="6082" b="1"/>
            </a:lvl8pPr>
            <a:lvl9pPr marL="1357359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098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6691" indent="0">
              <a:buNone/>
              <a:defRPr sz="7499" b="1"/>
            </a:lvl2pPr>
            <a:lvl3pPr marL="3393403" indent="0">
              <a:buNone/>
              <a:defRPr sz="6916" b="1"/>
            </a:lvl3pPr>
            <a:lvl4pPr marL="5090092" indent="0">
              <a:buNone/>
              <a:defRPr sz="6082" b="1"/>
            </a:lvl4pPr>
            <a:lvl5pPr marL="6786797" indent="0">
              <a:buNone/>
              <a:defRPr sz="6082" b="1"/>
            </a:lvl5pPr>
            <a:lvl6pPr marL="8483491" indent="0">
              <a:buNone/>
              <a:defRPr sz="6082" b="1"/>
            </a:lvl6pPr>
            <a:lvl7pPr marL="10180207" indent="0">
              <a:buNone/>
              <a:defRPr sz="6082" b="1"/>
            </a:lvl7pPr>
            <a:lvl8pPr marL="11876887" indent="0">
              <a:buNone/>
              <a:defRPr sz="6082" b="1"/>
            </a:lvl8pPr>
            <a:lvl9pPr marL="13573590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098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996090"/>
      </p:ext>
    </p:extLst>
  </p:cSld>
  <p:clrMapOvr>
    <a:masterClrMapping/>
  </p:clrMapOvr>
  <p:transition/>
</p:sldLayout>
</file>

<file path=ppt/slideLayouts/slideLayout11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856897"/>
      </p:ext>
    </p:extLst>
  </p:cSld>
  <p:clrMapOvr>
    <a:masterClrMapping/>
  </p:clrMapOvr>
  <p:transition/>
</p:sldLayout>
</file>

<file path=ppt/slideLayouts/slideLayout11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701116"/>
      </p:ext>
    </p:extLst>
  </p:cSld>
  <p:clrMapOvr>
    <a:masterClrMapping/>
  </p:clrMapOvr>
  <p:transition/>
</p:sldLayout>
</file>

<file path=ppt/slideLayouts/slideLayout1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0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6691" indent="0">
              <a:buNone/>
              <a:defRPr sz="4583"/>
            </a:lvl2pPr>
            <a:lvl3pPr marL="3393403" indent="0">
              <a:buNone/>
              <a:defRPr sz="3749"/>
            </a:lvl3pPr>
            <a:lvl4pPr marL="5090092" indent="0">
              <a:buNone/>
              <a:defRPr sz="3333"/>
            </a:lvl4pPr>
            <a:lvl5pPr marL="6786797" indent="0">
              <a:buNone/>
              <a:defRPr sz="3333"/>
            </a:lvl5pPr>
            <a:lvl6pPr marL="8483491" indent="0">
              <a:buNone/>
              <a:defRPr sz="3333"/>
            </a:lvl6pPr>
            <a:lvl7pPr marL="10180207" indent="0">
              <a:buNone/>
              <a:defRPr sz="3333"/>
            </a:lvl7pPr>
            <a:lvl8pPr marL="11876887" indent="0">
              <a:buNone/>
              <a:defRPr sz="3333"/>
            </a:lvl8pPr>
            <a:lvl9pPr marL="1357359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860580"/>
      </p:ext>
    </p:extLst>
  </p:cSld>
  <p:clrMapOvr>
    <a:masterClrMapping/>
  </p:clrMapOvr>
  <p:transition/>
</p:sldLayout>
</file>

<file path=ppt/slideLayouts/slideLayout1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6691" indent="0">
              <a:buNone/>
              <a:defRPr sz="10415"/>
            </a:lvl2pPr>
            <a:lvl3pPr marL="3393403" indent="0">
              <a:buNone/>
              <a:defRPr sz="8999"/>
            </a:lvl3pPr>
            <a:lvl4pPr marL="5090092" indent="0">
              <a:buNone/>
              <a:defRPr sz="7499"/>
            </a:lvl4pPr>
            <a:lvl5pPr marL="6786797" indent="0">
              <a:buNone/>
              <a:defRPr sz="7499"/>
            </a:lvl5pPr>
            <a:lvl6pPr marL="8483491" indent="0">
              <a:buNone/>
              <a:defRPr sz="7499"/>
            </a:lvl6pPr>
            <a:lvl7pPr marL="10180207" indent="0">
              <a:buNone/>
              <a:defRPr sz="7499"/>
            </a:lvl7pPr>
            <a:lvl8pPr marL="11876887" indent="0">
              <a:buNone/>
              <a:defRPr sz="7499"/>
            </a:lvl8pPr>
            <a:lvl9pPr marL="13573590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6691" indent="0">
              <a:buNone/>
              <a:defRPr sz="4583"/>
            </a:lvl2pPr>
            <a:lvl3pPr marL="3393403" indent="0">
              <a:buNone/>
              <a:defRPr sz="3749"/>
            </a:lvl3pPr>
            <a:lvl4pPr marL="5090092" indent="0">
              <a:buNone/>
              <a:defRPr sz="3333"/>
            </a:lvl4pPr>
            <a:lvl5pPr marL="6786797" indent="0">
              <a:buNone/>
              <a:defRPr sz="3333"/>
            </a:lvl5pPr>
            <a:lvl6pPr marL="8483491" indent="0">
              <a:buNone/>
              <a:defRPr sz="3333"/>
            </a:lvl6pPr>
            <a:lvl7pPr marL="10180207" indent="0">
              <a:buNone/>
              <a:defRPr sz="3333"/>
            </a:lvl7pPr>
            <a:lvl8pPr marL="11876887" indent="0">
              <a:buNone/>
              <a:defRPr sz="3333"/>
            </a:lvl8pPr>
            <a:lvl9pPr marL="13573590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74410"/>
      </p:ext>
    </p:extLst>
  </p:cSld>
  <p:clrMapOvr>
    <a:masterClrMapping/>
  </p:clrMapOvr>
  <p:transition/>
</p:sldLayout>
</file>

<file path=ppt/slideLayouts/slideLayout1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8572"/>
      </p:ext>
    </p:extLst>
  </p:cSld>
  <p:clrMapOvr>
    <a:masterClrMapping/>
  </p:clrMapOvr>
  <p:transition/>
</p:sldLayout>
</file>

<file path=ppt/slideLayouts/slideLayout1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555792"/>
      </p:ext>
    </p:extLst>
  </p:cSld>
  <p:clrMapOvr>
    <a:masterClrMapping/>
  </p:clrMapOvr>
  <p:transition/>
</p:sldLayout>
</file>

<file path=ppt/slideLayouts/slideLayout1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259" tIns="169672" rIns="339259" bIns="169672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165" tIns="203633" rIns="407165" bIns="20363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188362"/>
      </p:ext>
    </p:extLst>
  </p:cSld>
  <p:clrMapOvr>
    <a:masterClrMapping/>
  </p:clrMapOvr>
  <p:transition/>
</p:sldLayout>
</file>

<file path=ppt/slideLayouts/slideLayout12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9841232" y="32799760"/>
            <a:ext cx="9121140" cy="2075106"/>
          </a:xfrm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111776"/>
      </p:ext>
    </p:extLst>
  </p:cSld>
  <p:clrMapOvr>
    <a:masterClrMapping/>
  </p:clrMapOvr>
  <p:transition/>
</p:sldLayout>
</file>

<file path=ppt/slideLayouts/slideLayout12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60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2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6223" indent="0">
              <a:buNone/>
              <a:defRPr sz="6916"/>
            </a:lvl2pPr>
            <a:lvl3pPr marL="3392472" indent="0">
              <a:buNone/>
              <a:defRPr sz="6082"/>
            </a:lvl3pPr>
            <a:lvl4pPr marL="5088694" indent="0">
              <a:buNone/>
              <a:defRPr sz="5249"/>
            </a:lvl4pPr>
            <a:lvl5pPr marL="6784931" indent="0">
              <a:buNone/>
              <a:defRPr sz="5249"/>
            </a:lvl5pPr>
            <a:lvl6pPr marL="8481155" indent="0">
              <a:buNone/>
              <a:defRPr sz="5249"/>
            </a:lvl6pPr>
            <a:lvl7pPr marL="10177403" indent="0">
              <a:buNone/>
              <a:defRPr sz="5249"/>
            </a:lvl7pPr>
            <a:lvl8pPr marL="11873623" indent="0">
              <a:buNone/>
              <a:defRPr sz="5249"/>
            </a:lvl8pPr>
            <a:lvl9pPr marL="1356985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229169"/>
      </p:ext>
    </p:extLst>
  </p:cSld>
  <p:clrMapOvr>
    <a:masterClrMapping/>
  </p:clrMapOvr>
  <p:transition/>
</p:sldLayout>
</file>

<file path=ppt/slideLayouts/slideLayout1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010073"/>
      </p:ext>
    </p:extLst>
  </p:cSld>
  <p:clrMapOvr>
    <a:masterClrMapping/>
  </p:clrMapOvr>
  <p:transition/>
</p:sldLayout>
</file>

<file path=ppt/slideLayouts/slideLayout12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6223" indent="0">
              <a:buNone/>
              <a:defRPr sz="7499" b="1"/>
            </a:lvl2pPr>
            <a:lvl3pPr marL="3392472" indent="0">
              <a:buNone/>
              <a:defRPr sz="6916" b="1"/>
            </a:lvl3pPr>
            <a:lvl4pPr marL="5088694" indent="0">
              <a:buNone/>
              <a:defRPr sz="6082" b="1"/>
            </a:lvl4pPr>
            <a:lvl5pPr marL="6784931" indent="0">
              <a:buNone/>
              <a:defRPr sz="6082" b="1"/>
            </a:lvl5pPr>
            <a:lvl6pPr marL="8481155" indent="0">
              <a:buNone/>
              <a:defRPr sz="6082" b="1"/>
            </a:lvl6pPr>
            <a:lvl7pPr marL="10177403" indent="0">
              <a:buNone/>
              <a:defRPr sz="6082" b="1"/>
            </a:lvl7pPr>
            <a:lvl8pPr marL="11873623" indent="0">
              <a:buNone/>
              <a:defRPr sz="6082" b="1"/>
            </a:lvl8pPr>
            <a:lvl9pPr marL="1356985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03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6223" indent="0">
              <a:buNone/>
              <a:defRPr sz="7499" b="1"/>
            </a:lvl2pPr>
            <a:lvl3pPr marL="3392472" indent="0">
              <a:buNone/>
              <a:defRPr sz="6916" b="1"/>
            </a:lvl3pPr>
            <a:lvl4pPr marL="5088694" indent="0">
              <a:buNone/>
              <a:defRPr sz="6082" b="1"/>
            </a:lvl4pPr>
            <a:lvl5pPr marL="6784931" indent="0">
              <a:buNone/>
              <a:defRPr sz="6082" b="1"/>
            </a:lvl5pPr>
            <a:lvl6pPr marL="8481155" indent="0">
              <a:buNone/>
              <a:defRPr sz="6082" b="1"/>
            </a:lvl6pPr>
            <a:lvl7pPr marL="10177403" indent="0">
              <a:buNone/>
              <a:defRPr sz="6082" b="1"/>
            </a:lvl7pPr>
            <a:lvl8pPr marL="11873623" indent="0">
              <a:buNone/>
              <a:defRPr sz="6082" b="1"/>
            </a:lvl8pPr>
            <a:lvl9pPr marL="1356985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03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410482"/>
      </p:ext>
    </p:extLst>
  </p:cSld>
  <p:clrMapOvr>
    <a:masterClrMapping/>
  </p:clrMapOvr>
  <p:transition/>
</p:sldLayout>
</file>

<file path=ppt/slideLayouts/slideLayout12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05175"/>
      </p:ext>
    </p:extLst>
  </p:cSld>
  <p:clrMapOvr>
    <a:masterClrMapping/>
  </p:clrMapOvr>
  <p:transition/>
</p:sldLayout>
</file>

<file path=ppt/slideLayouts/slideLayout12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585878"/>
      </p:ext>
    </p:extLst>
  </p:cSld>
  <p:clrMapOvr>
    <a:masterClrMapping/>
  </p:clrMapOvr>
  <p:transition/>
</p:sldLayout>
</file>

<file path=ppt/slideLayouts/slideLayout12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1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1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1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6223" indent="0">
              <a:buNone/>
              <a:defRPr sz="4583"/>
            </a:lvl2pPr>
            <a:lvl3pPr marL="3392472" indent="0">
              <a:buNone/>
              <a:defRPr sz="3749"/>
            </a:lvl3pPr>
            <a:lvl4pPr marL="5088694" indent="0">
              <a:buNone/>
              <a:defRPr sz="3333"/>
            </a:lvl4pPr>
            <a:lvl5pPr marL="6784931" indent="0">
              <a:buNone/>
              <a:defRPr sz="3333"/>
            </a:lvl5pPr>
            <a:lvl6pPr marL="8481155" indent="0">
              <a:buNone/>
              <a:defRPr sz="3333"/>
            </a:lvl6pPr>
            <a:lvl7pPr marL="10177403" indent="0">
              <a:buNone/>
              <a:defRPr sz="3333"/>
            </a:lvl7pPr>
            <a:lvl8pPr marL="11873623" indent="0">
              <a:buNone/>
              <a:defRPr sz="3333"/>
            </a:lvl8pPr>
            <a:lvl9pPr marL="1356985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266230"/>
      </p:ext>
    </p:extLst>
  </p:cSld>
  <p:clrMapOvr>
    <a:masterClrMapping/>
  </p:clrMapOvr>
  <p:transition/>
</p:sldLayout>
</file>

<file path=ppt/slideLayouts/slideLayout12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6223" indent="0">
              <a:buNone/>
              <a:defRPr sz="10415"/>
            </a:lvl2pPr>
            <a:lvl3pPr marL="3392472" indent="0">
              <a:buNone/>
              <a:defRPr sz="8999"/>
            </a:lvl3pPr>
            <a:lvl4pPr marL="5088694" indent="0">
              <a:buNone/>
              <a:defRPr sz="7499"/>
            </a:lvl4pPr>
            <a:lvl5pPr marL="6784931" indent="0">
              <a:buNone/>
              <a:defRPr sz="7499"/>
            </a:lvl5pPr>
            <a:lvl6pPr marL="8481155" indent="0">
              <a:buNone/>
              <a:defRPr sz="7499"/>
            </a:lvl6pPr>
            <a:lvl7pPr marL="10177403" indent="0">
              <a:buNone/>
              <a:defRPr sz="7499"/>
            </a:lvl7pPr>
            <a:lvl8pPr marL="11873623" indent="0">
              <a:buNone/>
              <a:defRPr sz="7499"/>
            </a:lvl8pPr>
            <a:lvl9pPr marL="1356985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6223" indent="0">
              <a:buNone/>
              <a:defRPr sz="4583"/>
            </a:lvl2pPr>
            <a:lvl3pPr marL="3392472" indent="0">
              <a:buNone/>
              <a:defRPr sz="3749"/>
            </a:lvl3pPr>
            <a:lvl4pPr marL="5088694" indent="0">
              <a:buNone/>
              <a:defRPr sz="3333"/>
            </a:lvl4pPr>
            <a:lvl5pPr marL="6784931" indent="0">
              <a:buNone/>
              <a:defRPr sz="3333"/>
            </a:lvl5pPr>
            <a:lvl6pPr marL="8481155" indent="0">
              <a:buNone/>
              <a:defRPr sz="3333"/>
            </a:lvl6pPr>
            <a:lvl7pPr marL="10177403" indent="0">
              <a:buNone/>
              <a:defRPr sz="3333"/>
            </a:lvl7pPr>
            <a:lvl8pPr marL="11873623" indent="0">
              <a:buNone/>
              <a:defRPr sz="3333"/>
            </a:lvl8pPr>
            <a:lvl9pPr marL="1356985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452878"/>
      </p:ext>
    </p:extLst>
  </p:cSld>
  <p:clrMapOvr>
    <a:masterClrMapping/>
  </p:clrMapOvr>
  <p:transition/>
</p:sldLayout>
</file>

<file path=ppt/slideLayouts/slideLayout1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221500"/>
      </p:ext>
    </p:extLst>
  </p:cSld>
  <p:clrMapOvr>
    <a:masterClrMapping/>
  </p:clrMapOvr>
  <p:transition/>
</p:sldLayout>
</file>

<file path=ppt/slideLayouts/slideLayout12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884167"/>
      </p:ext>
    </p:extLst>
  </p:cSld>
  <p:clrMapOvr>
    <a:masterClrMapping/>
  </p:clrMapOvr>
  <p:transition/>
</p:sldLayout>
</file>

<file path=ppt/slideLayouts/slideLayout12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166" tIns="169628" rIns="339166" bIns="1696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7053" tIns="203580" rIns="407053" bIns="203580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6BE2F3F5-414B-CC44-8EA3-B6D04B3D04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405212"/>
      </p:ext>
    </p:extLst>
  </p:cSld>
  <p:clrMapOvr>
    <a:masterClrMapping/>
  </p:clrMapOvr>
  <p:transition/>
</p:sldLayout>
</file>

<file path=ppt/slideLayouts/slideLayout12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9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1389B1-16D0-EE4E-960B-3BEB333B27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15290"/>
      </p:ext>
    </p:extLst>
  </p:cSld>
  <p:clrMapOvr>
    <a:masterClrMapping/>
  </p:clrMapOvr>
  <p:transition/>
</p:sldLayout>
</file>

<file path=ppt/slideLayouts/slideLayout12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65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3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5758" indent="0">
              <a:buNone/>
              <a:defRPr sz="6916"/>
            </a:lvl2pPr>
            <a:lvl3pPr marL="3391536" indent="0">
              <a:buNone/>
              <a:defRPr sz="6082"/>
            </a:lvl3pPr>
            <a:lvl4pPr marL="5087294" indent="0">
              <a:buNone/>
              <a:defRPr sz="5249"/>
            </a:lvl4pPr>
            <a:lvl5pPr marL="6783063" indent="0">
              <a:buNone/>
              <a:defRPr sz="5249"/>
            </a:lvl5pPr>
            <a:lvl6pPr marL="8478825" indent="0">
              <a:buNone/>
              <a:defRPr sz="5249"/>
            </a:lvl6pPr>
            <a:lvl7pPr marL="10174603" indent="0">
              <a:buNone/>
              <a:defRPr sz="5249"/>
            </a:lvl7pPr>
            <a:lvl8pPr marL="11870357" indent="0">
              <a:buNone/>
              <a:defRPr sz="5249"/>
            </a:lvl8pPr>
            <a:lvl9pPr marL="1356612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9BDA06-07DC-5C48-A1E0-AA66FEC986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52055"/>
      </p:ext>
    </p:extLst>
  </p:cSld>
  <p:clrMapOvr>
    <a:masterClrMapping/>
  </p:clrMapOvr>
  <p:transition/>
</p:sldLayout>
</file>

<file path=ppt/slideLayouts/slideLayout1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77DB28-08B6-0549-88E7-35948C4263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63335"/>
      </p:ext>
    </p:extLst>
  </p:cSld>
  <p:clrMapOvr>
    <a:masterClrMapping/>
  </p:clrMapOvr>
  <p:transition/>
</p:sldLayout>
</file>

<file path=ppt/slideLayouts/slideLayout12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5758" indent="0">
              <a:buNone/>
              <a:defRPr sz="7499" b="1"/>
            </a:lvl2pPr>
            <a:lvl3pPr marL="3391536" indent="0">
              <a:buNone/>
              <a:defRPr sz="6916" b="1"/>
            </a:lvl3pPr>
            <a:lvl4pPr marL="5087294" indent="0">
              <a:buNone/>
              <a:defRPr sz="6082" b="1"/>
            </a:lvl4pPr>
            <a:lvl5pPr marL="6783063" indent="0">
              <a:buNone/>
              <a:defRPr sz="6082" b="1"/>
            </a:lvl5pPr>
            <a:lvl6pPr marL="8478825" indent="0">
              <a:buNone/>
              <a:defRPr sz="6082" b="1"/>
            </a:lvl6pPr>
            <a:lvl7pPr marL="10174603" indent="0">
              <a:buNone/>
              <a:defRPr sz="6082" b="1"/>
            </a:lvl7pPr>
            <a:lvl8pPr marL="11870357" indent="0">
              <a:buNone/>
              <a:defRPr sz="6082" b="1"/>
            </a:lvl8pPr>
            <a:lvl9pPr marL="1356612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09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5758" indent="0">
              <a:buNone/>
              <a:defRPr sz="7499" b="1"/>
            </a:lvl2pPr>
            <a:lvl3pPr marL="3391536" indent="0">
              <a:buNone/>
              <a:defRPr sz="6916" b="1"/>
            </a:lvl3pPr>
            <a:lvl4pPr marL="5087294" indent="0">
              <a:buNone/>
              <a:defRPr sz="6082" b="1"/>
            </a:lvl4pPr>
            <a:lvl5pPr marL="6783063" indent="0">
              <a:buNone/>
              <a:defRPr sz="6082" b="1"/>
            </a:lvl5pPr>
            <a:lvl6pPr marL="8478825" indent="0">
              <a:buNone/>
              <a:defRPr sz="6082" b="1"/>
            </a:lvl6pPr>
            <a:lvl7pPr marL="10174603" indent="0">
              <a:buNone/>
              <a:defRPr sz="6082" b="1"/>
            </a:lvl7pPr>
            <a:lvl8pPr marL="11870357" indent="0">
              <a:buNone/>
              <a:defRPr sz="6082" b="1"/>
            </a:lvl8pPr>
            <a:lvl9pPr marL="1356612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09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CAE939-8EA9-2243-ADF7-6094C42F49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93087"/>
      </p:ext>
    </p:extLst>
  </p:cSld>
  <p:clrMapOvr>
    <a:masterClrMapping/>
  </p:clrMapOvr>
  <p:transition/>
</p:sldLayout>
</file>

<file path=ppt/slideLayouts/slideLayout12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62138-1B09-F642-8222-426640992E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473574"/>
      </p:ext>
    </p:extLst>
  </p:cSld>
  <p:clrMapOvr>
    <a:masterClrMapping/>
  </p:clrMapOvr>
  <p:transition/>
</p:sldLayout>
</file>

<file path=ppt/slideLayouts/slideLayout12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C8C8D5-D445-2D41-A2FD-8E68842A074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84998"/>
      </p:ext>
    </p:extLst>
  </p:cSld>
  <p:clrMapOvr>
    <a:masterClrMapping/>
  </p:clrMapOvr>
  <p:transition/>
</p:sldLayout>
</file>

<file path=ppt/slideLayouts/slideLayout12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2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5758" indent="0">
              <a:buNone/>
              <a:defRPr sz="4583"/>
            </a:lvl2pPr>
            <a:lvl3pPr marL="3391536" indent="0">
              <a:buNone/>
              <a:defRPr sz="3749"/>
            </a:lvl3pPr>
            <a:lvl4pPr marL="5087294" indent="0">
              <a:buNone/>
              <a:defRPr sz="3333"/>
            </a:lvl4pPr>
            <a:lvl5pPr marL="6783063" indent="0">
              <a:buNone/>
              <a:defRPr sz="3333"/>
            </a:lvl5pPr>
            <a:lvl6pPr marL="8478825" indent="0">
              <a:buNone/>
              <a:defRPr sz="3333"/>
            </a:lvl6pPr>
            <a:lvl7pPr marL="10174603" indent="0">
              <a:buNone/>
              <a:defRPr sz="3333"/>
            </a:lvl7pPr>
            <a:lvl8pPr marL="11870357" indent="0">
              <a:buNone/>
              <a:defRPr sz="3333"/>
            </a:lvl8pPr>
            <a:lvl9pPr marL="1356612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B1FAFC-66EF-4846-98A6-559425C3394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2007"/>
      </p:ext>
    </p:extLst>
  </p:cSld>
  <p:clrMapOvr>
    <a:masterClrMapping/>
  </p:clrMapOvr>
  <p:transition/>
</p:sldLayout>
</file>

<file path=ppt/slideLayouts/slideLayout12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5758" indent="0">
              <a:buNone/>
              <a:defRPr sz="10415"/>
            </a:lvl2pPr>
            <a:lvl3pPr marL="3391536" indent="0">
              <a:buNone/>
              <a:defRPr sz="8999"/>
            </a:lvl3pPr>
            <a:lvl4pPr marL="5087294" indent="0">
              <a:buNone/>
              <a:defRPr sz="7499"/>
            </a:lvl4pPr>
            <a:lvl5pPr marL="6783063" indent="0">
              <a:buNone/>
              <a:defRPr sz="7499"/>
            </a:lvl5pPr>
            <a:lvl6pPr marL="8478825" indent="0">
              <a:buNone/>
              <a:defRPr sz="7499"/>
            </a:lvl6pPr>
            <a:lvl7pPr marL="10174603" indent="0">
              <a:buNone/>
              <a:defRPr sz="7499"/>
            </a:lvl7pPr>
            <a:lvl8pPr marL="11870357" indent="0">
              <a:buNone/>
              <a:defRPr sz="7499"/>
            </a:lvl8pPr>
            <a:lvl9pPr marL="1356612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5758" indent="0">
              <a:buNone/>
              <a:defRPr sz="4583"/>
            </a:lvl2pPr>
            <a:lvl3pPr marL="3391536" indent="0">
              <a:buNone/>
              <a:defRPr sz="3749"/>
            </a:lvl3pPr>
            <a:lvl4pPr marL="5087294" indent="0">
              <a:buNone/>
              <a:defRPr sz="3333"/>
            </a:lvl4pPr>
            <a:lvl5pPr marL="6783063" indent="0">
              <a:buNone/>
              <a:defRPr sz="3333"/>
            </a:lvl5pPr>
            <a:lvl6pPr marL="8478825" indent="0">
              <a:buNone/>
              <a:defRPr sz="3333"/>
            </a:lvl6pPr>
            <a:lvl7pPr marL="10174603" indent="0">
              <a:buNone/>
              <a:defRPr sz="3333"/>
            </a:lvl7pPr>
            <a:lvl8pPr marL="11870357" indent="0">
              <a:buNone/>
              <a:defRPr sz="3333"/>
            </a:lvl8pPr>
            <a:lvl9pPr marL="1356612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C9A56C-4756-3143-8181-96B548DA8A2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1049"/>
      </p:ext>
    </p:extLst>
  </p:cSld>
  <p:clrMapOvr>
    <a:masterClrMapping/>
  </p:clrMapOvr>
  <p:transition/>
</p:sldLayout>
</file>

<file path=ppt/slideLayouts/slideLayout1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185A4-7415-884D-A684-DD5FF96CBB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03673"/>
      </p:ext>
    </p:extLst>
  </p:cSld>
  <p:clrMapOvr>
    <a:masterClrMapping/>
  </p:clrMapOvr>
  <p:transition/>
</p:sldLayout>
</file>

<file path=ppt/slideLayouts/slideLayout12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5861B0-9273-824B-872E-D66F32C7CA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97793"/>
      </p:ext>
    </p:extLst>
  </p:cSld>
  <p:clrMapOvr>
    <a:masterClrMapping/>
  </p:clrMapOvr>
  <p:transition/>
</p:sldLayout>
</file>

<file path=ppt/slideLayouts/slideLayout12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6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833E1B-F24B-9F49-8CF4-40DEEF8367B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82868"/>
      </p:ext>
    </p:extLst>
  </p:cSld>
  <p:clrMapOvr>
    <a:masterClrMapping/>
  </p:clrMapOvr>
  <p:transition/>
</p:sldLayout>
</file>

<file path=ppt/slideLayouts/slideLayout12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9072" tIns="169582" rIns="339072" bIns="169582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940" tIns="203525" rIns="406940" bIns="20352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084053"/>
      </p:ext>
    </p:extLst>
  </p:cSld>
  <p:clrMapOvr>
    <a:masterClrMapping/>
  </p:clrMapOvr>
  <p:transition/>
</p:sldLayout>
</file>

<file path=ppt/slideLayouts/slideLayout12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393096"/>
      </p:ext>
    </p:extLst>
  </p:cSld>
  <p:clrMapOvr>
    <a:masterClrMapping/>
  </p:clrMapOvr>
  <p:transition/>
</p:sldLayout>
</file>

<file path=ppt/slideLayouts/slideLayout12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76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3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5291" indent="0">
              <a:buNone/>
              <a:defRPr sz="6916"/>
            </a:lvl2pPr>
            <a:lvl3pPr marL="3390603" indent="0">
              <a:buNone/>
              <a:defRPr sz="6082"/>
            </a:lvl3pPr>
            <a:lvl4pPr marL="5085894" indent="0">
              <a:buNone/>
              <a:defRPr sz="5249"/>
            </a:lvl4pPr>
            <a:lvl5pPr marL="6781197" indent="0">
              <a:buNone/>
              <a:defRPr sz="5249"/>
            </a:lvl5pPr>
            <a:lvl6pPr marL="8476492" indent="0">
              <a:buNone/>
              <a:defRPr sz="5249"/>
            </a:lvl6pPr>
            <a:lvl7pPr marL="10171808" indent="0">
              <a:buNone/>
              <a:defRPr sz="5249"/>
            </a:lvl7pPr>
            <a:lvl8pPr marL="11867093" indent="0">
              <a:buNone/>
              <a:defRPr sz="5249"/>
            </a:lvl8pPr>
            <a:lvl9pPr marL="13562392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381453"/>
      </p:ext>
    </p:extLst>
  </p:cSld>
  <p:clrMapOvr>
    <a:masterClrMapping/>
  </p:clrMapOvr>
  <p:transition/>
</p:sldLayout>
</file>

<file path=ppt/slideLayouts/slideLayout12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080638"/>
      </p:ext>
    </p:extLst>
  </p:cSld>
  <p:clrMapOvr>
    <a:masterClrMapping/>
  </p:clrMapOvr>
  <p:transition/>
</p:sldLayout>
</file>

<file path=ppt/slideLayouts/slideLayout1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5291" indent="0">
              <a:buNone/>
              <a:defRPr sz="7499" b="1"/>
            </a:lvl2pPr>
            <a:lvl3pPr marL="3390603" indent="0">
              <a:buNone/>
              <a:defRPr sz="6916" b="1"/>
            </a:lvl3pPr>
            <a:lvl4pPr marL="5085894" indent="0">
              <a:buNone/>
              <a:defRPr sz="6082" b="1"/>
            </a:lvl4pPr>
            <a:lvl5pPr marL="6781197" indent="0">
              <a:buNone/>
              <a:defRPr sz="6082" b="1"/>
            </a:lvl5pPr>
            <a:lvl6pPr marL="8476492" indent="0">
              <a:buNone/>
              <a:defRPr sz="6082" b="1"/>
            </a:lvl6pPr>
            <a:lvl7pPr marL="10171808" indent="0">
              <a:buNone/>
              <a:defRPr sz="6082" b="1"/>
            </a:lvl7pPr>
            <a:lvl8pPr marL="11867093" indent="0">
              <a:buNone/>
              <a:defRPr sz="6082" b="1"/>
            </a:lvl8pPr>
            <a:lvl9pPr marL="1356239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17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5291" indent="0">
              <a:buNone/>
              <a:defRPr sz="7499" b="1"/>
            </a:lvl2pPr>
            <a:lvl3pPr marL="3390603" indent="0">
              <a:buNone/>
              <a:defRPr sz="6916" b="1"/>
            </a:lvl3pPr>
            <a:lvl4pPr marL="5085894" indent="0">
              <a:buNone/>
              <a:defRPr sz="6082" b="1"/>
            </a:lvl4pPr>
            <a:lvl5pPr marL="6781197" indent="0">
              <a:buNone/>
              <a:defRPr sz="6082" b="1"/>
            </a:lvl5pPr>
            <a:lvl6pPr marL="8476492" indent="0">
              <a:buNone/>
              <a:defRPr sz="6082" b="1"/>
            </a:lvl6pPr>
            <a:lvl7pPr marL="10171808" indent="0">
              <a:buNone/>
              <a:defRPr sz="6082" b="1"/>
            </a:lvl7pPr>
            <a:lvl8pPr marL="11867093" indent="0">
              <a:buNone/>
              <a:defRPr sz="6082" b="1"/>
            </a:lvl8pPr>
            <a:lvl9pPr marL="1356239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17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089569"/>
      </p:ext>
    </p:extLst>
  </p:cSld>
  <p:clrMapOvr>
    <a:masterClrMapping/>
  </p:clrMapOvr>
  <p:transition/>
</p:sldLayout>
</file>

<file path=ppt/slideLayouts/slideLayout12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981457"/>
      </p:ext>
    </p:extLst>
  </p:cSld>
  <p:clrMapOvr>
    <a:masterClrMapping/>
  </p:clrMapOvr>
  <p:transition/>
</p:sldLayout>
</file>

<file path=ppt/slideLayouts/slideLayout12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855736"/>
      </p:ext>
    </p:extLst>
  </p:cSld>
  <p:clrMapOvr>
    <a:masterClrMapping/>
  </p:clrMapOvr>
  <p:transition/>
</p:sldLayout>
</file>

<file path=ppt/slideLayouts/slideLayout12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37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5291" indent="0">
              <a:buNone/>
              <a:defRPr sz="4583"/>
            </a:lvl2pPr>
            <a:lvl3pPr marL="3390603" indent="0">
              <a:buNone/>
              <a:defRPr sz="3749"/>
            </a:lvl3pPr>
            <a:lvl4pPr marL="5085894" indent="0">
              <a:buNone/>
              <a:defRPr sz="3333"/>
            </a:lvl4pPr>
            <a:lvl5pPr marL="6781197" indent="0">
              <a:buNone/>
              <a:defRPr sz="3333"/>
            </a:lvl5pPr>
            <a:lvl6pPr marL="8476492" indent="0">
              <a:buNone/>
              <a:defRPr sz="3333"/>
            </a:lvl6pPr>
            <a:lvl7pPr marL="10171808" indent="0">
              <a:buNone/>
              <a:defRPr sz="3333"/>
            </a:lvl7pPr>
            <a:lvl8pPr marL="11867093" indent="0">
              <a:buNone/>
              <a:defRPr sz="3333"/>
            </a:lvl8pPr>
            <a:lvl9pPr marL="1356239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804311"/>
      </p:ext>
    </p:extLst>
  </p:cSld>
  <p:clrMapOvr>
    <a:masterClrMapping/>
  </p:clrMapOvr>
  <p:transition/>
</p:sldLayout>
</file>

<file path=ppt/slideLayouts/slideLayout12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5291" indent="0">
              <a:buNone/>
              <a:defRPr sz="10415"/>
            </a:lvl2pPr>
            <a:lvl3pPr marL="3390603" indent="0">
              <a:buNone/>
              <a:defRPr sz="8999"/>
            </a:lvl3pPr>
            <a:lvl4pPr marL="5085894" indent="0">
              <a:buNone/>
              <a:defRPr sz="7499"/>
            </a:lvl4pPr>
            <a:lvl5pPr marL="6781197" indent="0">
              <a:buNone/>
              <a:defRPr sz="7499"/>
            </a:lvl5pPr>
            <a:lvl6pPr marL="8476492" indent="0">
              <a:buNone/>
              <a:defRPr sz="7499"/>
            </a:lvl6pPr>
            <a:lvl7pPr marL="10171808" indent="0">
              <a:buNone/>
              <a:defRPr sz="7499"/>
            </a:lvl7pPr>
            <a:lvl8pPr marL="11867093" indent="0">
              <a:buNone/>
              <a:defRPr sz="7499"/>
            </a:lvl8pPr>
            <a:lvl9pPr marL="13562392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5291" indent="0">
              <a:buNone/>
              <a:defRPr sz="4583"/>
            </a:lvl2pPr>
            <a:lvl3pPr marL="3390603" indent="0">
              <a:buNone/>
              <a:defRPr sz="3749"/>
            </a:lvl3pPr>
            <a:lvl4pPr marL="5085894" indent="0">
              <a:buNone/>
              <a:defRPr sz="3333"/>
            </a:lvl4pPr>
            <a:lvl5pPr marL="6781197" indent="0">
              <a:buNone/>
              <a:defRPr sz="3333"/>
            </a:lvl5pPr>
            <a:lvl6pPr marL="8476492" indent="0">
              <a:buNone/>
              <a:defRPr sz="3333"/>
            </a:lvl6pPr>
            <a:lvl7pPr marL="10171808" indent="0">
              <a:buNone/>
              <a:defRPr sz="3333"/>
            </a:lvl7pPr>
            <a:lvl8pPr marL="11867093" indent="0">
              <a:buNone/>
              <a:defRPr sz="3333"/>
            </a:lvl8pPr>
            <a:lvl9pPr marL="1356239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402735"/>
      </p:ext>
    </p:extLst>
  </p:cSld>
  <p:clrMapOvr>
    <a:masterClrMapping/>
  </p:clrMapOvr>
  <p:transition/>
</p:sldLayout>
</file>

<file path=ppt/slideLayouts/slideLayout12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696631"/>
      </p:ext>
    </p:extLst>
  </p:cSld>
  <p:clrMapOvr>
    <a:masterClrMapping/>
  </p:clrMapOvr>
  <p:transition/>
</p:sldLayout>
</file>

<file path=ppt/slideLayouts/slideLayout1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57545"/>
      </p:ext>
    </p:extLst>
  </p:cSld>
  <p:clrMapOvr>
    <a:masterClrMapping/>
  </p:clrMapOvr>
  <p:transition/>
</p:sldLayout>
</file>

<file path=ppt/slideLayouts/slideLayout12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978" tIns="169536" rIns="338978" bIns="169536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828" tIns="203470" rIns="406828" bIns="20347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051603"/>
      </p:ext>
    </p:extLst>
  </p:cSld>
  <p:clrMapOvr>
    <a:masterClrMapping/>
  </p:clrMapOvr>
  <p:transition/>
</p:sldLayout>
</file>

<file path=ppt/slideLayouts/slideLayout12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413223"/>
      </p:ext>
    </p:extLst>
  </p:cSld>
  <p:clrMapOvr>
    <a:masterClrMapping/>
  </p:clrMapOvr>
  <p:transition/>
</p:sldLayout>
</file>

<file path=ppt/slideLayouts/slideLayout12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9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4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4829" indent="0">
              <a:buNone/>
              <a:defRPr sz="6916"/>
            </a:lvl2pPr>
            <a:lvl3pPr marL="3389670" indent="0">
              <a:buNone/>
              <a:defRPr sz="6082"/>
            </a:lvl3pPr>
            <a:lvl4pPr marL="5084499" indent="0">
              <a:buNone/>
              <a:defRPr sz="5249"/>
            </a:lvl4pPr>
            <a:lvl5pPr marL="6779328" indent="0">
              <a:buNone/>
              <a:defRPr sz="5249"/>
            </a:lvl5pPr>
            <a:lvl6pPr marL="8474159" indent="0">
              <a:buNone/>
              <a:defRPr sz="5249"/>
            </a:lvl6pPr>
            <a:lvl7pPr marL="10169010" indent="0">
              <a:buNone/>
              <a:defRPr sz="5249"/>
            </a:lvl7pPr>
            <a:lvl8pPr marL="11863826" indent="0">
              <a:buNone/>
              <a:defRPr sz="5249"/>
            </a:lvl8pPr>
            <a:lvl9pPr marL="13558662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303496"/>
      </p:ext>
    </p:extLst>
  </p:cSld>
  <p:clrMapOvr>
    <a:masterClrMapping/>
  </p:clrMapOvr>
  <p:transition/>
</p:sldLayout>
</file>

<file path=ppt/slideLayouts/slideLayout12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182113"/>
      </p:ext>
    </p:extLst>
  </p:cSld>
  <p:clrMapOvr>
    <a:masterClrMapping/>
  </p:clrMapOvr>
  <p:transition/>
</p:sldLayout>
</file>

<file path=ppt/slideLayouts/slideLayout12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4829" indent="0">
              <a:buNone/>
              <a:defRPr sz="7499" b="1"/>
            </a:lvl2pPr>
            <a:lvl3pPr marL="3389670" indent="0">
              <a:buNone/>
              <a:defRPr sz="6916" b="1"/>
            </a:lvl3pPr>
            <a:lvl4pPr marL="5084499" indent="0">
              <a:buNone/>
              <a:defRPr sz="6082" b="1"/>
            </a:lvl4pPr>
            <a:lvl5pPr marL="6779328" indent="0">
              <a:buNone/>
              <a:defRPr sz="6082" b="1"/>
            </a:lvl5pPr>
            <a:lvl6pPr marL="8474159" indent="0">
              <a:buNone/>
              <a:defRPr sz="6082" b="1"/>
            </a:lvl6pPr>
            <a:lvl7pPr marL="10169010" indent="0">
              <a:buNone/>
              <a:defRPr sz="6082" b="1"/>
            </a:lvl7pPr>
            <a:lvl8pPr marL="11863826" indent="0">
              <a:buNone/>
              <a:defRPr sz="6082" b="1"/>
            </a:lvl8pPr>
            <a:lvl9pPr marL="1355866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24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4829" indent="0">
              <a:buNone/>
              <a:defRPr sz="7499" b="1"/>
            </a:lvl2pPr>
            <a:lvl3pPr marL="3389670" indent="0">
              <a:buNone/>
              <a:defRPr sz="6916" b="1"/>
            </a:lvl3pPr>
            <a:lvl4pPr marL="5084499" indent="0">
              <a:buNone/>
              <a:defRPr sz="6082" b="1"/>
            </a:lvl4pPr>
            <a:lvl5pPr marL="6779328" indent="0">
              <a:buNone/>
              <a:defRPr sz="6082" b="1"/>
            </a:lvl5pPr>
            <a:lvl6pPr marL="8474159" indent="0">
              <a:buNone/>
              <a:defRPr sz="6082" b="1"/>
            </a:lvl6pPr>
            <a:lvl7pPr marL="10169010" indent="0">
              <a:buNone/>
              <a:defRPr sz="6082" b="1"/>
            </a:lvl7pPr>
            <a:lvl8pPr marL="11863826" indent="0">
              <a:buNone/>
              <a:defRPr sz="6082" b="1"/>
            </a:lvl8pPr>
            <a:lvl9pPr marL="1355866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24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898551"/>
      </p:ext>
    </p:extLst>
  </p:cSld>
  <p:clrMapOvr>
    <a:masterClrMapping/>
  </p:clrMapOvr>
  <p:transition/>
</p:sldLayout>
</file>

<file path=ppt/slideLayouts/slideLayout12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642371"/>
      </p:ext>
    </p:extLst>
  </p:cSld>
  <p:clrMapOvr>
    <a:masterClrMapping/>
  </p:clrMapOvr>
  <p:transition/>
</p:sldLayout>
</file>

<file path=ppt/slideLayouts/slideLayout12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377200"/>
      </p:ext>
    </p:extLst>
  </p:cSld>
  <p:clrMapOvr>
    <a:masterClrMapping/>
  </p:clrMapOvr>
  <p:transition/>
</p:sldLayout>
</file>

<file path=ppt/slideLayouts/slideLayout12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2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44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2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4829" indent="0">
              <a:buNone/>
              <a:defRPr sz="4583"/>
            </a:lvl2pPr>
            <a:lvl3pPr marL="3389670" indent="0">
              <a:buNone/>
              <a:defRPr sz="3749"/>
            </a:lvl3pPr>
            <a:lvl4pPr marL="5084499" indent="0">
              <a:buNone/>
              <a:defRPr sz="3333"/>
            </a:lvl4pPr>
            <a:lvl5pPr marL="6779328" indent="0">
              <a:buNone/>
              <a:defRPr sz="3333"/>
            </a:lvl5pPr>
            <a:lvl6pPr marL="8474159" indent="0">
              <a:buNone/>
              <a:defRPr sz="3333"/>
            </a:lvl6pPr>
            <a:lvl7pPr marL="10169010" indent="0">
              <a:buNone/>
              <a:defRPr sz="3333"/>
            </a:lvl7pPr>
            <a:lvl8pPr marL="11863826" indent="0">
              <a:buNone/>
              <a:defRPr sz="3333"/>
            </a:lvl8pPr>
            <a:lvl9pPr marL="1355866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12684"/>
      </p:ext>
    </p:extLst>
  </p:cSld>
  <p:clrMapOvr>
    <a:masterClrMapping/>
  </p:clrMapOvr>
  <p:transition/>
</p:sldLayout>
</file>

<file path=ppt/slideLayouts/slideLayout12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4829" indent="0">
              <a:buNone/>
              <a:defRPr sz="10415"/>
            </a:lvl2pPr>
            <a:lvl3pPr marL="3389670" indent="0">
              <a:buNone/>
              <a:defRPr sz="8999"/>
            </a:lvl3pPr>
            <a:lvl4pPr marL="5084499" indent="0">
              <a:buNone/>
              <a:defRPr sz="7499"/>
            </a:lvl4pPr>
            <a:lvl5pPr marL="6779328" indent="0">
              <a:buNone/>
              <a:defRPr sz="7499"/>
            </a:lvl5pPr>
            <a:lvl6pPr marL="8474159" indent="0">
              <a:buNone/>
              <a:defRPr sz="7499"/>
            </a:lvl6pPr>
            <a:lvl7pPr marL="10169010" indent="0">
              <a:buNone/>
              <a:defRPr sz="7499"/>
            </a:lvl7pPr>
            <a:lvl8pPr marL="11863826" indent="0">
              <a:buNone/>
              <a:defRPr sz="7499"/>
            </a:lvl8pPr>
            <a:lvl9pPr marL="13558662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4829" indent="0">
              <a:buNone/>
              <a:defRPr sz="4583"/>
            </a:lvl2pPr>
            <a:lvl3pPr marL="3389670" indent="0">
              <a:buNone/>
              <a:defRPr sz="3749"/>
            </a:lvl3pPr>
            <a:lvl4pPr marL="5084499" indent="0">
              <a:buNone/>
              <a:defRPr sz="3333"/>
            </a:lvl4pPr>
            <a:lvl5pPr marL="6779328" indent="0">
              <a:buNone/>
              <a:defRPr sz="3333"/>
            </a:lvl5pPr>
            <a:lvl6pPr marL="8474159" indent="0">
              <a:buNone/>
              <a:defRPr sz="3333"/>
            </a:lvl6pPr>
            <a:lvl7pPr marL="10169010" indent="0">
              <a:buNone/>
              <a:defRPr sz="3333"/>
            </a:lvl7pPr>
            <a:lvl8pPr marL="11863826" indent="0">
              <a:buNone/>
              <a:defRPr sz="3333"/>
            </a:lvl8pPr>
            <a:lvl9pPr marL="1355866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581529"/>
      </p:ext>
    </p:extLst>
  </p:cSld>
  <p:clrMapOvr>
    <a:masterClrMapping/>
  </p:clrMapOvr>
  <p:transition/>
</p:sldLayout>
</file>

<file path=ppt/slideLayouts/slideLayout12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811036"/>
      </p:ext>
    </p:extLst>
  </p:cSld>
  <p:clrMapOvr>
    <a:masterClrMapping/>
  </p:clrMapOvr>
  <p:transition/>
</p:sldLayout>
</file>

<file path=ppt/slideLayouts/slideLayout12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51348"/>
      </p:ext>
    </p:extLst>
  </p:cSld>
  <p:clrMapOvr>
    <a:masterClrMapping/>
  </p:clrMapOvr>
  <p:transition/>
</p:sldLayout>
</file>

<file path=ppt/slideLayouts/slideLayout12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884" tIns="169490" rIns="338884" bIns="169490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884" tIns="169490" rIns="338884" bIns="16949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884" tIns="169490" rIns="338884" bIns="16949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715" tIns="203415" rIns="406715" bIns="20341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678602"/>
      </p:ext>
    </p:extLst>
  </p:cSld>
  <p:clrMapOvr>
    <a:masterClrMapping/>
  </p:clrMapOvr>
  <p:transition/>
</p:sldLayout>
</file>

<file path=ppt/slideLayouts/slideLayout12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340525"/>
      </p:ext>
    </p:extLst>
  </p:cSld>
  <p:clrMapOvr>
    <a:masterClrMapping/>
  </p:clrMapOvr>
  <p:transition/>
</p:sldLayout>
</file>

<file path=ppt/slideLayouts/slideLayout12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695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4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4362" indent="0">
              <a:buNone/>
              <a:defRPr sz="6916"/>
            </a:lvl2pPr>
            <a:lvl3pPr marL="3388737" indent="0">
              <a:buNone/>
              <a:defRPr sz="6082"/>
            </a:lvl3pPr>
            <a:lvl4pPr marL="5083099" indent="0">
              <a:buNone/>
              <a:defRPr sz="5249"/>
            </a:lvl4pPr>
            <a:lvl5pPr marL="6777465" indent="0">
              <a:buNone/>
              <a:defRPr sz="5249"/>
            </a:lvl5pPr>
            <a:lvl6pPr marL="8471828" indent="0">
              <a:buNone/>
              <a:defRPr sz="5249"/>
            </a:lvl6pPr>
            <a:lvl7pPr marL="10166213" indent="0">
              <a:buNone/>
              <a:defRPr sz="5249"/>
            </a:lvl7pPr>
            <a:lvl8pPr marL="11860565" indent="0">
              <a:buNone/>
              <a:defRPr sz="5249"/>
            </a:lvl8pPr>
            <a:lvl9pPr marL="1355493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538997"/>
      </p:ext>
    </p:extLst>
  </p:cSld>
  <p:clrMapOvr>
    <a:masterClrMapping/>
  </p:clrMapOvr>
  <p:transition/>
</p:sldLayout>
</file>

<file path=ppt/slideLayouts/slideLayout1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616500"/>
      </p:ext>
    </p:extLst>
  </p:cSld>
  <p:clrMapOvr>
    <a:masterClrMapping/>
  </p:clrMapOvr>
  <p:transition/>
</p:sldLayout>
</file>

<file path=ppt/slideLayouts/slideLayout12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4362" indent="0">
              <a:buNone/>
              <a:defRPr sz="7499" b="1"/>
            </a:lvl2pPr>
            <a:lvl3pPr marL="3388737" indent="0">
              <a:buNone/>
              <a:defRPr sz="6916" b="1"/>
            </a:lvl3pPr>
            <a:lvl4pPr marL="5083099" indent="0">
              <a:buNone/>
              <a:defRPr sz="6082" b="1"/>
            </a:lvl4pPr>
            <a:lvl5pPr marL="6777465" indent="0">
              <a:buNone/>
              <a:defRPr sz="6082" b="1"/>
            </a:lvl5pPr>
            <a:lvl6pPr marL="8471828" indent="0">
              <a:buNone/>
              <a:defRPr sz="6082" b="1"/>
            </a:lvl6pPr>
            <a:lvl7pPr marL="10166213" indent="0">
              <a:buNone/>
              <a:defRPr sz="6082" b="1"/>
            </a:lvl7pPr>
            <a:lvl8pPr marL="11860565" indent="0">
              <a:buNone/>
              <a:defRPr sz="6082" b="1"/>
            </a:lvl8pPr>
            <a:lvl9pPr marL="1355493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28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4362" indent="0">
              <a:buNone/>
              <a:defRPr sz="7499" b="1"/>
            </a:lvl2pPr>
            <a:lvl3pPr marL="3388737" indent="0">
              <a:buNone/>
              <a:defRPr sz="6916" b="1"/>
            </a:lvl3pPr>
            <a:lvl4pPr marL="5083099" indent="0">
              <a:buNone/>
              <a:defRPr sz="6082" b="1"/>
            </a:lvl4pPr>
            <a:lvl5pPr marL="6777465" indent="0">
              <a:buNone/>
              <a:defRPr sz="6082" b="1"/>
            </a:lvl5pPr>
            <a:lvl6pPr marL="8471828" indent="0">
              <a:buNone/>
              <a:defRPr sz="6082" b="1"/>
            </a:lvl6pPr>
            <a:lvl7pPr marL="10166213" indent="0">
              <a:buNone/>
              <a:defRPr sz="6082" b="1"/>
            </a:lvl7pPr>
            <a:lvl8pPr marL="11860565" indent="0">
              <a:buNone/>
              <a:defRPr sz="6082" b="1"/>
            </a:lvl8pPr>
            <a:lvl9pPr marL="1355493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28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753931"/>
      </p:ext>
    </p:extLst>
  </p:cSld>
  <p:clrMapOvr>
    <a:masterClrMapping/>
  </p:clrMapOvr>
  <p:transition/>
</p:sldLayout>
</file>

<file path=ppt/slideLayouts/slideLayout12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975857"/>
      </p:ext>
    </p:extLst>
  </p:cSld>
  <p:clrMapOvr>
    <a:masterClrMapping/>
  </p:clrMapOvr>
  <p:transition/>
</p:sldLayout>
</file>

<file path=ppt/slideLayouts/slideLayout12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752894"/>
      </p:ext>
    </p:extLst>
  </p:cSld>
  <p:clrMapOvr>
    <a:masterClrMapping/>
  </p:clrMapOvr>
  <p:transition/>
</p:sldLayout>
</file>

<file path=ppt/slideLayouts/slideLayout1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5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4362" indent="0">
              <a:buNone/>
              <a:defRPr sz="4583"/>
            </a:lvl2pPr>
            <a:lvl3pPr marL="3388737" indent="0">
              <a:buNone/>
              <a:defRPr sz="3749"/>
            </a:lvl3pPr>
            <a:lvl4pPr marL="5083099" indent="0">
              <a:buNone/>
              <a:defRPr sz="3333"/>
            </a:lvl4pPr>
            <a:lvl5pPr marL="6777465" indent="0">
              <a:buNone/>
              <a:defRPr sz="3333"/>
            </a:lvl5pPr>
            <a:lvl6pPr marL="8471828" indent="0">
              <a:buNone/>
              <a:defRPr sz="3333"/>
            </a:lvl6pPr>
            <a:lvl7pPr marL="10166213" indent="0">
              <a:buNone/>
              <a:defRPr sz="3333"/>
            </a:lvl7pPr>
            <a:lvl8pPr marL="11860565" indent="0">
              <a:buNone/>
              <a:defRPr sz="3333"/>
            </a:lvl8pPr>
            <a:lvl9pPr marL="1355493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58912"/>
      </p:ext>
    </p:extLst>
  </p:cSld>
  <p:clrMapOvr>
    <a:masterClrMapping/>
  </p:clrMapOvr>
  <p:transition/>
</p:sldLayout>
</file>

<file path=ppt/slideLayouts/slideLayout12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4362" indent="0">
              <a:buNone/>
              <a:defRPr sz="10415"/>
            </a:lvl2pPr>
            <a:lvl3pPr marL="3388737" indent="0">
              <a:buNone/>
              <a:defRPr sz="8999"/>
            </a:lvl3pPr>
            <a:lvl4pPr marL="5083099" indent="0">
              <a:buNone/>
              <a:defRPr sz="7499"/>
            </a:lvl4pPr>
            <a:lvl5pPr marL="6777465" indent="0">
              <a:buNone/>
              <a:defRPr sz="7499"/>
            </a:lvl5pPr>
            <a:lvl6pPr marL="8471828" indent="0">
              <a:buNone/>
              <a:defRPr sz="7499"/>
            </a:lvl6pPr>
            <a:lvl7pPr marL="10166213" indent="0">
              <a:buNone/>
              <a:defRPr sz="7499"/>
            </a:lvl7pPr>
            <a:lvl8pPr marL="11860565" indent="0">
              <a:buNone/>
              <a:defRPr sz="7499"/>
            </a:lvl8pPr>
            <a:lvl9pPr marL="1355493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4362" indent="0">
              <a:buNone/>
              <a:defRPr sz="4583"/>
            </a:lvl2pPr>
            <a:lvl3pPr marL="3388737" indent="0">
              <a:buNone/>
              <a:defRPr sz="3749"/>
            </a:lvl3pPr>
            <a:lvl4pPr marL="5083099" indent="0">
              <a:buNone/>
              <a:defRPr sz="3333"/>
            </a:lvl4pPr>
            <a:lvl5pPr marL="6777465" indent="0">
              <a:buNone/>
              <a:defRPr sz="3333"/>
            </a:lvl5pPr>
            <a:lvl6pPr marL="8471828" indent="0">
              <a:buNone/>
              <a:defRPr sz="3333"/>
            </a:lvl6pPr>
            <a:lvl7pPr marL="10166213" indent="0">
              <a:buNone/>
              <a:defRPr sz="3333"/>
            </a:lvl7pPr>
            <a:lvl8pPr marL="11860565" indent="0">
              <a:buNone/>
              <a:defRPr sz="3333"/>
            </a:lvl8pPr>
            <a:lvl9pPr marL="1355493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780220"/>
      </p:ext>
    </p:extLst>
  </p:cSld>
  <p:clrMapOvr>
    <a:masterClrMapping/>
  </p:clrMapOvr>
  <p:transition/>
</p:sldLayout>
</file>

<file path=ppt/slideLayouts/slideLayout1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877107"/>
      </p:ext>
    </p:extLst>
  </p:cSld>
  <p:clrMapOvr>
    <a:masterClrMapping/>
  </p:clrMapOvr>
  <p:transition/>
</p:sldLayout>
</file>

<file path=ppt/slideLayouts/slideLayout12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013713"/>
      </p:ext>
    </p:extLst>
  </p:cSld>
  <p:clrMapOvr>
    <a:masterClrMapping/>
  </p:clrMapOvr>
  <p:transition/>
</p:sldLayout>
</file>

<file path=ppt/slideLayouts/slideLayout1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38791" tIns="169447" rIns="338791" bIns="169447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6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38791" tIns="169447" rIns="338791" bIns="169447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6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38791" tIns="169447" rIns="338791" bIns="169447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6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603" tIns="203363" rIns="406603" bIns="203363" numCol="1" anchor="b" anchorCtr="0" compatLnSpc="1">
            <a:prstTxWarp prst="textNoShape">
              <a:avLst/>
            </a:prstTxWarp>
          </a:bodyPr>
          <a:lstStyle>
            <a:lvl1pPr>
              <a:defRPr sz="4583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 smtClean="0"/>
            </a:lvl1pPr>
          </a:lstStyle>
          <a:p>
            <a:pPr>
              <a:defRPr/>
            </a:pPr>
            <a:fld id="{9FB45B89-AB63-004A-9B1A-E0C3D2F13A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68446"/>
      </p:ext>
    </p:extLst>
  </p:cSld>
  <p:clrMapOvr>
    <a:masterClrMapping/>
  </p:clrMapOvr>
  <p:transition/>
</p:sldLayout>
</file>

<file path=ppt/slideLayouts/slideLayout1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" y="5236369"/>
            <a:ext cx="27123390" cy="27263441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86FF2-CC60-CB43-AE88-3EA4636210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04732"/>
      </p:ext>
    </p:extLst>
  </p:cSld>
  <p:clrMapOvr>
    <a:masterClrMapping/>
  </p:clrMapOvr>
  <p:transition/>
</p:sldLayout>
</file>

<file path=ppt/slideLayouts/slideLayout1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07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5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3898" indent="0">
              <a:buNone/>
              <a:defRPr sz="6916"/>
            </a:lvl2pPr>
            <a:lvl3pPr marL="3387802" indent="0">
              <a:buNone/>
              <a:defRPr sz="6082"/>
            </a:lvl3pPr>
            <a:lvl4pPr marL="5081702" indent="0">
              <a:buNone/>
              <a:defRPr sz="5249"/>
            </a:lvl4pPr>
            <a:lvl5pPr marL="6775603" indent="0">
              <a:buNone/>
              <a:defRPr sz="5249"/>
            </a:lvl5pPr>
            <a:lvl6pPr marL="8469497" indent="0">
              <a:buNone/>
              <a:defRPr sz="5249"/>
            </a:lvl6pPr>
            <a:lvl7pPr marL="10163418" indent="0">
              <a:buNone/>
              <a:defRPr sz="5249"/>
            </a:lvl7pPr>
            <a:lvl8pPr marL="11857303" indent="0">
              <a:buNone/>
              <a:defRPr sz="5249"/>
            </a:lvl8pPr>
            <a:lvl9pPr marL="1355120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EB67D9-EDEC-A741-9DF5-EF32C3580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26683"/>
      </p:ext>
    </p:extLst>
  </p:cSld>
  <p:clrMapOvr>
    <a:masterClrMapping/>
  </p:clrMapOvr>
  <p:transition/>
</p:sldLayout>
</file>

<file path=ppt/slideLayouts/slideLayout1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3BCFC6-A067-DE42-860E-A89FDCFE54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76309"/>
      </p:ext>
    </p:extLst>
  </p:cSld>
  <p:clrMapOvr>
    <a:masterClrMapping/>
  </p:clrMapOvr>
  <p:transition/>
</p:sldLayout>
</file>

<file path=ppt/slideLayouts/slideLayout1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3898" indent="0">
              <a:buNone/>
              <a:defRPr sz="7499" b="1"/>
            </a:lvl2pPr>
            <a:lvl3pPr marL="3387802" indent="0">
              <a:buNone/>
              <a:defRPr sz="6916" b="1"/>
            </a:lvl3pPr>
            <a:lvl4pPr marL="5081702" indent="0">
              <a:buNone/>
              <a:defRPr sz="6082" b="1"/>
            </a:lvl4pPr>
            <a:lvl5pPr marL="6775603" indent="0">
              <a:buNone/>
              <a:defRPr sz="6082" b="1"/>
            </a:lvl5pPr>
            <a:lvl6pPr marL="8469497" indent="0">
              <a:buNone/>
              <a:defRPr sz="6082" b="1"/>
            </a:lvl6pPr>
            <a:lvl7pPr marL="10163418" indent="0">
              <a:buNone/>
              <a:defRPr sz="6082" b="1"/>
            </a:lvl7pPr>
            <a:lvl8pPr marL="11857303" indent="0">
              <a:buNone/>
              <a:defRPr sz="6082" b="1"/>
            </a:lvl8pPr>
            <a:lvl9pPr marL="1355120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36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3898" indent="0">
              <a:buNone/>
              <a:defRPr sz="7499" b="1"/>
            </a:lvl2pPr>
            <a:lvl3pPr marL="3387802" indent="0">
              <a:buNone/>
              <a:defRPr sz="6916" b="1"/>
            </a:lvl3pPr>
            <a:lvl4pPr marL="5081702" indent="0">
              <a:buNone/>
              <a:defRPr sz="6082" b="1"/>
            </a:lvl4pPr>
            <a:lvl5pPr marL="6775603" indent="0">
              <a:buNone/>
              <a:defRPr sz="6082" b="1"/>
            </a:lvl5pPr>
            <a:lvl6pPr marL="8469497" indent="0">
              <a:buNone/>
              <a:defRPr sz="6082" b="1"/>
            </a:lvl6pPr>
            <a:lvl7pPr marL="10163418" indent="0">
              <a:buNone/>
              <a:defRPr sz="6082" b="1"/>
            </a:lvl7pPr>
            <a:lvl8pPr marL="11857303" indent="0">
              <a:buNone/>
              <a:defRPr sz="6082" b="1"/>
            </a:lvl8pPr>
            <a:lvl9pPr marL="1355120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36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23650-6670-2E4B-9173-7024E06776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83293"/>
      </p:ext>
    </p:extLst>
  </p:cSld>
  <p:clrMapOvr>
    <a:masterClrMapping/>
  </p:clrMapOvr>
  <p:transition/>
</p:sldLayout>
</file>

<file path=ppt/slideLayouts/slideLayout1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B2A2B-D58C-424B-8C52-1450A618C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7002"/>
      </p:ext>
    </p:extLst>
  </p:cSld>
  <p:clrMapOvr>
    <a:masterClrMapping/>
  </p:clrMapOvr>
  <p:transition/>
</p:sldLayout>
</file>

<file path=ppt/slideLayouts/slideLayout1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E46E6-5633-1B44-A976-C771A1908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118520"/>
      </p:ext>
    </p:extLst>
  </p:cSld>
  <p:clrMapOvr>
    <a:masterClrMapping/>
  </p:clrMapOvr>
  <p:transition/>
</p:sldLayout>
</file>

<file path=ppt/slideLayouts/slideLayout1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68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3898" indent="0">
              <a:buNone/>
              <a:defRPr sz="4583"/>
            </a:lvl2pPr>
            <a:lvl3pPr marL="3387802" indent="0">
              <a:buNone/>
              <a:defRPr sz="3749"/>
            </a:lvl3pPr>
            <a:lvl4pPr marL="5081702" indent="0">
              <a:buNone/>
              <a:defRPr sz="3333"/>
            </a:lvl4pPr>
            <a:lvl5pPr marL="6775603" indent="0">
              <a:buNone/>
              <a:defRPr sz="3333"/>
            </a:lvl5pPr>
            <a:lvl6pPr marL="8469497" indent="0">
              <a:buNone/>
              <a:defRPr sz="3333"/>
            </a:lvl6pPr>
            <a:lvl7pPr marL="10163418" indent="0">
              <a:buNone/>
              <a:defRPr sz="3333"/>
            </a:lvl7pPr>
            <a:lvl8pPr marL="11857303" indent="0">
              <a:buNone/>
              <a:defRPr sz="3333"/>
            </a:lvl8pPr>
            <a:lvl9pPr marL="1355120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86F1B-3148-F148-9013-DC5732F60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325494"/>
      </p:ext>
    </p:extLst>
  </p:cSld>
  <p:clrMapOvr>
    <a:masterClrMapping/>
  </p:clrMapOvr>
  <p:transition/>
</p:sldLayout>
</file>

<file path=ppt/slideLayouts/slideLayout1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3898" indent="0">
              <a:buNone/>
              <a:defRPr sz="10415"/>
            </a:lvl2pPr>
            <a:lvl3pPr marL="3387802" indent="0">
              <a:buNone/>
              <a:defRPr sz="8999"/>
            </a:lvl3pPr>
            <a:lvl4pPr marL="5081702" indent="0">
              <a:buNone/>
              <a:defRPr sz="7499"/>
            </a:lvl4pPr>
            <a:lvl5pPr marL="6775603" indent="0">
              <a:buNone/>
              <a:defRPr sz="7499"/>
            </a:lvl5pPr>
            <a:lvl6pPr marL="8469497" indent="0">
              <a:buNone/>
              <a:defRPr sz="7499"/>
            </a:lvl6pPr>
            <a:lvl7pPr marL="10163418" indent="0">
              <a:buNone/>
              <a:defRPr sz="7499"/>
            </a:lvl7pPr>
            <a:lvl8pPr marL="11857303" indent="0">
              <a:buNone/>
              <a:defRPr sz="7499"/>
            </a:lvl8pPr>
            <a:lvl9pPr marL="1355120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3898" indent="0">
              <a:buNone/>
              <a:defRPr sz="4583"/>
            </a:lvl2pPr>
            <a:lvl3pPr marL="3387802" indent="0">
              <a:buNone/>
              <a:defRPr sz="3749"/>
            </a:lvl3pPr>
            <a:lvl4pPr marL="5081702" indent="0">
              <a:buNone/>
              <a:defRPr sz="3333"/>
            </a:lvl4pPr>
            <a:lvl5pPr marL="6775603" indent="0">
              <a:buNone/>
              <a:defRPr sz="3333"/>
            </a:lvl5pPr>
            <a:lvl6pPr marL="8469497" indent="0">
              <a:buNone/>
              <a:defRPr sz="3333"/>
            </a:lvl6pPr>
            <a:lvl7pPr marL="10163418" indent="0">
              <a:buNone/>
              <a:defRPr sz="3333"/>
            </a:lvl7pPr>
            <a:lvl8pPr marL="11857303" indent="0">
              <a:buNone/>
              <a:defRPr sz="3333"/>
            </a:lvl8pPr>
            <a:lvl9pPr marL="1355120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E40FF2-2A47-D34E-800A-BBFD5AFD8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461885"/>
      </p:ext>
    </p:extLst>
  </p:cSld>
  <p:clrMapOvr>
    <a:masterClrMapping/>
  </p:clrMapOvr>
  <p:transition/>
</p:sldLayout>
</file>

<file path=ppt/slideLayouts/slideLayout1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10C54-8025-3243-9501-A3ADC0E8EC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918256"/>
      </p:ext>
    </p:extLst>
  </p:cSld>
  <p:clrMapOvr>
    <a:masterClrMapping/>
  </p:clrMapOvr>
  <p:transition/>
</p:sldLayout>
</file>

<file path=ppt/slideLayouts/slideLayout1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B42F1-5ED6-294A-9030-184DABF849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40382"/>
      </p:ext>
    </p:extLst>
  </p:cSld>
  <p:clrMapOvr>
    <a:masterClrMapping/>
  </p:clrMapOvr>
  <p:transition/>
</p:sldLayout>
</file>

<file path=ppt/slideLayouts/slideLayout126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標題，美工圖案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90" y="799996"/>
            <a:ext cx="27123390" cy="5599958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 noProof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6BCC2-B275-B743-80E7-C5A7F3F4E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56399"/>
      </p:ext>
    </p:extLst>
  </p:cSld>
  <p:clrMapOvr>
    <a:masterClrMapping/>
  </p:clrMapOvr>
  <p:transition/>
</p:sldLayout>
</file>

<file path=ppt/slideLayouts/slideLayout12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036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93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86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803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73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671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60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54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474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0430068"/>
      </p:ext>
    </p:extLst>
  </p:cSld>
  <p:clrMapOvr>
    <a:masterClrMapping/>
  </p:clrMapOvr>
</p:sldLayout>
</file>

<file path=ppt/slideLayouts/slideLayout1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8030780"/>
      </p:ext>
    </p:extLst>
  </p:cSld>
  <p:clrMapOvr>
    <a:masterClrMapping/>
  </p:clrMapOvr>
</p:sldLayout>
</file>

<file path=ppt/slideLayouts/slideLayout12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23"/>
            <a:ext cx="24483061" cy="7149947"/>
          </a:xfrm>
        </p:spPr>
        <p:txBody>
          <a:bodyPr anchor="t"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63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93433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2pPr>
            <a:lvl3pPr marL="3386869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8030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7373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67168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6062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5404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47478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3870036"/>
      </p:ext>
    </p:extLst>
  </p:cSld>
  <p:clrMapOvr>
    <a:masterClrMapping/>
  </p:clrMapOvr>
</p:sldLayout>
</file>

<file path=ppt/slideLayouts/slideLayout1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400208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400208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5207916"/>
      </p:ext>
    </p:extLst>
  </p:cSld>
  <p:clrMapOvr>
    <a:masterClrMapping/>
  </p:clrMapOvr>
</p:sldLayout>
</file>

<file path=ppt/slideLayouts/slideLayout1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3433" indent="0">
              <a:buNone/>
              <a:defRPr sz="7499" b="1"/>
            </a:lvl2pPr>
            <a:lvl3pPr marL="3386869" indent="0">
              <a:buNone/>
              <a:defRPr sz="6916" b="1"/>
            </a:lvl3pPr>
            <a:lvl4pPr marL="5080302" indent="0">
              <a:buNone/>
              <a:defRPr sz="6082" b="1"/>
            </a:lvl4pPr>
            <a:lvl5pPr marL="6773739" indent="0">
              <a:buNone/>
              <a:defRPr sz="6082" b="1"/>
            </a:lvl5pPr>
            <a:lvl6pPr marL="8467168" indent="0">
              <a:buNone/>
              <a:defRPr sz="6082" b="1"/>
            </a:lvl6pPr>
            <a:lvl7pPr marL="10160620" indent="0">
              <a:buNone/>
              <a:defRPr sz="6082" b="1"/>
            </a:lvl7pPr>
            <a:lvl8pPr marL="11854041" indent="0">
              <a:buNone/>
              <a:defRPr sz="6082" b="1"/>
            </a:lvl8pPr>
            <a:lvl9pPr marL="1354747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42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3433" indent="0">
              <a:buNone/>
              <a:defRPr sz="7499" b="1"/>
            </a:lvl2pPr>
            <a:lvl3pPr marL="3386869" indent="0">
              <a:buNone/>
              <a:defRPr sz="6916" b="1"/>
            </a:lvl3pPr>
            <a:lvl4pPr marL="5080302" indent="0">
              <a:buNone/>
              <a:defRPr sz="6082" b="1"/>
            </a:lvl4pPr>
            <a:lvl5pPr marL="6773739" indent="0">
              <a:buNone/>
              <a:defRPr sz="6082" b="1"/>
            </a:lvl5pPr>
            <a:lvl6pPr marL="8467168" indent="0">
              <a:buNone/>
              <a:defRPr sz="6082" b="1"/>
            </a:lvl6pPr>
            <a:lvl7pPr marL="10160620" indent="0">
              <a:buNone/>
              <a:defRPr sz="6082" b="1"/>
            </a:lvl7pPr>
            <a:lvl8pPr marL="11854041" indent="0">
              <a:buNone/>
              <a:defRPr sz="6082" b="1"/>
            </a:lvl8pPr>
            <a:lvl9pPr marL="1354747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42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987886"/>
      </p:ext>
    </p:extLst>
  </p:cSld>
  <p:clrMapOvr>
    <a:masterClrMapping/>
  </p:clrMapOvr>
</p:sldLayout>
</file>

<file path=ppt/slideLayouts/slideLayout12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7355061"/>
      </p:ext>
    </p:extLst>
  </p:cSld>
  <p:clrMapOvr>
    <a:masterClrMapping/>
  </p:clrMapOvr>
</p:sldLayout>
</file>

<file path=ppt/slideLayouts/slideLayout12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3486557"/>
      </p:ext>
    </p:extLst>
  </p:cSld>
  <p:clrMapOvr>
    <a:masterClrMapping/>
  </p:clrMapOvr>
</p:sldLayout>
</file>

<file path=ppt/slideLayouts/slideLayout12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7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3433" indent="0">
              <a:buNone/>
              <a:defRPr sz="4583"/>
            </a:lvl2pPr>
            <a:lvl3pPr marL="3386869" indent="0">
              <a:buNone/>
              <a:defRPr sz="3749"/>
            </a:lvl3pPr>
            <a:lvl4pPr marL="5080302" indent="0">
              <a:buNone/>
              <a:defRPr sz="3333"/>
            </a:lvl4pPr>
            <a:lvl5pPr marL="6773739" indent="0">
              <a:buNone/>
              <a:defRPr sz="3333"/>
            </a:lvl5pPr>
            <a:lvl6pPr marL="8467168" indent="0">
              <a:buNone/>
              <a:defRPr sz="3333"/>
            </a:lvl6pPr>
            <a:lvl7pPr marL="10160620" indent="0">
              <a:buNone/>
              <a:defRPr sz="3333"/>
            </a:lvl7pPr>
            <a:lvl8pPr marL="11854041" indent="0">
              <a:buNone/>
              <a:defRPr sz="3333"/>
            </a:lvl8pPr>
            <a:lvl9pPr marL="1354747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14241420"/>
      </p:ext>
    </p:extLst>
  </p:cSld>
  <p:clrMapOvr>
    <a:masterClrMapping/>
  </p:clrMapOvr>
</p:sldLayout>
</file>

<file path=ppt/slideLayouts/slideLayout12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3433" indent="0">
              <a:buNone/>
              <a:defRPr sz="10415"/>
            </a:lvl2pPr>
            <a:lvl3pPr marL="3386869" indent="0">
              <a:buNone/>
              <a:defRPr sz="8999"/>
            </a:lvl3pPr>
            <a:lvl4pPr marL="5080302" indent="0">
              <a:buNone/>
              <a:defRPr sz="7499"/>
            </a:lvl4pPr>
            <a:lvl5pPr marL="6773739" indent="0">
              <a:buNone/>
              <a:defRPr sz="7499"/>
            </a:lvl5pPr>
            <a:lvl6pPr marL="8467168" indent="0">
              <a:buNone/>
              <a:defRPr sz="7499"/>
            </a:lvl6pPr>
            <a:lvl7pPr marL="10160620" indent="0">
              <a:buNone/>
              <a:defRPr sz="7499"/>
            </a:lvl7pPr>
            <a:lvl8pPr marL="11854041" indent="0">
              <a:buNone/>
              <a:defRPr sz="7499"/>
            </a:lvl8pPr>
            <a:lvl9pPr marL="13547478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3433" indent="0">
              <a:buNone/>
              <a:defRPr sz="4583"/>
            </a:lvl2pPr>
            <a:lvl3pPr marL="3386869" indent="0">
              <a:buNone/>
              <a:defRPr sz="3749"/>
            </a:lvl3pPr>
            <a:lvl4pPr marL="5080302" indent="0">
              <a:buNone/>
              <a:defRPr sz="3333"/>
            </a:lvl4pPr>
            <a:lvl5pPr marL="6773739" indent="0">
              <a:buNone/>
              <a:defRPr sz="3333"/>
            </a:lvl5pPr>
            <a:lvl6pPr marL="8467168" indent="0">
              <a:buNone/>
              <a:defRPr sz="3333"/>
            </a:lvl6pPr>
            <a:lvl7pPr marL="10160620" indent="0">
              <a:buNone/>
              <a:defRPr sz="3333"/>
            </a:lvl7pPr>
            <a:lvl8pPr marL="11854041" indent="0">
              <a:buNone/>
              <a:defRPr sz="3333"/>
            </a:lvl8pPr>
            <a:lvl9pPr marL="1354747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3636525"/>
      </p:ext>
    </p:extLst>
  </p:cSld>
  <p:clrMapOvr>
    <a:masterClrMapping/>
  </p:clrMapOvr>
</p:sldLayout>
</file>

<file path=ppt/slideLayouts/slideLayout12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6324705"/>
      </p:ext>
    </p:extLst>
  </p:cSld>
  <p:clrMapOvr>
    <a:masterClrMapping/>
  </p:clrMapOvr>
</p:sldLayout>
</file>

<file path=ppt/slideLayouts/slideLayout1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11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11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490" tIns="203308" rIns="406490" bIns="20330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4933883"/>
      </p:ext>
    </p:extLst>
  </p:cSld>
  <p:clrMapOvr>
    <a:masterClrMapping/>
  </p:clrMapOvr>
</p:sldLayout>
</file>

<file path=ppt/slideLayouts/slideLayout12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051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92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85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789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71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648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57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507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437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513196"/>
      </p:ext>
    </p:extLst>
  </p:cSld>
  <p:clrMapOvr>
    <a:masterClrMapping/>
  </p:clrMapOvr>
</p:sldLayout>
</file>

<file path=ppt/slideLayouts/slideLayout12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8147167"/>
      </p:ext>
    </p:extLst>
  </p:cSld>
  <p:clrMapOvr>
    <a:masterClrMapping/>
  </p:clrMapOvr>
</p:sldLayout>
</file>

<file path=ppt/slideLayouts/slideLayout12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28"/>
            <a:ext cx="24483061" cy="7149947"/>
          </a:xfrm>
        </p:spPr>
        <p:txBody>
          <a:bodyPr anchor="t"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65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92969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2pPr>
            <a:lvl3pPr marL="3385940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7890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7187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6484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5782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50781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43752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3167368"/>
      </p:ext>
    </p:extLst>
  </p:cSld>
  <p:clrMapOvr>
    <a:masterClrMapping/>
  </p:clrMapOvr>
</p:sldLayout>
</file>

<file path=ppt/slideLayouts/slideLayout12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400211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400211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3951308"/>
      </p:ext>
    </p:extLst>
  </p:cSld>
  <p:clrMapOvr>
    <a:masterClrMapping/>
  </p:clrMapOvr>
</p:sldLayout>
</file>

<file path=ppt/slideLayouts/slideLayout12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2969" indent="0">
              <a:buNone/>
              <a:defRPr sz="7499" b="1"/>
            </a:lvl2pPr>
            <a:lvl3pPr marL="3385940" indent="0">
              <a:buNone/>
              <a:defRPr sz="6916" b="1"/>
            </a:lvl3pPr>
            <a:lvl4pPr marL="5078904" indent="0">
              <a:buNone/>
              <a:defRPr sz="6082" b="1"/>
            </a:lvl4pPr>
            <a:lvl5pPr marL="6771875" indent="0">
              <a:buNone/>
              <a:defRPr sz="6082" b="1"/>
            </a:lvl5pPr>
            <a:lvl6pPr marL="8464841" indent="0">
              <a:buNone/>
              <a:defRPr sz="6082" b="1"/>
            </a:lvl6pPr>
            <a:lvl7pPr marL="10157827" indent="0">
              <a:buNone/>
              <a:defRPr sz="6082" b="1"/>
            </a:lvl7pPr>
            <a:lvl8pPr marL="11850781" indent="0">
              <a:buNone/>
              <a:defRPr sz="6082" b="1"/>
            </a:lvl8pPr>
            <a:lvl9pPr marL="1354375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49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2969" indent="0">
              <a:buNone/>
              <a:defRPr sz="7499" b="1"/>
            </a:lvl2pPr>
            <a:lvl3pPr marL="3385940" indent="0">
              <a:buNone/>
              <a:defRPr sz="6916" b="1"/>
            </a:lvl3pPr>
            <a:lvl4pPr marL="5078904" indent="0">
              <a:buNone/>
              <a:defRPr sz="6082" b="1"/>
            </a:lvl4pPr>
            <a:lvl5pPr marL="6771875" indent="0">
              <a:buNone/>
              <a:defRPr sz="6082" b="1"/>
            </a:lvl5pPr>
            <a:lvl6pPr marL="8464841" indent="0">
              <a:buNone/>
              <a:defRPr sz="6082" b="1"/>
            </a:lvl6pPr>
            <a:lvl7pPr marL="10157827" indent="0">
              <a:buNone/>
              <a:defRPr sz="6082" b="1"/>
            </a:lvl7pPr>
            <a:lvl8pPr marL="11850781" indent="0">
              <a:buNone/>
              <a:defRPr sz="6082" b="1"/>
            </a:lvl8pPr>
            <a:lvl9pPr marL="13543752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49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913631"/>
      </p:ext>
    </p:extLst>
  </p:cSld>
  <p:clrMapOvr>
    <a:masterClrMapping/>
  </p:clrMapOvr>
</p:sldLayout>
</file>

<file path=ppt/slideLayouts/slideLayout12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27756274"/>
      </p:ext>
    </p:extLst>
  </p:cSld>
  <p:clrMapOvr>
    <a:masterClrMapping/>
  </p:clrMapOvr>
</p:sldLayout>
</file>

<file path=ppt/slideLayouts/slideLayout12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0730516"/>
      </p:ext>
    </p:extLst>
  </p:cSld>
  <p:clrMapOvr>
    <a:masterClrMapping/>
  </p:clrMapOvr>
</p:sldLayout>
</file>

<file path=ppt/slideLayouts/slideLayout12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3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884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3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2969" indent="0">
              <a:buNone/>
              <a:defRPr sz="4583"/>
            </a:lvl2pPr>
            <a:lvl3pPr marL="3385940" indent="0">
              <a:buNone/>
              <a:defRPr sz="3749"/>
            </a:lvl3pPr>
            <a:lvl4pPr marL="5078904" indent="0">
              <a:buNone/>
              <a:defRPr sz="3333"/>
            </a:lvl4pPr>
            <a:lvl5pPr marL="6771875" indent="0">
              <a:buNone/>
              <a:defRPr sz="3333"/>
            </a:lvl5pPr>
            <a:lvl6pPr marL="8464841" indent="0">
              <a:buNone/>
              <a:defRPr sz="3333"/>
            </a:lvl6pPr>
            <a:lvl7pPr marL="10157827" indent="0">
              <a:buNone/>
              <a:defRPr sz="3333"/>
            </a:lvl7pPr>
            <a:lvl8pPr marL="11850781" indent="0">
              <a:buNone/>
              <a:defRPr sz="3333"/>
            </a:lvl8pPr>
            <a:lvl9pPr marL="1354375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40849018"/>
      </p:ext>
    </p:extLst>
  </p:cSld>
  <p:clrMapOvr>
    <a:masterClrMapping/>
  </p:clrMapOvr>
</p:sldLayout>
</file>

<file path=ppt/slideLayouts/slideLayout12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2969" indent="0">
              <a:buNone/>
              <a:defRPr sz="10415"/>
            </a:lvl2pPr>
            <a:lvl3pPr marL="3385940" indent="0">
              <a:buNone/>
              <a:defRPr sz="8999"/>
            </a:lvl3pPr>
            <a:lvl4pPr marL="5078904" indent="0">
              <a:buNone/>
              <a:defRPr sz="7499"/>
            </a:lvl4pPr>
            <a:lvl5pPr marL="6771875" indent="0">
              <a:buNone/>
              <a:defRPr sz="7499"/>
            </a:lvl5pPr>
            <a:lvl6pPr marL="8464841" indent="0">
              <a:buNone/>
              <a:defRPr sz="7499"/>
            </a:lvl6pPr>
            <a:lvl7pPr marL="10157827" indent="0">
              <a:buNone/>
              <a:defRPr sz="7499"/>
            </a:lvl7pPr>
            <a:lvl8pPr marL="11850781" indent="0">
              <a:buNone/>
              <a:defRPr sz="7499"/>
            </a:lvl8pPr>
            <a:lvl9pPr marL="13543752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2969" indent="0">
              <a:buNone/>
              <a:defRPr sz="4583"/>
            </a:lvl2pPr>
            <a:lvl3pPr marL="3385940" indent="0">
              <a:buNone/>
              <a:defRPr sz="3749"/>
            </a:lvl3pPr>
            <a:lvl4pPr marL="5078904" indent="0">
              <a:buNone/>
              <a:defRPr sz="3333"/>
            </a:lvl4pPr>
            <a:lvl5pPr marL="6771875" indent="0">
              <a:buNone/>
              <a:defRPr sz="3333"/>
            </a:lvl5pPr>
            <a:lvl6pPr marL="8464841" indent="0">
              <a:buNone/>
              <a:defRPr sz="3333"/>
            </a:lvl6pPr>
            <a:lvl7pPr marL="10157827" indent="0">
              <a:buNone/>
              <a:defRPr sz="3333"/>
            </a:lvl7pPr>
            <a:lvl8pPr marL="11850781" indent="0">
              <a:buNone/>
              <a:defRPr sz="3333"/>
            </a:lvl8pPr>
            <a:lvl9pPr marL="13543752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5362473"/>
      </p:ext>
    </p:extLst>
  </p:cSld>
  <p:clrMapOvr>
    <a:masterClrMapping/>
  </p:clrMapOvr>
</p:sldLayout>
</file>

<file path=ppt/slideLayouts/slideLayout12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9402016"/>
      </p:ext>
    </p:extLst>
  </p:cSld>
  <p:clrMapOvr>
    <a:masterClrMapping/>
  </p:clrMapOvr>
</p:sldLayout>
</file>

<file path=ppt/slideLayouts/slideLayout12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27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2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318"/>
            <a:ext cx="6720840" cy="1683321"/>
          </a:xfrm>
          <a:prstGeom prst="rect">
            <a:avLst/>
          </a:prstGeom>
        </p:spPr>
        <p:txBody>
          <a:bodyPr lIns="406378" tIns="203255" rIns="406378" bIns="203255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0833950"/>
      </p:ext>
    </p:extLst>
  </p:cSld>
  <p:clrMapOvr>
    <a:masterClrMapping/>
  </p:clrMapOvr>
</p:sldLayout>
</file>

<file path=ppt/slideLayouts/slideLayout12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509" tIns="169311" rIns="338509" bIns="169311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509" tIns="169311" rIns="338509" bIns="16931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509" tIns="169311" rIns="338509" bIns="16931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6265" tIns="203200" rIns="406265" bIns="20320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880089"/>
      </p:ext>
    </p:extLst>
  </p:cSld>
  <p:clrMapOvr>
    <a:masterClrMapping/>
  </p:clrMapOvr>
  <p:transition/>
</p:sldLayout>
</file>

<file path=ppt/slideLayouts/slideLayout12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965936"/>
      </p:ext>
    </p:extLst>
  </p:cSld>
  <p:clrMapOvr>
    <a:masterClrMapping/>
  </p:clrMapOvr>
  <p:transition/>
</p:sldLayout>
</file>

<file path=ppt/slideLayouts/slideLayout12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38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72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2504" indent="0">
              <a:buNone/>
              <a:defRPr sz="6916"/>
            </a:lvl2pPr>
            <a:lvl3pPr marL="3385008" indent="0">
              <a:buNone/>
              <a:defRPr sz="6082"/>
            </a:lvl3pPr>
            <a:lvl4pPr marL="5077507" indent="0">
              <a:buNone/>
              <a:defRPr sz="5249"/>
            </a:lvl4pPr>
            <a:lvl5pPr marL="6770012" indent="0">
              <a:buNone/>
              <a:defRPr sz="5249"/>
            </a:lvl5pPr>
            <a:lvl6pPr marL="8462512" indent="0">
              <a:buNone/>
              <a:defRPr sz="5249"/>
            </a:lvl6pPr>
            <a:lvl7pPr marL="10155033" indent="0">
              <a:buNone/>
              <a:defRPr sz="5249"/>
            </a:lvl7pPr>
            <a:lvl8pPr marL="11847521" indent="0">
              <a:buNone/>
              <a:defRPr sz="5249"/>
            </a:lvl8pPr>
            <a:lvl9pPr marL="1354002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115011"/>
      </p:ext>
    </p:extLst>
  </p:cSld>
  <p:clrMapOvr>
    <a:masterClrMapping/>
  </p:clrMapOvr>
  <p:transition/>
</p:sldLayout>
</file>

<file path=ppt/slideLayouts/slideLayout12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531455"/>
      </p:ext>
    </p:extLst>
  </p:cSld>
  <p:clrMapOvr>
    <a:masterClrMapping/>
  </p:clrMapOvr>
  <p:transition/>
</p:sldLayout>
</file>

<file path=ppt/slideLayouts/slideLayout12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2504" indent="0">
              <a:buNone/>
              <a:defRPr sz="7499" b="1"/>
            </a:lvl2pPr>
            <a:lvl3pPr marL="3385008" indent="0">
              <a:buNone/>
              <a:defRPr sz="6916" b="1"/>
            </a:lvl3pPr>
            <a:lvl4pPr marL="5077507" indent="0">
              <a:buNone/>
              <a:defRPr sz="6082" b="1"/>
            </a:lvl4pPr>
            <a:lvl5pPr marL="6770012" indent="0">
              <a:buNone/>
              <a:defRPr sz="6082" b="1"/>
            </a:lvl5pPr>
            <a:lvl6pPr marL="8462512" indent="0">
              <a:buNone/>
              <a:defRPr sz="6082" b="1"/>
            </a:lvl6pPr>
            <a:lvl7pPr marL="10155033" indent="0">
              <a:buNone/>
              <a:defRPr sz="6082" b="1"/>
            </a:lvl7pPr>
            <a:lvl8pPr marL="11847521" indent="0">
              <a:buNone/>
              <a:defRPr sz="6082" b="1"/>
            </a:lvl8pPr>
            <a:lvl9pPr marL="1354002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53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2504" indent="0">
              <a:buNone/>
              <a:defRPr sz="7499" b="1"/>
            </a:lvl2pPr>
            <a:lvl3pPr marL="3385008" indent="0">
              <a:buNone/>
              <a:defRPr sz="6916" b="1"/>
            </a:lvl3pPr>
            <a:lvl4pPr marL="5077507" indent="0">
              <a:buNone/>
              <a:defRPr sz="6082" b="1"/>
            </a:lvl4pPr>
            <a:lvl5pPr marL="6770012" indent="0">
              <a:buNone/>
              <a:defRPr sz="6082" b="1"/>
            </a:lvl5pPr>
            <a:lvl6pPr marL="8462512" indent="0">
              <a:buNone/>
              <a:defRPr sz="6082" b="1"/>
            </a:lvl6pPr>
            <a:lvl7pPr marL="10155033" indent="0">
              <a:buNone/>
              <a:defRPr sz="6082" b="1"/>
            </a:lvl7pPr>
            <a:lvl8pPr marL="11847521" indent="0">
              <a:buNone/>
              <a:defRPr sz="6082" b="1"/>
            </a:lvl8pPr>
            <a:lvl9pPr marL="1354002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53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105727"/>
      </p:ext>
    </p:extLst>
  </p:cSld>
  <p:clrMapOvr>
    <a:masterClrMapping/>
  </p:clrMapOvr>
  <p:transition/>
</p:sldLayout>
</file>

<file path=ppt/slideLayouts/slideLayout12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82300"/>
      </p:ext>
    </p:extLst>
  </p:cSld>
  <p:clrMapOvr>
    <a:masterClrMapping/>
  </p:clrMapOvr>
  <p:transition/>
</p:sldLayout>
</file>

<file path=ppt/slideLayouts/slideLayout12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50572"/>
      </p:ext>
    </p:extLst>
  </p:cSld>
  <p:clrMapOvr>
    <a:masterClrMapping/>
  </p:clrMapOvr>
  <p:transition/>
</p:sldLayout>
</file>

<file path=ppt/slideLayouts/slideLayout12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00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2504" indent="0">
              <a:buNone/>
              <a:defRPr sz="4583"/>
            </a:lvl2pPr>
            <a:lvl3pPr marL="3385008" indent="0">
              <a:buNone/>
              <a:defRPr sz="3749"/>
            </a:lvl3pPr>
            <a:lvl4pPr marL="5077507" indent="0">
              <a:buNone/>
              <a:defRPr sz="3333"/>
            </a:lvl4pPr>
            <a:lvl5pPr marL="6770012" indent="0">
              <a:buNone/>
              <a:defRPr sz="3333"/>
            </a:lvl5pPr>
            <a:lvl6pPr marL="8462512" indent="0">
              <a:buNone/>
              <a:defRPr sz="3333"/>
            </a:lvl6pPr>
            <a:lvl7pPr marL="10155033" indent="0">
              <a:buNone/>
              <a:defRPr sz="3333"/>
            </a:lvl7pPr>
            <a:lvl8pPr marL="11847521" indent="0">
              <a:buNone/>
              <a:defRPr sz="3333"/>
            </a:lvl8pPr>
            <a:lvl9pPr marL="1354002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351362"/>
      </p:ext>
    </p:extLst>
  </p:cSld>
  <p:clrMapOvr>
    <a:masterClrMapping/>
  </p:clrMapOvr>
  <p:transition/>
</p:sldLayout>
</file>

<file path=ppt/slideLayouts/slideLayout12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2504" indent="0">
              <a:buNone/>
              <a:defRPr sz="10415"/>
            </a:lvl2pPr>
            <a:lvl3pPr marL="3385008" indent="0">
              <a:buNone/>
              <a:defRPr sz="8999"/>
            </a:lvl3pPr>
            <a:lvl4pPr marL="5077507" indent="0">
              <a:buNone/>
              <a:defRPr sz="7499"/>
            </a:lvl4pPr>
            <a:lvl5pPr marL="6770012" indent="0">
              <a:buNone/>
              <a:defRPr sz="7499"/>
            </a:lvl5pPr>
            <a:lvl6pPr marL="8462512" indent="0">
              <a:buNone/>
              <a:defRPr sz="7499"/>
            </a:lvl6pPr>
            <a:lvl7pPr marL="10155033" indent="0">
              <a:buNone/>
              <a:defRPr sz="7499"/>
            </a:lvl7pPr>
            <a:lvl8pPr marL="11847521" indent="0">
              <a:buNone/>
              <a:defRPr sz="7499"/>
            </a:lvl8pPr>
            <a:lvl9pPr marL="1354002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2504" indent="0">
              <a:buNone/>
              <a:defRPr sz="4583"/>
            </a:lvl2pPr>
            <a:lvl3pPr marL="3385008" indent="0">
              <a:buNone/>
              <a:defRPr sz="3749"/>
            </a:lvl3pPr>
            <a:lvl4pPr marL="5077507" indent="0">
              <a:buNone/>
              <a:defRPr sz="3333"/>
            </a:lvl4pPr>
            <a:lvl5pPr marL="6770012" indent="0">
              <a:buNone/>
              <a:defRPr sz="3333"/>
            </a:lvl5pPr>
            <a:lvl6pPr marL="8462512" indent="0">
              <a:buNone/>
              <a:defRPr sz="3333"/>
            </a:lvl6pPr>
            <a:lvl7pPr marL="10155033" indent="0">
              <a:buNone/>
              <a:defRPr sz="3333"/>
            </a:lvl7pPr>
            <a:lvl8pPr marL="11847521" indent="0">
              <a:buNone/>
              <a:defRPr sz="3333"/>
            </a:lvl8pPr>
            <a:lvl9pPr marL="1354002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673471"/>
      </p:ext>
    </p:extLst>
  </p:cSld>
  <p:clrMapOvr>
    <a:masterClrMapping/>
  </p:clrMapOvr>
  <p:transition/>
</p:sldLayout>
</file>

<file path=ppt/slideLayouts/slideLayout13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898943"/>
      </p:ext>
    </p:extLst>
  </p:cSld>
  <p:clrMapOvr>
    <a:masterClrMapping/>
  </p:clrMapOvr>
  <p:transition/>
</p:sldLayout>
</file>

<file path=ppt/slideLayouts/slideLayout13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292533"/>
      </p:ext>
    </p:extLst>
  </p:cSld>
  <p:clrMapOvr>
    <a:masterClrMapping/>
  </p:clrMapOvr>
  <p:transition/>
</p:sldLayout>
</file>

<file path=ppt/slideLayouts/slideLayout13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081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92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84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76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681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601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52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44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36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6304621"/>
      </p:ext>
    </p:extLst>
  </p:cSld>
  <p:clrMapOvr>
    <a:masterClrMapping/>
  </p:clrMapOvr>
</p:sldLayout>
</file>

<file path=ppt/slideLayouts/slideLayout13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2615013"/>
      </p:ext>
    </p:extLst>
  </p:cSld>
  <p:clrMapOvr>
    <a:masterClrMapping/>
  </p:clrMapOvr>
</p:sldLayout>
</file>

<file path=ppt/slideLayouts/slideLayout13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54"/>
            <a:ext cx="24483061" cy="7149947"/>
          </a:xfrm>
        </p:spPr>
        <p:txBody>
          <a:bodyPr anchor="t"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78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92038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2pPr>
            <a:lvl3pPr marL="3384079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7610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6815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6018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5224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4426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36303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7346126"/>
      </p:ext>
    </p:extLst>
  </p:cSld>
  <p:clrMapOvr>
    <a:masterClrMapping/>
  </p:clrMapOvr>
</p:sldLayout>
</file>

<file path=ppt/slideLayouts/slideLayout1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40022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40022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4342433"/>
      </p:ext>
    </p:extLst>
  </p:cSld>
  <p:clrMapOvr>
    <a:masterClrMapping/>
  </p:clrMapOvr>
</p:sldLayout>
</file>

<file path=ppt/slideLayouts/slideLayout13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2038" indent="0">
              <a:buNone/>
              <a:defRPr sz="7499" b="1"/>
            </a:lvl2pPr>
            <a:lvl3pPr marL="3384079" indent="0">
              <a:buNone/>
              <a:defRPr sz="6916" b="1"/>
            </a:lvl3pPr>
            <a:lvl4pPr marL="5076107" indent="0">
              <a:buNone/>
              <a:defRPr sz="6082" b="1"/>
            </a:lvl4pPr>
            <a:lvl5pPr marL="6768150" indent="0">
              <a:buNone/>
              <a:defRPr sz="6082" b="1"/>
            </a:lvl5pPr>
            <a:lvl6pPr marL="8460184" indent="0">
              <a:buNone/>
              <a:defRPr sz="6082" b="1"/>
            </a:lvl6pPr>
            <a:lvl7pPr marL="10152240" indent="0">
              <a:buNone/>
              <a:defRPr sz="6082" b="1"/>
            </a:lvl7pPr>
            <a:lvl8pPr marL="11844265" indent="0">
              <a:buNone/>
              <a:defRPr sz="6082" b="1"/>
            </a:lvl8pPr>
            <a:lvl9pPr marL="1353630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61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2038" indent="0">
              <a:buNone/>
              <a:defRPr sz="7499" b="1"/>
            </a:lvl2pPr>
            <a:lvl3pPr marL="3384079" indent="0">
              <a:buNone/>
              <a:defRPr sz="6916" b="1"/>
            </a:lvl3pPr>
            <a:lvl4pPr marL="5076107" indent="0">
              <a:buNone/>
              <a:defRPr sz="6082" b="1"/>
            </a:lvl4pPr>
            <a:lvl5pPr marL="6768150" indent="0">
              <a:buNone/>
              <a:defRPr sz="6082" b="1"/>
            </a:lvl5pPr>
            <a:lvl6pPr marL="8460184" indent="0">
              <a:buNone/>
              <a:defRPr sz="6082" b="1"/>
            </a:lvl6pPr>
            <a:lvl7pPr marL="10152240" indent="0">
              <a:buNone/>
              <a:defRPr sz="6082" b="1"/>
            </a:lvl7pPr>
            <a:lvl8pPr marL="11844265" indent="0">
              <a:buNone/>
              <a:defRPr sz="6082" b="1"/>
            </a:lvl8pPr>
            <a:lvl9pPr marL="1353630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61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1056083"/>
      </p:ext>
    </p:extLst>
  </p:cSld>
  <p:clrMapOvr>
    <a:masterClrMapping/>
  </p:clrMapOvr>
</p:sldLayout>
</file>

<file path=ppt/slideLayouts/slideLayout13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1105433"/>
      </p:ext>
    </p:extLst>
  </p:cSld>
  <p:clrMapOvr>
    <a:masterClrMapping/>
  </p:clrMapOvr>
</p:sldLayout>
</file>

<file path=ppt/slideLayouts/slideLayout13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1354210"/>
      </p:ext>
    </p:extLst>
  </p:cSld>
  <p:clrMapOvr>
    <a:masterClrMapping/>
  </p:clrMapOvr>
</p:sldLayout>
</file>

<file path=ppt/slideLayouts/slideLayout13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4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0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4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2038" indent="0">
              <a:buNone/>
              <a:defRPr sz="4583"/>
            </a:lvl2pPr>
            <a:lvl3pPr marL="3384079" indent="0">
              <a:buNone/>
              <a:defRPr sz="3749"/>
            </a:lvl3pPr>
            <a:lvl4pPr marL="5076107" indent="0">
              <a:buNone/>
              <a:defRPr sz="3333"/>
            </a:lvl4pPr>
            <a:lvl5pPr marL="6768150" indent="0">
              <a:buNone/>
              <a:defRPr sz="3333"/>
            </a:lvl5pPr>
            <a:lvl6pPr marL="8460184" indent="0">
              <a:buNone/>
              <a:defRPr sz="3333"/>
            </a:lvl6pPr>
            <a:lvl7pPr marL="10152240" indent="0">
              <a:buNone/>
              <a:defRPr sz="3333"/>
            </a:lvl7pPr>
            <a:lvl8pPr marL="11844265" indent="0">
              <a:buNone/>
              <a:defRPr sz="3333"/>
            </a:lvl8pPr>
            <a:lvl9pPr marL="1353630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4917268"/>
      </p:ext>
    </p:extLst>
  </p:cSld>
  <p:clrMapOvr>
    <a:masterClrMapping/>
  </p:clrMapOvr>
</p:sldLayout>
</file>

<file path=ppt/slideLayouts/slideLayout13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2038" indent="0">
              <a:buNone/>
              <a:defRPr sz="10415"/>
            </a:lvl2pPr>
            <a:lvl3pPr marL="3384079" indent="0">
              <a:buNone/>
              <a:defRPr sz="8999"/>
            </a:lvl3pPr>
            <a:lvl4pPr marL="5076107" indent="0">
              <a:buNone/>
              <a:defRPr sz="7499"/>
            </a:lvl4pPr>
            <a:lvl5pPr marL="6768150" indent="0">
              <a:buNone/>
              <a:defRPr sz="7499"/>
            </a:lvl5pPr>
            <a:lvl6pPr marL="8460184" indent="0">
              <a:buNone/>
              <a:defRPr sz="7499"/>
            </a:lvl6pPr>
            <a:lvl7pPr marL="10152240" indent="0">
              <a:buNone/>
              <a:defRPr sz="7499"/>
            </a:lvl7pPr>
            <a:lvl8pPr marL="11844265" indent="0">
              <a:buNone/>
              <a:defRPr sz="7499"/>
            </a:lvl8pPr>
            <a:lvl9pPr marL="13536303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2038" indent="0">
              <a:buNone/>
              <a:defRPr sz="4583"/>
            </a:lvl2pPr>
            <a:lvl3pPr marL="3384079" indent="0">
              <a:buNone/>
              <a:defRPr sz="3749"/>
            </a:lvl3pPr>
            <a:lvl4pPr marL="5076107" indent="0">
              <a:buNone/>
              <a:defRPr sz="3333"/>
            </a:lvl4pPr>
            <a:lvl5pPr marL="6768150" indent="0">
              <a:buNone/>
              <a:defRPr sz="3333"/>
            </a:lvl5pPr>
            <a:lvl6pPr marL="8460184" indent="0">
              <a:buNone/>
              <a:defRPr sz="3333"/>
            </a:lvl6pPr>
            <a:lvl7pPr marL="10152240" indent="0">
              <a:buNone/>
              <a:defRPr sz="3333"/>
            </a:lvl7pPr>
            <a:lvl8pPr marL="11844265" indent="0">
              <a:buNone/>
              <a:defRPr sz="3333"/>
            </a:lvl8pPr>
            <a:lvl9pPr marL="1353630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0122457"/>
      </p:ext>
    </p:extLst>
  </p:cSld>
  <p:clrMapOvr>
    <a:masterClrMapping/>
  </p:clrMapOvr>
</p:sldLayout>
</file>

<file path=ppt/slideLayouts/slideLayout1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4690904"/>
      </p:ext>
    </p:extLst>
  </p:cSld>
  <p:clrMapOvr>
    <a:masterClrMapping/>
  </p:clrMapOvr>
</p:sldLayout>
</file>

<file path=ppt/slideLayouts/slideLayout13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242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242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9769408"/>
      </p:ext>
    </p:extLst>
  </p:cSld>
  <p:clrMapOvr>
    <a:masterClrMapping/>
  </p:clrMapOvr>
</p:sldLayout>
</file>

<file path=ppt/slideLayouts/slideLayout13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111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/>
            </a:lvl1pPr>
            <a:lvl2pPr marL="845796" indent="0" algn="ctr">
              <a:buNone/>
              <a:defRPr/>
            </a:lvl2pPr>
            <a:lvl3pPr marL="1691573" indent="0" algn="ctr">
              <a:buNone/>
              <a:defRPr/>
            </a:lvl3pPr>
            <a:lvl4pPr marL="2537365" indent="0" algn="ctr">
              <a:buNone/>
              <a:defRPr/>
            </a:lvl4pPr>
            <a:lvl5pPr marL="3383150" indent="0" algn="ctr">
              <a:buNone/>
              <a:defRPr/>
            </a:lvl5pPr>
            <a:lvl6pPr marL="4228923" indent="0" algn="ctr">
              <a:buNone/>
              <a:defRPr/>
            </a:lvl6pPr>
            <a:lvl7pPr marL="5074713" indent="0" algn="ctr">
              <a:buNone/>
              <a:defRPr/>
            </a:lvl7pPr>
            <a:lvl8pPr marL="5920501" indent="0" algn="ctr">
              <a:buNone/>
              <a:defRPr/>
            </a:lvl8pPr>
            <a:lvl9pPr marL="6766291" indent="0" algn="ctr">
              <a:buNone/>
              <a:defRPr/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126729"/>
      </p:ext>
    </p:extLst>
  </p:cSld>
  <p:clrMapOvr>
    <a:masterClrMapping/>
  </p:clrMapOvr>
  <p:transition/>
</p:sldLayout>
</file>

<file path=ppt/slideLayouts/slideLayout1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121785"/>
      </p:ext>
    </p:extLst>
  </p:cSld>
  <p:clrMapOvr>
    <a:masterClrMapping/>
  </p:clrMapOvr>
  <p:transition/>
</p:sldLayout>
</file>

<file path=ppt/slideLayouts/slideLayout13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76"/>
            <a:ext cx="24483061" cy="7149947"/>
          </a:xfrm>
        </p:spPr>
        <p:txBody>
          <a:bodyPr/>
          <a:lstStyle>
            <a:lvl1pPr algn="l">
              <a:defRPr sz="7499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220"/>
            <a:ext cx="24483061" cy="7874947"/>
          </a:xfrm>
        </p:spPr>
        <p:txBody>
          <a:bodyPr anchor="b"/>
          <a:lstStyle>
            <a:lvl1pPr marL="0" indent="0">
              <a:buNone/>
              <a:defRPr sz="3749"/>
            </a:lvl1pPr>
            <a:lvl2pPr marL="845796" indent="0">
              <a:buNone/>
              <a:defRPr sz="3333"/>
            </a:lvl2pPr>
            <a:lvl3pPr marL="1691573" indent="0">
              <a:buNone/>
              <a:defRPr sz="3166"/>
            </a:lvl3pPr>
            <a:lvl4pPr marL="2537365" indent="0">
              <a:buNone/>
              <a:defRPr sz="2750"/>
            </a:lvl4pPr>
            <a:lvl5pPr marL="3383150" indent="0">
              <a:buNone/>
              <a:defRPr sz="2750"/>
            </a:lvl5pPr>
            <a:lvl6pPr marL="4228923" indent="0">
              <a:buNone/>
              <a:defRPr sz="2750"/>
            </a:lvl6pPr>
            <a:lvl7pPr marL="5074713" indent="0">
              <a:buNone/>
              <a:defRPr sz="2750"/>
            </a:lvl7pPr>
            <a:lvl8pPr marL="5920501" indent="0">
              <a:buNone/>
              <a:defRPr sz="2750"/>
            </a:lvl8pPr>
            <a:lvl9pPr marL="6766291" indent="0">
              <a:buNone/>
              <a:defRPr sz="2750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3885148"/>
      </p:ext>
    </p:extLst>
  </p:cSld>
  <p:clrMapOvr>
    <a:masterClrMapping/>
  </p:clrMapOvr>
  <p:transition/>
</p:sldLayout>
</file>

<file path=ppt/slideLayouts/slideLayout1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170" y="5499963"/>
            <a:ext cx="12601575" cy="27166469"/>
          </a:xfrm>
        </p:spPr>
        <p:txBody>
          <a:bodyPr/>
          <a:lstStyle>
            <a:lvl1pPr>
              <a:defRPr sz="5249"/>
            </a:lvl1pPr>
            <a:lvl2pPr>
              <a:defRPr sz="4583"/>
            </a:lvl2pPr>
            <a:lvl3pPr>
              <a:defRPr sz="3749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61777" y="5499963"/>
            <a:ext cx="12601575" cy="27166469"/>
          </a:xfrm>
        </p:spPr>
        <p:txBody>
          <a:bodyPr/>
          <a:lstStyle>
            <a:lvl1pPr>
              <a:defRPr sz="5249"/>
            </a:lvl1pPr>
            <a:lvl2pPr>
              <a:defRPr sz="4583"/>
            </a:lvl2pPr>
            <a:lvl3pPr>
              <a:defRPr sz="3749"/>
            </a:lvl3pPr>
            <a:lvl4pPr>
              <a:defRPr sz="3333"/>
            </a:lvl4pPr>
            <a:lvl5pPr>
              <a:defRPr sz="3333"/>
            </a:lvl5pPr>
            <a:lvl6pPr>
              <a:defRPr sz="3333"/>
            </a:lvl6pPr>
            <a:lvl7pPr>
              <a:defRPr sz="3333"/>
            </a:lvl7pPr>
            <a:lvl8pPr>
              <a:defRPr sz="3333"/>
            </a:lvl8pPr>
            <a:lvl9pPr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63581"/>
      </p:ext>
    </p:extLst>
  </p:cSld>
  <p:clrMapOvr>
    <a:masterClrMapping/>
  </p:clrMapOvr>
  <p:transition/>
</p:sldLayout>
</file>

<file path=ppt/slideLayouts/slideLayout13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0"/>
            <a:ext cx="12726591" cy="3358312"/>
          </a:xfrm>
        </p:spPr>
        <p:txBody>
          <a:bodyPr anchor="b"/>
          <a:lstStyle>
            <a:lvl1pPr marL="0" indent="0">
              <a:buNone/>
              <a:defRPr sz="4583" b="1"/>
            </a:lvl1pPr>
            <a:lvl2pPr marL="845796" indent="0">
              <a:buNone/>
              <a:defRPr sz="3749" b="1"/>
            </a:lvl2pPr>
            <a:lvl3pPr marL="1691573" indent="0">
              <a:buNone/>
              <a:defRPr sz="3333" b="1"/>
            </a:lvl3pPr>
            <a:lvl4pPr marL="2537365" indent="0">
              <a:buNone/>
              <a:defRPr sz="3166" b="1"/>
            </a:lvl4pPr>
            <a:lvl5pPr marL="3383150" indent="0">
              <a:buNone/>
              <a:defRPr sz="3166" b="1"/>
            </a:lvl5pPr>
            <a:lvl6pPr marL="4228923" indent="0">
              <a:buNone/>
              <a:defRPr sz="3166" b="1"/>
            </a:lvl6pPr>
            <a:lvl7pPr marL="5074713" indent="0">
              <a:buNone/>
              <a:defRPr sz="3166" b="1"/>
            </a:lvl7pPr>
            <a:lvl8pPr marL="5920501" indent="0">
              <a:buNone/>
              <a:defRPr sz="3166" b="1"/>
            </a:lvl8pPr>
            <a:lvl9pPr marL="6766291" indent="0">
              <a:buNone/>
              <a:defRPr sz="3166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4583"/>
            </a:lvl1pPr>
            <a:lvl2pPr>
              <a:defRPr sz="3749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76" y="8058280"/>
            <a:ext cx="12731591" cy="3358312"/>
          </a:xfrm>
        </p:spPr>
        <p:txBody>
          <a:bodyPr anchor="b"/>
          <a:lstStyle>
            <a:lvl1pPr marL="0" indent="0">
              <a:buNone/>
              <a:defRPr sz="4583" b="1"/>
            </a:lvl1pPr>
            <a:lvl2pPr marL="845796" indent="0">
              <a:buNone/>
              <a:defRPr sz="3749" b="1"/>
            </a:lvl2pPr>
            <a:lvl3pPr marL="1691573" indent="0">
              <a:buNone/>
              <a:defRPr sz="3333" b="1"/>
            </a:lvl3pPr>
            <a:lvl4pPr marL="2537365" indent="0">
              <a:buNone/>
              <a:defRPr sz="3166" b="1"/>
            </a:lvl4pPr>
            <a:lvl5pPr marL="3383150" indent="0">
              <a:buNone/>
              <a:defRPr sz="3166" b="1"/>
            </a:lvl5pPr>
            <a:lvl6pPr marL="4228923" indent="0">
              <a:buNone/>
              <a:defRPr sz="3166" b="1"/>
            </a:lvl6pPr>
            <a:lvl7pPr marL="5074713" indent="0">
              <a:buNone/>
              <a:defRPr sz="3166" b="1"/>
            </a:lvl7pPr>
            <a:lvl8pPr marL="5920501" indent="0">
              <a:buNone/>
              <a:defRPr sz="3166" b="1"/>
            </a:lvl8pPr>
            <a:lvl9pPr marL="6766291" indent="0">
              <a:buNone/>
              <a:defRPr sz="3166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76" y="11416582"/>
            <a:ext cx="12731591" cy="20741520"/>
          </a:xfrm>
        </p:spPr>
        <p:txBody>
          <a:bodyPr/>
          <a:lstStyle>
            <a:lvl1pPr>
              <a:defRPr sz="4583"/>
            </a:lvl1pPr>
            <a:lvl2pPr>
              <a:defRPr sz="3749"/>
            </a:lvl2pPr>
            <a:lvl3pPr>
              <a:defRPr sz="3333"/>
            </a:lvl3pPr>
            <a:lvl4pPr>
              <a:defRPr sz="3166"/>
            </a:lvl4pPr>
            <a:lvl5pPr>
              <a:defRPr sz="3166"/>
            </a:lvl5pPr>
            <a:lvl6pPr>
              <a:defRPr sz="3166"/>
            </a:lvl6pPr>
            <a:lvl7pPr>
              <a:defRPr sz="3166"/>
            </a:lvl7pPr>
            <a:lvl8pPr>
              <a:defRPr sz="3166"/>
            </a:lvl8pPr>
            <a:lvl9pPr>
              <a:defRPr sz="316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11560"/>
      </p:ext>
    </p:extLst>
  </p:cSld>
  <p:clrMapOvr>
    <a:masterClrMapping/>
  </p:clrMapOvr>
  <p:transition/>
</p:sldLayout>
</file>

<file path=ppt/slideLayouts/slideLayout13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134601"/>
      </p:ext>
    </p:extLst>
  </p:cSld>
  <p:clrMapOvr>
    <a:masterClrMapping/>
  </p:clrMapOvr>
  <p:transition/>
</p:sldLayout>
</file>

<file path=ppt/slideLayouts/slideLayout13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879725"/>
      </p:ext>
    </p:extLst>
  </p:cSld>
  <p:clrMapOvr>
    <a:masterClrMapping/>
  </p:clrMapOvr>
  <p:transition/>
</p:sldLayout>
</file>

<file path=ppt/slideLayouts/slideLayout1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9" y="1433325"/>
            <a:ext cx="9476185" cy="6099955"/>
          </a:xfrm>
        </p:spPr>
        <p:txBody>
          <a:bodyPr anchor="b"/>
          <a:lstStyle>
            <a:lvl1pPr algn="l">
              <a:defRPr sz="374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2"/>
            <a:ext cx="16102013" cy="30724779"/>
          </a:xfrm>
        </p:spPr>
        <p:txBody>
          <a:bodyPr/>
          <a:lstStyle>
            <a:lvl1pPr>
              <a:defRPr sz="6082"/>
            </a:lvl1pPr>
            <a:lvl2pPr>
              <a:defRPr sz="5249"/>
            </a:lvl2pPr>
            <a:lvl3pPr>
              <a:defRPr sz="4583"/>
            </a:lvl3pPr>
            <a:lvl4pPr>
              <a:defRPr sz="3749"/>
            </a:lvl4pPr>
            <a:lvl5pPr>
              <a:defRPr sz="3749"/>
            </a:lvl5pPr>
            <a:lvl6pPr>
              <a:defRPr sz="3749"/>
            </a:lvl6pPr>
            <a:lvl7pPr>
              <a:defRPr sz="3749"/>
            </a:lvl7pPr>
            <a:lvl8pPr>
              <a:defRPr sz="3749"/>
            </a:lvl8pPr>
            <a:lvl9pPr>
              <a:defRPr sz="374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9" y="7533307"/>
            <a:ext cx="9476185" cy="24624823"/>
          </a:xfrm>
        </p:spPr>
        <p:txBody>
          <a:bodyPr/>
          <a:lstStyle>
            <a:lvl1pPr marL="0" indent="0">
              <a:buNone/>
              <a:defRPr sz="2750"/>
            </a:lvl1pPr>
            <a:lvl2pPr marL="845796" indent="0">
              <a:buNone/>
              <a:defRPr sz="2333"/>
            </a:lvl2pPr>
            <a:lvl3pPr marL="1691573" indent="0">
              <a:buNone/>
              <a:defRPr sz="1916"/>
            </a:lvl3pPr>
            <a:lvl4pPr marL="2537365" indent="0">
              <a:buNone/>
              <a:defRPr sz="1916"/>
            </a:lvl4pPr>
            <a:lvl5pPr marL="3383150" indent="0">
              <a:buNone/>
              <a:defRPr sz="1916"/>
            </a:lvl5pPr>
            <a:lvl6pPr marL="4228923" indent="0">
              <a:buNone/>
              <a:defRPr sz="1916"/>
            </a:lvl6pPr>
            <a:lvl7pPr marL="5074713" indent="0">
              <a:buNone/>
              <a:defRPr sz="1916"/>
            </a:lvl7pPr>
            <a:lvl8pPr marL="5920501" indent="0">
              <a:buNone/>
              <a:defRPr sz="1916"/>
            </a:lvl8pPr>
            <a:lvl9pPr marL="6766291" indent="0">
              <a:buNone/>
              <a:defRPr sz="191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771475"/>
      </p:ext>
    </p:extLst>
  </p:cSld>
  <p:clrMapOvr>
    <a:masterClrMapping/>
  </p:clrMapOvr>
  <p:transition/>
</p:sldLayout>
</file>

<file path=ppt/slideLayouts/slideLayout13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374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6082"/>
            </a:lvl1pPr>
            <a:lvl2pPr marL="845796" indent="0">
              <a:buNone/>
              <a:defRPr sz="5249"/>
            </a:lvl2pPr>
            <a:lvl3pPr marL="1691573" indent="0">
              <a:buNone/>
              <a:defRPr sz="4583"/>
            </a:lvl3pPr>
            <a:lvl4pPr marL="2537365" indent="0">
              <a:buNone/>
              <a:defRPr sz="3749"/>
            </a:lvl4pPr>
            <a:lvl5pPr marL="3383150" indent="0">
              <a:buNone/>
              <a:defRPr sz="3749"/>
            </a:lvl5pPr>
            <a:lvl6pPr marL="4228923" indent="0">
              <a:buNone/>
              <a:defRPr sz="3749"/>
            </a:lvl6pPr>
            <a:lvl7pPr marL="5074713" indent="0">
              <a:buNone/>
              <a:defRPr sz="3749"/>
            </a:lvl7pPr>
            <a:lvl8pPr marL="5920501" indent="0">
              <a:buNone/>
              <a:defRPr sz="3749"/>
            </a:lvl8pPr>
            <a:lvl9pPr marL="6766291" indent="0">
              <a:buNone/>
              <a:defRPr sz="374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5660"/>
            <a:ext cx="17282160" cy="4224972"/>
          </a:xfrm>
        </p:spPr>
        <p:txBody>
          <a:bodyPr/>
          <a:lstStyle>
            <a:lvl1pPr marL="0" indent="0">
              <a:buNone/>
              <a:defRPr sz="2750"/>
            </a:lvl1pPr>
            <a:lvl2pPr marL="845796" indent="0">
              <a:buNone/>
              <a:defRPr sz="2333"/>
            </a:lvl2pPr>
            <a:lvl3pPr marL="1691573" indent="0">
              <a:buNone/>
              <a:defRPr sz="1916"/>
            </a:lvl3pPr>
            <a:lvl4pPr marL="2537365" indent="0">
              <a:buNone/>
              <a:defRPr sz="1916"/>
            </a:lvl4pPr>
            <a:lvl5pPr marL="3383150" indent="0">
              <a:buNone/>
              <a:defRPr sz="1916"/>
            </a:lvl5pPr>
            <a:lvl6pPr marL="4228923" indent="0">
              <a:buNone/>
              <a:defRPr sz="1916"/>
            </a:lvl6pPr>
            <a:lvl7pPr marL="5074713" indent="0">
              <a:buNone/>
              <a:defRPr sz="1916"/>
            </a:lvl7pPr>
            <a:lvl8pPr marL="5920501" indent="0">
              <a:buNone/>
              <a:defRPr sz="1916"/>
            </a:lvl8pPr>
            <a:lvl9pPr marL="6766291" indent="0">
              <a:buNone/>
              <a:defRPr sz="1916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628413"/>
      </p:ext>
    </p:extLst>
  </p:cSld>
  <p:clrMapOvr>
    <a:masterClrMapping/>
  </p:clrMapOvr>
  <p:transition/>
</p:sldLayout>
</file>

<file path=ppt/slideLayouts/slideLayout1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5352"/>
      </p:ext>
    </p:extLst>
  </p:cSld>
  <p:clrMapOvr>
    <a:masterClrMapping/>
  </p:clrMapOvr>
  <p:transition/>
</p:sldLayout>
</file>

<file path=ppt/slideLayouts/slideLayout13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402551" y="1033328"/>
            <a:ext cx="6360794" cy="31633104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167" y="1033328"/>
            <a:ext cx="18842354" cy="31633104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619796"/>
      </p:ext>
    </p:extLst>
  </p:cSld>
  <p:clrMapOvr>
    <a:masterClrMapping/>
  </p:clrMapOvr>
  <p:transition/>
</p:sldLayout>
</file>

<file path=ppt/slideLayouts/slideLayout13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229" tIns="169176" rIns="338229" bIns="169176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928" tIns="203038" rIns="405928" bIns="20303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874429"/>
      </p:ext>
    </p:extLst>
  </p:cSld>
  <p:clrMapOvr>
    <a:masterClrMapping/>
  </p:clrMapOvr>
  <p:transition/>
</p:sldLayout>
</file>

<file path=ppt/slideLayouts/slideLayout13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950224"/>
      </p:ext>
    </p:extLst>
  </p:cSld>
  <p:clrMapOvr>
    <a:masterClrMapping/>
  </p:clrMapOvr>
  <p:transition/>
</p:sldLayout>
</file>

<file path=ppt/slideLayouts/slideLayout13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6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8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1109" indent="0">
              <a:buNone/>
              <a:defRPr sz="6916"/>
            </a:lvl2pPr>
            <a:lvl3pPr marL="3382221" indent="0">
              <a:buNone/>
              <a:defRPr sz="6082"/>
            </a:lvl3pPr>
            <a:lvl4pPr marL="5073320" indent="0">
              <a:buNone/>
              <a:defRPr sz="5249"/>
            </a:lvl4pPr>
            <a:lvl5pPr marL="6764426" indent="0">
              <a:buNone/>
              <a:defRPr sz="5249"/>
            </a:lvl5pPr>
            <a:lvl6pPr marL="8455529" indent="0">
              <a:buNone/>
              <a:defRPr sz="5249"/>
            </a:lvl6pPr>
            <a:lvl7pPr marL="10146654" indent="0">
              <a:buNone/>
              <a:defRPr sz="5249"/>
            </a:lvl7pPr>
            <a:lvl8pPr marL="11837747" indent="0">
              <a:buNone/>
              <a:defRPr sz="5249"/>
            </a:lvl8pPr>
            <a:lvl9pPr marL="1352885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05362"/>
      </p:ext>
    </p:extLst>
  </p:cSld>
  <p:clrMapOvr>
    <a:masterClrMapping/>
  </p:clrMapOvr>
  <p:transition/>
</p:sldLayout>
</file>

<file path=ppt/slideLayouts/slideLayout1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123748"/>
      </p:ext>
    </p:extLst>
  </p:cSld>
  <p:clrMapOvr>
    <a:masterClrMapping/>
  </p:clrMapOvr>
  <p:transition/>
</p:sldLayout>
</file>

<file path=ppt/slideLayouts/slideLayout13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1109" indent="0">
              <a:buNone/>
              <a:defRPr sz="7499" b="1"/>
            </a:lvl2pPr>
            <a:lvl3pPr marL="3382221" indent="0">
              <a:buNone/>
              <a:defRPr sz="6916" b="1"/>
            </a:lvl3pPr>
            <a:lvl4pPr marL="5073320" indent="0">
              <a:buNone/>
              <a:defRPr sz="6082" b="1"/>
            </a:lvl4pPr>
            <a:lvl5pPr marL="6764426" indent="0">
              <a:buNone/>
              <a:defRPr sz="6082" b="1"/>
            </a:lvl5pPr>
            <a:lvl6pPr marL="8455529" indent="0">
              <a:buNone/>
              <a:defRPr sz="6082" b="1"/>
            </a:lvl6pPr>
            <a:lvl7pPr marL="10146654" indent="0">
              <a:buNone/>
              <a:defRPr sz="6082" b="1"/>
            </a:lvl7pPr>
            <a:lvl8pPr marL="11837747" indent="0">
              <a:buNone/>
              <a:defRPr sz="6082" b="1"/>
            </a:lvl8pPr>
            <a:lvl9pPr marL="1352885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74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1109" indent="0">
              <a:buNone/>
              <a:defRPr sz="7499" b="1"/>
            </a:lvl2pPr>
            <a:lvl3pPr marL="3382221" indent="0">
              <a:buNone/>
              <a:defRPr sz="6916" b="1"/>
            </a:lvl3pPr>
            <a:lvl4pPr marL="5073320" indent="0">
              <a:buNone/>
              <a:defRPr sz="6082" b="1"/>
            </a:lvl4pPr>
            <a:lvl5pPr marL="6764426" indent="0">
              <a:buNone/>
              <a:defRPr sz="6082" b="1"/>
            </a:lvl5pPr>
            <a:lvl6pPr marL="8455529" indent="0">
              <a:buNone/>
              <a:defRPr sz="6082" b="1"/>
            </a:lvl6pPr>
            <a:lvl7pPr marL="10146654" indent="0">
              <a:buNone/>
              <a:defRPr sz="6082" b="1"/>
            </a:lvl7pPr>
            <a:lvl8pPr marL="11837747" indent="0">
              <a:buNone/>
              <a:defRPr sz="6082" b="1"/>
            </a:lvl8pPr>
            <a:lvl9pPr marL="1352885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74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854247"/>
      </p:ext>
    </p:extLst>
  </p:cSld>
  <p:clrMapOvr>
    <a:masterClrMapping/>
  </p:clrMapOvr>
  <p:transition/>
</p:sldLayout>
</file>

<file path=ppt/slideLayouts/slideLayout13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743755"/>
      </p:ext>
    </p:extLst>
  </p:cSld>
  <p:clrMapOvr>
    <a:masterClrMapping/>
  </p:clrMapOvr>
  <p:transition/>
</p:sldLayout>
</file>

<file path=ppt/slideLayouts/slideLayout13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030151"/>
      </p:ext>
    </p:extLst>
  </p:cSld>
  <p:clrMapOvr>
    <a:masterClrMapping/>
  </p:clrMapOvr>
  <p:transition/>
</p:sldLayout>
</file>

<file path=ppt/slideLayouts/slideLayout13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2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1109" indent="0">
              <a:buNone/>
              <a:defRPr sz="4583"/>
            </a:lvl2pPr>
            <a:lvl3pPr marL="3382221" indent="0">
              <a:buNone/>
              <a:defRPr sz="3749"/>
            </a:lvl3pPr>
            <a:lvl4pPr marL="5073320" indent="0">
              <a:buNone/>
              <a:defRPr sz="3333"/>
            </a:lvl4pPr>
            <a:lvl5pPr marL="6764426" indent="0">
              <a:buNone/>
              <a:defRPr sz="3333"/>
            </a:lvl5pPr>
            <a:lvl6pPr marL="8455529" indent="0">
              <a:buNone/>
              <a:defRPr sz="3333"/>
            </a:lvl6pPr>
            <a:lvl7pPr marL="10146654" indent="0">
              <a:buNone/>
              <a:defRPr sz="3333"/>
            </a:lvl7pPr>
            <a:lvl8pPr marL="11837747" indent="0">
              <a:buNone/>
              <a:defRPr sz="3333"/>
            </a:lvl8pPr>
            <a:lvl9pPr marL="1352885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046424"/>
      </p:ext>
    </p:extLst>
  </p:cSld>
  <p:clrMapOvr>
    <a:masterClrMapping/>
  </p:clrMapOvr>
  <p:transition/>
</p:sldLayout>
</file>

<file path=ppt/slideLayouts/slideLayout13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1109" indent="0">
              <a:buNone/>
              <a:defRPr sz="10415"/>
            </a:lvl2pPr>
            <a:lvl3pPr marL="3382221" indent="0">
              <a:buNone/>
              <a:defRPr sz="8999"/>
            </a:lvl3pPr>
            <a:lvl4pPr marL="5073320" indent="0">
              <a:buNone/>
              <a:defRPr sz="7499"/>
            </a:lvl4pPr>
            <a:lvl5pPr marL="6764426" indent="0">
              <a:buNone/>
              <a:defRPr sz="7499"/>
            </a:lvl5pPr>
            <a:lvl6pPr marL="8455529" indent="0">
              <a:buNone/>
              <a:defRPr sz="7499"/>
            </a:lvl6pPr>
            <a:lvl7pPr marL="10146654" indent="0">
              <a:buNone/>
              <a:defRPr sz="7499"/>
            </a:lvl7pPr>
            <a:lvl8pPr marL="11837747" indent="0">
              <a:buNone/>
              <a:defRPr sz="7499"/>
            </a:lvl8pPr>
            <a:lvl9pPr marL="1352885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1109" indent="0">
              <a:buNone/>
              <a:defRPr sz="4583"/>
            </a:lvl2pPr>
            <a:lvl3pPr marL="3382221" indent="0">
              <a:buNone/>
              <a:defRPr sz="3749"/>
            </a:lvl3pPr>
            <a:lvl4pPr marL="5073320" indent="0">
              <a:buNone/>
              <a:defRPr sz="3333"/>
            </a:lvl4pPr>
            <a:lvl5pPr marL="6764426" indent="0">
              <a:buNone/>
              <a:defRPr sz="3333"/>
            </a:lvl5pPr>
            <a:lvl6pPr marL="8455529" indent="0">
              <a:buNone/>
              <a:defRPr sz="3333"/>
            </a:lvl6pPr>
            <a:lvl7pPr marL="10146654" indent="0">
              <a:buNone/>
              <a:defRPr sz="3333"/>
            </a:lvl7pPr>
            <a:lvl8pPr marL="11837747" indent="0">
              <a:buNone/>
              <a:defRPr sz="3333"/>
            </a:lvl8pPr>
            <a:lvl9pPr marL="1352885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352345"/>
      </p:ext>
    </p:extLst>
  </p:cSld>
  <p:clrMapOvr>
    <a:masterClrMapping/>
  </p:clrMapOvr>
  <p:transition/>
</p:sldLayout>
</file>

<file path=ppt/slideLayouts/slideLayout1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351197"/>
      </p:ext>
    </p:extLst>
  </p:cSld>
  <p:clrMapOvr>
    <a:masterClrMapping/>
  </p:clrMapOvr>
  <p:transition/>
</p:sldLayout>
</file>

<file path=ppt/slideLayouts/slideLayout13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80232"/>
      </p:ext>
    </p:extLst>
  </p:cSld>
  <p:clrMapOvr>
    <a:masterClrMapping/>
  </p:clrMapOvr>
  <p:transition/>
</p:sldLayout>
</file>

<file path=ppt/slideLayouts/slideLayout13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134" tIns="169132" rIns="338134" bIns="169132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815" tIns="202985" rIns="405815" bIns="20298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654082"/>
      </p:ext>
    </p:extLst>
  </p:cSld>
  <p:clrMapOvr>
    <a:masterClrMapping/>
  </p:clrMapOvr>
  <p:transition/>
</p:sldLayout>
</file>

<file path=ppt/slideLayouts/slideLayout13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377819"/>
      </p:ext>
    </p:extLst>
  </p:cSld>
  <p:clrMapOvr>
    <a:masterClrMapping/>
  </p:clrMapOvr>
  <p:transition/>
</p:sldLayout>
</file>

<file path=ppt/slideLayouts/slideLayout13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86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9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0644" indent="0">
              <a:buNone/>
              <a:defRPr sz="6916"/>
            </a:lvl2pPr>
            <a:lvl3pPr marL="3381292" indent="0">
              <a:buNone/>
              <a:defRPr sz="6082"/>
            </a:lvl3pPr>
            <a:lvl4pPr marL="5071922" indent="0">
              <a:buNone/>
              <a:defRPr sz="5249"/>
            </a:lvl4pPr>
            <a:lvl5pPr marL="6762568" indent="0">
              <a:buNone/>
              <a:defRPr sz="5249"/>
            </a:lvl5pPr>
            <a:lvl6pPr marL="8453204" indent="0">
              <a:buNone/>
              <a:defRPr sz="5249"/>
            </a:lvl6pPr>
            <a:lvl7pPr marL="10143867" indent="0">
              <a:buNone/>
              <a:defRPr sz="5249"/>
            </a:lvl7pPr>
            <a:lvl8pPr marL="11834494" indent="0">
              <a:buNone/>
              <a:defRPr sz="5249"/>
            </a:lvl8pPr>
            <a:lvl9pPr marL="13525134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33932"/>
      </p:ext>
    </p:extLst>
  </p:cSld>
  <p:clrMapOvr>
    <a:masterClrMapping/>
  </p:clrMapOvr>
  <p:transition/>
</p:sldLayout>
</file>

<file path=ppt/slideLayouts/slideLayout1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774288"/>
      </p:ext>
    </p:extLst>
  </p:cSld>
  <p:clrMapOvr>
    <a:masterClrMapping/>
  </p:clrMapOvr>
  <p:transition/>
</p:sldLayout>
</file>

<file path=ppt/slideLayouts/slideLayout13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0644" indent="0">
              <a:buNone/>
              <a:defRPr sz="7499" b="1"/>
            </a:lvl2pPr>
            <a:lvl3pPr marL="3381292" indent="0">
              <a:buNone/>
              <a:defRPr sz="6916" b="1"/>
            </a:lvl3pPr>
            <a:lvl4pPr marL="5071922" indent="0">
              <a:buNone/>
              <a:defRPr sz="6082" b="1"/>
            </a:lvl4pPr>
            <a:lvl5pPr marL="6762568" indent="0">
              <a:buNone/>
              <a:defRPr sz="6082" b="1"/>
            </a:lvl5pPr>
            <a:lvl6pPr marL="8453204" indent="0">
              <a:buNone/>
              <a:defRPr sz="6082" b="1"/>
            </a:lvl6pPr>
            <a:lvl7pPr marL="10143867" indent="0">
              <a:buNone/>
              <a:defRPr sz="6082" b="1"/>
            </a:lvl7pPr>
            <a:lvl8pPr marL="11834494" indent="0">
              <a:buNone/>
              <a:defRPr sz="6082" b="1"/>
            </a:lvl8pPr>
            <a:lvl9pPr marL="1352513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78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0644" indent="0">
              <a:buNone/>
              <a:defRPr sz="7499" b="1"/>
            </a:lvl2pPr>
            <a:lvl3pPr marL="3381292" indent="0">
              <a:buNone/>
              <a:defRPr sz="6916" b="1"/>
            </a:lvl3pPr>
            <a:lvl4pPr marL="5071922" indent="0">
              <a:buNone/>
              <a:defRPr sz="6082" b="1"/>
            </a:lvl4pPr>
            <a:lvl5pPr marL="6762568" indent="0">
              <a:buNone/>
              <a:defRPr sz="6082" b="1"/>
            </a:lvl5pPr>
            <a:lvl6pPr marL="8453204" indent="0">
              <a:buNone/>
              <a:defRPr sz="6082" b="1"/>
            </a:lvl6pPr>
            <a:lvl7pPr marL="10143867" indent="0">
              <a:buNone/>
              <a:defRPr sz="6082" b="1"/>
            </a:lvl7pPr>
            <a:lvl8pPr marL="11834494" indent="0">
              <a:buNone/>
              <a:defRPr sz="6082" b="1"/>
            </a:lvl8pPr>
            <a:lvl9pPr marL="13525134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78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81783"/>
      </p:ext>
    </p:extLst>
  </p:cSld>
  <p:clrMapOvr>
    <a:masterClrMapping/>
  </p:clrMapOvr>
  <p:transition/>
</p:sldLayout>
</file>

<file path=ppt/slideLayouts/slideLayout13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266460"/>
      </p:ext>
    </p:extLst>
  </p:cSld>
  <p:clrMapOvr>
    <a:masterClrMapping/>
  </p:clrMapOvr>
  <p:transition/>
</p:sldLayout>
</file>

<file path=ppt/slideLayouts/slideLayout13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76880"/>
      </p:ext>
    </p:extLst>
  </p:cSld>
  <p:clrMapOvr>
    <a:masterClrMapping/>
  </p:clrMapOvr>
  <p:transition/>
</p:sldLayout>
</file>

<file path=ppt/slideLayouts/slideLayout13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37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0644" indent="0">
              <a:buNone/>
              <a:defRPr sz="4583"/>
            </a:lvl2pPr>
            <a:lvl3pPr marL="3381292" indent="0">
              <a:buNone/>
              <a:defRPr sz="3749"/>
            </a:lvl3pPr>
            <a:lvl4pPr marL="5071922" indent="0">
              <a:buNone/>
              <a:defRPr sz="3333"/>
            </a:lvl4pPr>
            <a:lvl5pPr marL="6762568" indent="0">
              <a:buNone/>
              <a:defRPr sz="3333"/>
            </a:lvl5pPr>
            <a:lvl6pPr marL="8453204" indent="0">
              <a:buNone/>
              <a:defRPr sz="3333"/>
            </a:lvl6pPr>
            <a:lvl7pPr marL="10143867" indent="0">
              <a:buNone/>
              <a:defRPr sz="3333"/>
            </a:lvl7pPr>
            <a:lvl8pPr marL="11834494" indent="0">
              <a:buNone/>
              <a:defRPr sz="3333"/>
            </a:lvl8pPr>
            <a:lvl9pPr marL="1352513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64628"/>
      </p:ext>
    </p:extLst>
  </p:cSld>
  <p:clrMapOvr>
    <a:masterClrMapping/>
  </p:clrMapOvr>
  <p:transition/>
</p:sldLayout>
</file>

<file path=ppt/slideLayouts/slideLayout13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0644" indent="0">
              <a:buNone/>
              <a:defRPr sz="10415"/>
            </a:lvl2pPr>
            <a:lvl3pPr marL="3381292" indent="0">
              <a:buNone/>
              <a:defRPr sz="8999"/>
            </a:lvl3pPr>
            <a:lvl4pPr marL="5071922" indent="0">
              <a:buNone/>
              <a:defRPr sz="7499"/>
            </a:lvl4pPr>
            <a:lvl5pPr marL="6762568" indent="0">
              <a:buNone/>
              <a:defRPr sz="7499"/>
            </a:lvl5pPr>
            <a:lvl6pPr marL="8453204" indent="0">
              <a:buNone/>
              <a:defRPr sz="7499"/>
            </a:lvl6pPr>
            <a:lvl7pPr marL="10143867" indent="0">
              <a:buNone/>
              <a:defRPr sz="7499"/>
            </a:lvl7pPr>
            <a:lvl8pPr marL="11834494" indent="0">
              <a:buNone/>
              <a:defRPr sz="7499"/>
            </a:lvl8pPr>
            <a:lvl9pPr marL="13525134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0644" indent="0">
              <a:buNone/>
              <a:defRPr sz="4583"/>
            </a:lvl2pPr>
            <a:lvl3pPr marL="3381292" indent="0">
              <a:buNone/>
              <a:defRPr sz="3749"/>
            </a:lvl3pPr>
            <a:lvl4pPr marL="5071922" indent="0">
              <a:buNone/>
              <a:defRPr sz="3333"/>
            </a:lvl4pPr>
            <a:lvl5pPr marL="6762568" indent="0">
              <a:buNone/>
              <a:defRPr sz="3333"/>
            </a:lvl5pPr>
            <a:lvl6pPr marL="8453204" indent="0">
              <a:buNone/>
              <a:defRPr sz="3333"/>
            </a:lvl6pPr>
            <a:lvl7pPr marL="10143867" indent="0">
              <a:buNone/>
              <a:defRPr sz="3333"/>
            </a:lvl7pPr>
            <a:lvl8pPr marL="11834494" indent="0">
              <a:buNone/>
              <a:defRPr sz="3333"/>
            </a:lvl8pPr>
            <a:lvl9pPr marL="13525134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445620"/>
      </p:ext>
    </p:extLst>
  </p:cSld>
  <p:clrMapOvr>
    <a:masterClrMapping/>
  </p:clrMapOvr>
  <p:transition/>
</p:sldLayout>
</file>

<file path=ppt/slideLayouts/slideLayout1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78867"/>
      </p:ext>
    </p:extLst>
  </p:cSld>
  <p:clrMapOvr>
    <a:masterClrMapping/>
  </p:clrMapOvr>
  <p:transition/>
</p:sldLayout>
</file>

<file path=ppt/slideLayouts/slideLayout13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348075"/>
      </p:ext>
    </p:extLst>
  </p:cSld>
  <p:clrMapOvr>
    <a:masterClrMapping/>
  </p:clrMapOvr>
  <p:transition/>
</p:sldLayout>
</file>

<file path=ppt/slideLayouts/slideLayout13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8041" tIns="169086" rIns="338041" bIns="169086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041" tIns="169086" rIns="338041" bIns="1690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041" tIns="169086" rIns="338041" bIns="1690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703" tIns="202930" rIns="405703" bIns="20293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338959"/>
      </p:ext>
    </p:extLst>
  </p:cSld>
  <p:clrMapOvr>
    <a:masterClrMapping/>
  </p:clrMapOvr>
  <p:transition/>
</p:sldLayout>
</file>

<file path=ppt/slideLayouts/slideLayout13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476796"/>
      </p:ext>
    </p:extLst>
  </p:cSld>
  <p:clrMapOvr>
    <a:masterClrMapping/>
  </p:clrMapOvr>
  <p:transition/>
</p:sldLayout>
</file>

<file path=ppt/slideLayouts/slideLayout13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793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49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90178" indent="0">
              <a:buNone/>
              <a:defRPr sz="6916"/>
            </a:lvl2pPr>
            <a:lvl3pPr marL="3380362" indent="0">
              <a:buNone/>
              <a:defRPr sz="6082"/>
            </a:lvl3pPr>
            <a:lvl4pPr marL="5070529" indent="0">
              <a:buNone/>
              <a:defRPr sz="5249"/>
            </a:lvl4pPr>
            <a:lvl5pPr marL="6760708" indent="0">
              <a:buNone/>
              <a:defRPr sz="5249"/>
            </a:lvl5pPr>
            <a:lvl6pPr marL="8450879" indent="0">
              <a:buNone/>
              <a:defRPr sz="5249"/>
            </a:lvl6pPr>
            <a:lvl7pPr marL="10141076" indent="0">
              <a:buNone/>
              <a:defRPr sz="5249"/>
            </a:lvl7pPr>
            <a:lvl8pPr marL="11831240" indent="0">
              <a:buNone/>
              <a:defRPr sz="5249"/>
            </a:lvl8pPr>
            <a:lvl9pPr marL="1352141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599667"/>
      </p:ext>
    </p:extLst>
  </p:cSld>
  <p:clrMapOvr>
    <a:masterClrMapping/>
  </p:clrMapOvr>
  <p:transition/>
</p:sldLayout>
</file>

<file path=ppt/slideLayouts/slideLayout1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330122"/>
      </p:ext>
    </p:extLst>
  </p:cSld>
  <p:clrMapOvr>
    <a:masterClrMapping/>
  </p:clrMapOvr>
  <p:transition/>
</p:sldLayout>
</file>

<file path=ppt/slideLayouts/slideLayout13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0178" indent="0">
              <a:buNone/>
              <a:defRPr sz="7499" b="1"/>
            </a:lvl2pPr>
            <a:lvl3pPr marL="3380362" indent="0">
              <a:buNone/>
              <a:defRPr sz="6916" b="1"/>
            </a:lvl3pPr>
            <a:lvl4pPr marL="5070529" indent="0">
              <a:buNone/>
              <a:defRPr sz="6082" b="1"/>
            </a:lvl4pPr>
            <a:lvl5pPr marL="6760708" indent="0">
              <a:buNone/>
              <a:defRPr sz="6082" b="1"/>
            </a:lvl5pPr>
            <a:lvl6pPr marL="8450879" indent="0">
              <a:buNone/>
              <a:defRPr sz="6082" b="1"/>
            </a:lvl6pPr>
            <a:lvl7pPr marL="10141076" indent="0">
              <a:buNone/>
              <a:defRPr sz="6082" b="1"/>
            </a:lvl7pPr>
            <a:lvl8pPr marL="11831240" indent="0">
              <a:buNone/>
              <a:defRPr sz="6082" b="1"/>
            </a:lvl8pPr>
            <a:lvl9pPr marL="1352141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86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90178" indent="0">
              <a:buNone/>
              <a:defRPr sz="7499" b="1"/>
            </a:lvl2pPr>
            <a:lvl3pPr marL="3380362" indent="0">
              <a:buNone/>
              <a:defRPr sz="6916" b="1"/>
            </a:lvl3pPr>
            <a:lvl4pPr marL="5070529" indent="0">
              <a:buNone/>
              <a:defRPr sz="6082" b="1"/>
            </a:lvl4pPr>
            <a:lvl5pPr marL="6760708" indent="0">
              <a:buNone/>
              <a:defRPr sz="6082" b="1"/>
            </a:lvl5pPr>
            <a:lvl6pPr marL="8450879" indent="0">
              <a:buNone/>
              <a:defRPr sz="6082" b="1"/>
            </a:lvl6pPr>
            <a:lvl7pPr marL="10141076" indent="0">
              <a:buNone/>
              <a:defRPr sz="6082" b="1"/>
            </a:lvl7pPr>
            <a:lvl8pPr marL="11831240" indent="0">
              <a:buNone/>
              <a:defRPr sz="6082" b="1"/>
            </a:lvl8pPr>
            <a:lvl9pPr marL="1352141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86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561578"/>
      </p:ext>
    </p:extLst>
  </p:cSld>
  <p:clrMapOvr>
    <a:masterClrMapping/>
  </p:clrMapOvr>
  <p:transition/>
</p:sldLayout>
</file>

<file path=ppt/slideLayouts/slideLayout13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507598"/>
      </p:ext>
    </p:extLst>
  </p:cSld>
  <p:clrMapOvr>
    <a:masterClrMapping/>
  </p:clrMapOvr>
  <p:transition/>
</p:sldLayout>
</file>

<file path=ppt/slideLayouts/slideLayout13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195800"/>
      </p:ext>
    </p:extLst>
  </p:cSld>
  <p:clrMapOvr>
    <a:masterClrMapping/>
  </p:clrMapOvr>
  <p:transition/>
</p:sldLayout>
</file>

<file path=ppt/slideLayouts/slideLayout13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5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47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5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90178" indent="0">
              <a:buNone/>
              <a:defRPr sz="4583"/>
            </a:lvl2pPr>
            <a:lvl3pPr marL="3380362" indent="0">
              <a:buNone/>
              <a:defRPr sz="3749"/>
            </a:lvl3pPr>
            <a:lvl4pPr marL="5070529" indent="0">
              <a:buNone/>
              <a:defRPr sz="3333"/>
            </a:lvl4pPr>
            <a:lvl5pPr marL="6760708" indent="0">
              <a:buNone/>
              <a:defRPr sz="3333"/>
            </a:lvl5pPr>
            <a:lvl6pPr marL="8450879" indent="0">
              <a:buNone/>
              <a:defRPr sz="3333"/>
            </a:lvl6pPr>
            <a:lvl7pPr marL="10141076" indent="0">
              <a:buNone/>
              <a:defRPr sz="3333"/>
            </a:lvl7pPr>
            <a:lvl8pPr marL="11831240" indent="0">
              <a:buNone/>
              <a:defRPr sz="3333"/>
            </a:lvl8pPr>
            <a:lvl9pPr marL="1352141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420482"/>
      </p:ext>
    </p:extLst>
  </p:cSld>
  <p:clrMapOvr>
    <a:masterClrMapping/>
  </p:clrMapOvr>
  <p:transition/>
</p:sldLayout>
</file>

<file path=ppt/slideLayouts/slideLayout13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90178" indent="0">
              <a:buNone/>
              <a:defRPr sz="10415"/>
            </a:lvl2pPr>
            <a:lvl3pPr marL="3380362" indent="0">
              <a:buNone/>
              <a:defRPr sz="8999"/>
            </a:lvl3pPr>
            <a:lvl4pPr marL="5070529" indent="0">
              <a:buNone/>
              <a:defRPr sz="7499"/>
            </a:lvl4pPr>
            <a:lvl5pPr marL="6760708" indent="0">
              <a:buNone/>
              <a:defRPr sz="7499"/>
            </a:lvl5pPr>
            <a:lvl6pPr marL="8450879" indent="0">
              <a:buNone/>
              <a:defRPr sz="7499"/>
            </a:lvl6pPr>
            <a:lvl7pPr marL="10141076" indent="0">
              <a:buNone/>
              <a:defRPr sz="7499"/>
            </a:lvl7pPr>
            <a:lvl8pPr marL="11831240" indent="0">
              <a:buNone/>
              <a:defRPr sz="7499"/>
            </a:lvl8pPr>
            <a:lvl9pPr marL="1352141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90178" indent="0">
              <a:buNone/>
              <a:defRPr sz="4583"/>
            </a:lvl2pPr>
            <a:lvl3pPr marL="3380362" indent="0">
              <a:buNone/>
              <a:defRPr sz="3749"/>
            </a:lvl3pPr>
            <a:lvl4pPr marL="5070529" indent="0">
              <a:buNone/>
              <a:defRPr sz="3333"/>
            </a:lvl4pPr>
            <a:lvl5pPr marL="6760708" indent="0">
              <a:buNone/>
              <a:defRPr sz="3333"/>
            </a:lvl5pPr>
            <a:lvl6pPr marL="8450879" indent="0">
              <a:buNone/>
              <a:defRPr sz="3333"/>
            </a:lvl6pPr>
            <a:lvl7pPr marL="10141076" indent="0">
              <a:buNone/>
              <a:defRPr sz="3333"/>
            </a:lvl7pPr>
            <a:lvl8pPr marL="11831240" indent="0">
              <a:buNone/>
              <a:defRPr sz="3333"/>
            </a:lvl8pPr>
            <a:lvl9pPr marL="1352141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939692"/>
      </p:ext>
    </p:extLst>
  </p:cSld>
  <p:clrMapOvr>
    <a:masterClrMapping/>
  </p:clrMapOvr>
  <p:transition/>
</p:sldLayout>
</file>

<file path=ppt/slideLayouts/slideLayout1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108268"/>
      </p:ext>
    </p:extLst>
  </p:cSld>
  <p:clrMapOvr>
    <a:masterClrMapping/>
  </p:clrMapOvr>
  <p:transition/>
</p:sldLayout>
</file>

<file path=ppt/slideLayouts/slideLayout13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67827"/>
      </p:ext>
    </p:extLst>
  </p:cSld>
  <p:clrMapOvr>
    <a:masterClrMapping/>
  </p:clrMapOvr>
  <p:transition/>
</p:sldLayout>
</file>

<file path=ppt/slideLayouts/slideLayout13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>
            <a:spLocks noChangeArrowheads="1"/>
          </p:cNvSpPr>
          <p:nvPr userDrawn="1"/>
        </p:nvSpPr>
        <p:spPr bwMode="auto">
          <a:xfrm>
            <a:off x="1440185" y="5899963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37947" tIns="169040" rIns="337947" bIns="169040"/>
          <a:lstStyle/>
          <a:p>
            <a:pPr defTabSz="1689713" fontAlgn="base">
              <a:spcBef>
                <a:spcPct val="0"/>
              </a:spcBef>
              <a:spcAft>
                <a:spcPct val="0"/>
              </a:spcAft>
            </a:pPr>
            <a:endParaRPr lang="en-US" sz="6916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reeform 7"/>
          <p:cNvSpPr>
            <a:spLocks noChangeArrowheads="1"/>
          </p:cNvSpPr>
          <p:nvPr userDrawn="1"/>
        </p:nvSpPr>
        <p:spPr bwMode="auto">
          <a:xfrm flipH="1" flipV="1">
            <a:off x="1385181" y="10658265"/>
            <a:ext cx="25923241" cy="4799964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37947" tIns="169040" rIns="337947" bIns="169040"/>
          <a:lstStyle/>
          <a:p>
            <a:pPr defTabSz="1689713" fontAlgn="base">
              <a:spcBef>
                <a:spcPct val="0"/>
              </a:spcBef>
              <a:spcAft>
                <a:spcPct val="0"/>
              </a:spcAft>
            </a:pPr>
            <a:endParaRPr lang="en-US" sz="6916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6841902"/>
            <a:ext cx="24483061" cy="7716611"/>
          </a:xfrm>
        </p:spPr>
        <p:txBody>
          <a:bodyPr/>
          <a:lstStyle>
            <a:lvl1pPr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17900858"/>
            <a:ext cx="20162521" cy="116995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1689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79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69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58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48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38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27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17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065CC-5CB7-1643-AA5A-DAE2BF11A34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3610354"/>
      </p:ext>
    </p:extLst>
  </p:cSld>
  <p:clrMapOvr>
    <a:masterClrMapping/>
  </p:clrMapOvr>
</p:sldLayout>
</file>

<file path=ppt/slideLayouts/slideLayout13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1440185" y="6825588"/>
            <a:ext cx="25923241" cy="8331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000"/>
                </a:solidFill>
                <a:latin typeface="Times"/>
                <a:cs typeface="Times"/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0185" y="7441925"/>
            <a:ext cx="25923241" cy="24716487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39C16-5B41-F042-929B-C66C497D1AE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31973289"/>
      </p:ext>
    </p:extLst>
  </p:cSld>
  <p:clrMapOvr>
    <a:masterClrMapping/>
  </p:clrMapOvr>
</p:sldLayout>
</file>

<file path=ppt/slideLayouts/slideLayout13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03"/>
            <a:ext cx="24483061" cy="7149947"/>
          </a:xfrm>
        </p:spPr>
        <p:txBody>
          <a:bodyPr anchor="t"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03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89713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2pPr>
            <a:lvl3pPr marL="3379433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6913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58848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4855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3828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2798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1769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060B9-6451-1E41-8E8F-56AD61D4849C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1602897"/>
      </p:ext>
    </p:extLst>
  </p:cSld>
  <p:clrMapOvr>
    <a:masterClrMapping/>
  </p:clrMapOvr>
</p:sldLayout>
</file>

<file path=ppt/slideLayouts/slideLayout1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400251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400251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F6C15-E818-6441-A5C6-104874361467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5027967"/>
      </p:ext>
    </p:extLst>
  </p:cSld>
  <p:clrMapOvr>
    <a:masterClrMapping/>
  </p:clrMapOvr>
</p:sldLayout>
</file>

<file path=ppt/slideLayouts/slideLayout13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9713" indent="0">
              <a:buNone/>
              <a:defRPr sz="7499" b="1"/>
            </a:lvl2pPr>
            <a:lvl3pPr marL="3379433" indent="0">
              <a:buNone/>
              <a:defRPr sz="6916" b="1"/>
            </a:lvl3pPr>
            <a:lvl4pPr marL="5069135" indent="0">
              <a:buNone/>
              <a:defRPr sz="6082" b="1"/>
            </a:lvl4pPr>
            <a:lvl5pPr marL="6758848" indent="0">
              <a:buNone/>
              <a:defRPr sz="6082" b="1"/>
            </a:lvl5pPr>
            <a:lvl6pPr marL="8448555" indent="0">
              <a:buNone/>
              <a:defRPr sz="6082" b="1"/>
            </a:lvl6pPr>
            <a:lvl7pPr marL="10138286" indent="0">
              <a:buNone/>
              <a:defRPr sz="6082" b="1"/>
            </a:lvl7pPr>
            <a:lvl8pPr marL="11827986" indent="0">
              <a:buNone/>
              <a:defRPr sz="6082" b="1"/>
            </a:lvl8pPr>
            <a:lvl9pPr marL="1351769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91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9713" indent="0">
              <a:buNone/>
              <a:defRPr sz="7499" b="1"/>
            </a:lvl2pPr>
            <a:lvl3pPr marL="3379433" indent="0">
              <a:buNone/>
              <a:defRPr sz="6916" b="1"/>
            </a:lvl3pPr>
            <a:lvl4pPr marL="5069135" indent="0">
              <a:buNone/>
              <a:defRPr sz="6082" b="1"/>
            </a:lvl4pPr>
            <a:lvl5pPr marL="6758848" indent="0">
              <a:buNone/>
              <a:defRPr sz="6082" b="1"/>
            </a:lvl5pPr>
            <a:lvl6pPr marL="8448555" indent="0">
              <a:buNone/>
              <a:defRPr sz="6082" b="1"/>
            </a:lvl6pPr>
            <a:lvl7pPr marL="10138286" indent="0">
              <a:buNone/>
              <a:defRPr sz="6082" b="1"/>
            </a:lvl7pPr>
            <a:lvl8pPr marL="11827986" indent="0">
              <a:buNone/>
              <a:defRPr sz="6082" b="1"/>
            </a:lvl8pPr>
            <a:lvl9pPr marL="1351769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91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019FE-EFC2-8A4B-888F-BF3C8C82B2F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135417"/>
      </p:ext>
    </p:extLst>
  </p:cSld>
  <p:clrMapOvr>
    <a:masterClrMapping/>
  </p:clrMapOvr>
</p:sldLayout>
</file>

<file path=ppt/slideLayouts/slideLayout13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EEBF2-AC42-FE4E-A86B-4688B4B613F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0750626"/>
      </p:ext>
    </p:extLst>
  </p:cSld>
  <p:clrMapOvr>
    <a:masterClrMapping/>
  </p:clrMapOvr>
</p:sldLayout>
</file>

<file path=ppt/slideLayouts/slideLayout13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E6B6E-057C-AD41-8B5B-C9D2BFE96164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1365577"/>
      </p:ext>
    </p:extLst>
  </p:cSld>
  <p:clrMapOvr>
    <a:masterClrMapping/>
  </p:clrMapOvr>
</p:sldLayout>
</file>

<file path=ppt/slideLayouts/slideLayout13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6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9713" indent="0">
              <a:buNone/>
              <a:defRPr sz="4583"/>
            </a:lvl2pPr>
            <a:lvl3pPr marL="3379433" indent="0">
              <a:buNone/>
              <a:defRPr sz="3749"/>
            </a:lvl3pPr>
            <a:lvl4pPr marL="5069135" indent="0">
              <a:buNone/>
              <a:defRPr sz="3333"/>
            </a:lvl4pPr>
            <a:lvl5pPr marL="6758848" indent="0">
              <a:buNone/>
              <a:defRPr sz="3333"/>
            </a:lvl5pPr>
            <a:lvl6pPr marL="8448555" indent="0">
              <a:buNone/>
              <a:defRPr sz="3333"/>
            </a:lvl6pPr>
            <a:lvl7pPr marL="10138286" indent="0">
              <a:buNone/>
              <a:defRPr sz="3333"/>
            </a:lvl7pPr>
            <a:lvl8pPr marL="11827986" indent="0">
              <a:buNone/>
              <a:defRPr sz="3333"/>
            </a:lvl8pPr>
            <a:lvl9pPr marL="1351769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42CE9-9032-A644-9D70-9ED653CFEA78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5902681"/>
      </p:ext>
    </p:extLst>
  </p:cSld>
  <p:clrMapOvr>
    <a:masterClrMapping/>
  </p:clrMapOvr>
</p:sldLayout>
</file>

<file path=ppt/slideLayouts/slideLayout13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 rtlCol="0">
            <a:normAutofit/>
          </a:bodyPr>
          <a:lstStyle>
            <a:lvl1pPr marL="0" indent="0">
              <a:buNone/>
              <a:defRPr sz="12081"/>
            </a:lvl1pPr>
            <a:lvl2pPr marL="1689713" indent="0">
              <a:buNone/>
              <a:defRPr sz="10415"/>
            </a:lvl2pPr>
            <a:lvl3pPr marL="3379433" indent="0">
              <a:buNone/>
              <a:defRPr sz="8999"/>
            </a:lvl3pPr>
            <a:lvl4pPr marL="5069135" indent="0">
              <a:buNone/>
              <a:defRPr sz="7499"/>
            </a:lvl4pPr>
            <a:lvl5pPr marL="6758848" indent="0">
              <a:buNone/>
              <a:defRPr sz="7499"/>
            </a:lvl5pPr>
            <a:lvl6pPr marL="8448555" indent="0">
              <a:buNone/>
              <a:defRPr sz="7499"/>
            </a:lvl6pPr>
            <a:lvl7pPr marL="10138286" indent="0">
              <a:buNone/>
              <a:defRPr sz="7499"/>
            </a:lvl7pPr>
            <a:lvl8pPr marL="11827986" indent="0">
              <a:buNone/>
              <a:defRPr sz="7499"/>
            </a:lvl8pPr>
            <a:lvl9pPr marL="1351769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9713" indent="0">
              <a:buNone/>
              <a:defRPr sz="4583"/>
            </a:lvl2pPr>
            <a:lvl3pPr marL="3379433" indent="0">
              <a:buNone/>
              <a:defRPr sz="3749"/>
            </a:lvl3pPr>
            <a:lvl4pPr marL="5069135" indent="0">
              <a:buNone/>
              <a:defRPr sz="3333"/>
            </a:lvl4pPr>
            <a:lvl5pPr marL="6758848" indent="0">
              <a:buNone/>
              <a:defRPr sz="3333"/>
            </a:lvl5pPr>
            <a:lvl6pPr marL="8448555" indent="0">
              <a:buNone/>
              <a:defRPr sz="3333"/>
            </a:lvl6pPr>
            <a:lvl7pPr marL="10138286" indent="0">
              <a:buNone/>
              <a:defRPr sz="3333"/>
            </a:lvl7pPr>
            <a:lvl8pPr marL="11827986" indent="0">
              <a:buNone/>
              <a:defRPr sz="3333"/>
            </a:lvl8pPr>
            <a:lvl9pPr marL="1351769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A3978-025E-4D4E-AEA2-D46532F764DB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3708633"/>
      </p:ext>
    </p:extLst>
  </p:cSld>
  <p:clrMapOvr>
    <a:masterClrMapping/>
  </p:clrMapOvr>
</p:sldLayout>
</file>

<file path=ppt/slideLayouts/slideLayout1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15FA89-537B-E34B-8F83-419EAC19CA41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7267572"/>
      </p:ext>
    </p:extLst>
  </p:cSld>
  <p:clrMapOvr>
    <a:masterClrMapping/>
  </p:clrMapOvr>
</p:sldLayout>
</file>

<file path=ppt/slideLayouts/slideLayout13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304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304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69826-498D-0D4E-B6FD-7530EF0F8133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65886744"/>
      </p:ext>
    </p:extLst>
  </p:cSld>
  <p:clrMapOvr>
    <a:masterClrMapping/>
  </p:clrMapOvr>
</p:sldLayout>
</file>

<file path=ppt/slideLayouts/slideLayout13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854" tIns="168997" rIns="337854" bIns="16899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854" tIns="168997" rIns="337854" bIns="1689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854" tIns="168997" rIns="337854" bIns="1689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478" tIns="202823" rIns="405478" bIns="20282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972025"/>
      </p:ext>
    </p:extLst>
  </p:cSld>
  <p:clrMapOvr>
    <a:masterClrMapping/>
  </p:clrMapOvr>
  <p:transition/>
</p:sldLayout>
</file>

<file path=ppt/slideLayouts/slideLayout13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616132"/>
      </p:ext>
    </p:extLst>
  </p:cSld>
  <p:clrMapOvr>
    <a:masterClrMapping/>
  </p:clrMapOvr>
  <p:transition/>
</p:sldLayout>
</file>

<file path=ppt/slideLayouts/slideLayout13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18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0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9249" indent="0">
              <a:buNone/>
              <a:defRPr sz="6916"/>
            </a:lvl2pPr>
            <a:lvl3pPr marL="3378501" indent="0">
              <a:buNone/>
              <a:defRPr sz="6082"/>
            </a:lvl3pPr>
            <a:lvl4pPr marL="5067739" indent="0">
              <a:buNone/>
              <a:defRPr sz="5249"/>
            </a:lvl4pPr>
            <a:lvl5pPr marL="6756988" indent="0">
              <a:buNone/>
              <a:defRPr sz="5249"/>
            </a:lvl5pPr>
            <a:lvl6pPr marL="8446230" indent="0">
              <a:buNone/>
              <a:defRPr sz="5249"/>
            </a:lvl6pPr>
            <a:lvl7pPr marL="10135497" indent="0">
              <a:buNone/>
              <a:defRPr sz="5249"/>
            </a:lvl7pPr>
            <a:lvl8pPr marL="11824731" indent="0">
              <a:buNone/>
              <a:defRPr sz="5249"/>
            </a:lvl8pPr>
            <a:lvl9pPr marL="1351397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073729"/>
      </p:ext>
    </p:extLst>
  </p:cSld>
  <p:clrMapOvr>
    <a:masterClrMapping/>
  </p:clrMapOvr>
  <p:transition/>
</p:sldLayout>
</file>

<file path=ppt/slideLayouts/slideLayout1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61412"/>
      </p:ext>
    </p:extLst>
  </p:cSld>
  <p:clrMapOvr>
    <a:masterClrMapping/>
  </p:clrMapOvr>
  <p:transition/>
</p:sldLayout>
</file>

<file path=ppt/slideLayouts/slideLayout13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9249" indent="0">
              <a:buNone/>
              <a:defRPr sz="7499" b="1"/>
            </a:lvl2pPr>
            <a:lvl3pPr marL="3378501" indent="0">
              <a:buNone/>
              <a:defRPr sz="6916" b="1"/>
            </a:lvl3pPr>
            <a:lvl4pPr marL="5067739" indent="0">
              <a:buNone/>
              <a:defRPr sz="6082" b="1"/>
            </a:lvl4pPr>
            <a:lvl5pPr marL="6756988" indent="0">
              <a:buNone/>
              <a:defRPr sz="6082" b="1"/>
            </a:lvl5pPr>
            <a:lvl6pPr marL="8446230" indent="0">
              <a:buNone/>
              <a:defRPr sz="6082" b="1"/>
            </a:lvl6pPr>
            <a:lvl7pPr marL="10135497" indent="0">
              <a:buNone/>
              <a:defRPr sz="6082" b="1"/>
            </a:lvl7pPr>
            <a:lvl8pPr marL="11824731" indent="0">
              <a:buNone/>
              <a:defRPr sz="6082" b="1"/>
            </a:lvl8pPr>
            <a:lvl9pPr marL="1351397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199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9249" indent="0">
              <a:buNone/>
              <a:defRPr sz="7499" b="1"/>
            </a:lvl2pPr>
            <a:lvl3pPr marL="3378501" indent="0">
              <a:buNone/>
              <a:defRPr sz="6916" b="1"/>
            </a:lvl3pPr>
            <a:lvl4pPr marL="5067739" indent="0">
              <a:buNone/>
              <a:defRPr sz="6082" b="1"/>
            </a:lvl4pPr>
            <a:lvl5pPr marL="6756988" indent="0">
              <a:buNone/>
              <a:defRPr sz="6082" b="1"/>
            </a:lvl5pPr>
            <a:lvl6pPr marL="8446230" indent="0">
              <a:buNone/>
              <a:defRPr sz="6082" b="1"/>
            </a:lvl6pPr>
            <a:lvl7pPr marL="10135497" indent="0">
              <a:buNone/>
              <a:defRPr sz="6082" b="1"/>
            </a:lvl7pPr>
            <a:lvl8pPr marL="11824731" indent="0">
              <a:buNone/>
              <a:defRPr sz="6082" b="1"/>
            </a:lvl8pPr>
            <a:lvl9pPr marL="1351397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199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947442"/>
      </p:ext>
    </p:extLst>
  </p:cSld>
  <p:clrMapOvr>
    <a:masterClrMapping/>
  </p:clrMapOvr>
  <p:transition/>
</p:sldLayout>
</file>

<file path=ppt/slideLayouts/slideLayout13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490009"/>
      </p:ext>
    </p:extLst>
  </p:cSld>
  <p:clrMapOvr>
    <a:masterClrMapping/>
  </p:clrMapOvr>
  <p:transition/>
</p:sldLayout>
</file>

<file path=ppt/slideLayouts/slideLayout13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953903"/>
      </p:ext>
    </p:extLst>
  </p:cSld>
  <p:clrMapOvr>
    <a:masterClrMapping/>
  </p:clrMapOvr>
  <p:transition/>
</p:sldLayout>
</file>

<file path=ppt/slideLayouts/slideLayout13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68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9249" indent="0">
              <a:buNone/>
              <a:defRPr sz="4583"/>
            </a:lvl2pPr>
            <a:lvl3pPr marL="3378501" indent="0">
              <a:buNone/>
              <a:defRPr sz="3749"/>
            </a:lvl3pPr>
            <a:lvl4pPr marL="5067739" indent="0">
              <a:buNone/>
              <a:defRPr sz="3333"/>
            </a:lvl4pPr>
            <a:lvl5pPr marL="6756988" indent="0">
              <a:buNone/>
              <a:defRPr sz="3333"/>
            </a:lvl5pPr>
            <a:lvl6pPr marL="8446230" indent="0">
              <a:buNone/>
              <a:defRPr sz="3333"/>
            </a:lvl6pPr>
            <a:lvl7pPr marL="10135497" indent="0">
              <a:buNone/>
              <a:defRPr sz="3333"/>
            </a:lvl7pPr>
            <a:lvl8pPr marL="11824731" indent="0">
              <a:buNone/>
              <a:defRPr sz="3333"/>
            </a:lvl8pPr>
            <a:lvl9pPr marL="1351397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228127"/>
      </p:ext>
    </p:extLst>
  </p:cSld>
  <p:clrMapOvr>
    <a:masterClrMapping/>
  </p:clrMapOvr>
  <p:transition/>
</p:sldLayout>
</file>

<file path=ppt/slideLayouts/slideLayout13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9249" indent="0">
              <a:buNone/>
              <a:defRPr sz="10415"/>
            </a:lvl2pPr>
            <a:lvl3pPr marL="3378501" indent="0">
              <a:buNone/>
              <a:defRPr sz="8999"/>
            </a:lvl3pPr>
            <a:lvl4pPr marL="5067739" indent="0">
              <a:buNone/>
              <a:defRPr sz="7499"/>
            </a:lvl4pPr>
            <a:lvl5pPr marL="6756988" indent="0">
              <a:buNone/>
              <a:defRPr sz="7499"/>
            </a:lvl5pPr>
            <a:lvl6pPr marL="8446230" indent="0">
              <a:buNone/>
              <a:defRPr sz="7499"/>
            </a:lvl6pPr>
            <a:lvl7pPr marL="10135497" indent="0">
              <a:buNone/>
              <a:defRPr sz="7499"/>
            </a:lvl7pPr>
            <a:lvl8pPr marL="11824731" indent="0">
              <a:buNone/>
              <a:defRPr sz="7499"/>
            </a:lvl8pPr>
            <a:lvl9pPr marL="1351397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9249" indent="0">
              <a:buNone/>
              <a:defRPr sz="4583"/>
            </a:lvl2pPr>
            <a:lvl3pPr marL="3378501" indent="0">
              <a:buNone/>
              <a:defRPr sz="3749"/>
            </a:lvl3pPr>
            <a:lvl4pPr marL="5067739" indent="0">
              <a:buNone/>
              <a:defRPr sz="3333"/>
            </a:lvl4pPr>
            <a:lvl5pPr marL="6756988" indent="0">
              <a:buNone/>
              <a:defRPr sz="3333"/>
            </a:lvl5pPr>
            <a:lvl6pPr marL="8446230" indent="0">
              <a:buNone/>
              <a:defRPr sz="3333"/>
            </a:lvl6pPr>
            <a:lvl7pPr marL="10135497" indent="0">
              <a:buNone/>
              <a:defRPr sz="3333"/>
            </a:lvl7pPr>
            <a:lvl8pPr marL="11824731" indent="0">
              <a:buNone/>
              <a:defRPr sz="3333"/>
            </a:lvl8pPr>
            <a:lvl9pPr marL="1351397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947679"/>
      </p:ext>
    </p:extLst>
  </p:cSld>
  <p:clrMapOvr>
    <a:masterClrMapping/>
  </p:clrMapOvr>
  <p:transition/>
</p:sldLayout>
</file>

<file path=ppt/slideLayouts/slideLayout1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363363"/>
      </p:ext>
    </p:extLst>
  </p:cSld>
  <p:clrMapOvr>
    <a:masterClrMapping/>
  </p:clrMapOvr>
  <p:transition/>
</p:sldLayout>
</file>

<file path=ppt/slideLayouts/slideLayout13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330653"/>
      </p:ext>
    </p:extLst>
  </p:cSld>
  <p:clrMapOvr>
    <a:masterClrMapping/>
  </p:clrMapOvr>
  <p:transition/>
</p:sldLayout>
</file>

<file path=ppt/slideLayouts/slideLayout13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191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88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775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663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55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43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32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2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10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3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34763678"/>
      </p:ext>
    </p:extLst>
  </p:cSld>
  <p:clrMapOvr>
    <a:masterClrMapping/>
  </p:clrMapOvr>
</p:sldLayout>
</file>

<file path=ppt/slideLayouts/slideLayout13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3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1195600"/>
      </p:ext>
    </p:extLst>
  </p:cSld>
  <p:clrMapOvr>
    <a:masterClrMapping/>
  </p:clrMapOvr>
</p:sldLayout>
</file>

<file path=ppt/slideLayouts/slideLayout13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23"/>
            <a:ext cx="24483061" cy="7149947"/>
          </a:xfrm>
        </p:spPr>
        <p:txBody>
          <a:bodyPr anchor="t"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13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88784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2pPr>
            <a:lvl3pPr marL="3377572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6634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5513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43905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32708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2147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1025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3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8330415"/>
      </p:ext>
    </p:extLst>
  </p:cSld>
  <p:clrMapOvr>
    <a:masterClrMapping/>
  </p:clrMapOvr>
</p:sldLayout>
</file>

<file path=ppt/slideLayouts/slideLayout1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40026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400260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413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1461896"/>
      </p:ext>
    </p:extLst>
  </p:cSld>
  <p:clrMapOvr>
    <a:masterClrMapping/>
  </p:clrMapOvr>
</p:sldLayout>
</file>

<file path=ppt/slideLayouts/slideLayout13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8784" indent="0">
              <a:buNone/>
              <a:defRPr sz="7499" b="1"/>
            </a:lvl2pPr>
            <a:lvl3pPr marL="3377572" indent="0">
              <a:buNone/>
              <a:defRPr sz="6916" b="1"/>
            </a:lvl3pPr>
            <a:lvl4pPr marL="5066346" indent="0">
              <a:buNone/>
              <a:defRPr sz="6082" b="1"/>
            </a:lvl4pPr>
            <a:lvl5pPr marL="6755130" indent="0">
              <a:buNone/>
              <a:defRPr sz="6082" b="1"/>
            </a:lvl5pPr>
            <a:lvl6pPr marL="8443905" indent="0">
              <a:buNone/>
              <a:defRPr sz="6082" b="1"/>
            </a:lvl6pPr>
            <a:lvl7pPr marL="10132708" indent="0">
              <a:buNone/>
              <a:defRPr sz="6082" b="1"/>
            </a:lvl7pPr>
            <a:lvl8pPr marL="11821477" indent="0">
              <a:buNone/>
              <a:defRPr sz="6082" b="1"/>
            </a:lvl8pPr>
            <a:lvl9pPr marL="1351025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04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8784" indent="0">
              <a:buNone/>
              <a:defRPr sz="7499" b="1"/>
            </a:lvl2pPr>
            <a:lvl3pPr marL="3377572" indent="0">
              <a:buNone/>
              <a:defRPr sz="6916" b="1"/>
            </a:lvl3pPr>
            <a:lvl4pPr marL="5066346" indent="0">
              <a:buNone/>
              <a:defRPr sz="6082" b="1"/>
            </a:lvl4pPr>
            <a:lvl5pPr marL="6755130" indent="0">
              <a:buNone/>
              <a:defRPr sz="6082" b="1"/>
            </a:lvl5pPr>
            <a:lvl6pPr marL="8443905" indent="0">
              <a:buNone/>
              <a:defRPr sz="6082" b="1"/>
            </a:lvl6pPr>
            <a:lvl7pPr marL="10132708" indent="0">
              <a:buNone/>
              <a:defRPr sz="6082" b="1"/>
            </a:lvl7pPr>
            <a:lvl8pPr marL="11821477" indent="0">
              <a:buNone/>
              <a:defRPr sz="6082" b="1"/>
            </a:lvl8pPr>
            <a:lvl9pPr marL="1351025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04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0642580" y="33600413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8650311"/>
      </p:ext>
    </p:extLst>
  </p:cSld>
  <p:clrMapOvr>
    <a:masterClrMapping/>
  </p:clrMapOvr>
</p:sldLayout>
</file>

<file path=ppt/slideLayouts/slideLayout13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0642580" y="33600413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1088104"/>
      </p:ext>
    </p:extLst>
  </p:cSld>
  <p:clrMapOvr>
    <a:masterClrMapping/>
  </p:clrMapOvr>
</p:sldLayout>
</file>

<file path=ppt/slideLayouts/slideLayout13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0642580" y="33600413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7322560"/>
      </p:ext>
    </p:extLst>
  </p:cSld>
  <p:clrMapOvr>
    <a:masterClrMapping/>
  </p:clrMapOvr>
</p:sldLayout>
</file>

<file path=ppt/slideLayouts/slideLayout13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6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80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6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8784" indent="0">
              <a:buNone/>
              <a:defRPr sz="4583"/>
            </a:lvl2pPr>
            <a:lvl3pPr marL="3377572" indent="0">
              <a:buNone/>
              <a:defRPr sz="3749"/>
            </a:lvl3pPr>
            <a:lvl4pPr marL="5066346" indent="0">
              <a:buNone/>
              <a:defRPr sz="3333"/>
            </a:lvl4pPr>
            <a:lvl5pPr marL="6755130" indent="0">
              <a:buNone/>
              <a:defRPr sz="3333"/>
            </a:lvl5pPr>
            <a:lvl6pPr marL="8443905" indent="0">
              <a:buNone/>
              <a:defRPr sz="3333"/>
            </a:lvl6pPr>
            <a:lvl7pPr marL="10132708" indent="0">
              <a:buNone/>
              <a:defRPr sz="3333"/>
            </a:lvl7pPr>
            <a:lvl8pPr marL="11821477" indent="0">
              <a:buNone/>
              <a:defRPr sz="3333"/>
            </a:lvl8pPr>
            <a:lvl9pPr marL="1351025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413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22074125"/>
      </p:ext>
    </p:extLst>
  </p:cSld>
  <p:clrMapOvr>
    <a:masterClrMapping/>
  </p:clrMapOvr>
</p:sldLayout>
</file>

<file path=ppt/slideLayouts/slideLayout13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8784" indent="0">
              <a:buNone/>
              <a:defRPr sz="10415"/>
            </a:lvl2pPr>
            <a:lvl3pPr marL="3377572" indent="0">
              <a:buNone/>
              <a:defRPr sz="8999"/>
            </a:lvl3pPr>
            <a:lvl4pPr marL="5066346" indent="0">
              <a:buNone/>
              <a:defRPr sz="7499"/>
            </a:lvl4pPr>
            <a:lvl5pPr marL="6755130" indent="0">
              <a:buNone/>
              <a:defRPr sz="7499"/>
            </a:lvl5pPr>
            <a:lvl6pPr marL="8443905" indent="0">
              <a:buNone/>
              <a:defRPr sz="7499"/>
            </a:lvl6pPr>
            <a:lvl7pPr marL="10132708" indent="0">
              <a:buNone/>
              <a:defRPr sz="7499"/>
            </a:lvl7pPr>
            <a:lvl8pPr marL="11821477" indent="0">
              <a:buNone/>
              <a:defRPr sz="7499"/>
            </a:lvl8pPr>
            <a:lvl9pPr marL="13510257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8784" indent="0">
              <a:buNone/>
              <a:defRPr sz="4583"/>
            </a:lvl2pPr>
            <a:lvl3pPr marL="3377572" indent="0">
              <a:buNone/>
              <a:defRPr sz="3749"/>
            </a:lvl3pPr>
            <a:lvl4pPr marL="5066346" indent="0">
              <a:buNone/>
              <a:defRPr sz="3333"/>
            </a:lvl4pPr>
            <a:lvl5pPr marL="6755130" indent="0">
              <a:buNone/>
              <a:defRPr sz="3333"/>
            </a:lvl5pPr>
            <a:lvl6pPr marL="8443905" indent="0">
              <a:buNone/>
              <a:defRPr sz="3333"/>
            </a:lvl6pPr>
            <a:lvl7pPr marL="10132708" indent="0">
              <a:buNone/>
              <a:defRPr sz="3333"/>
            </a:lvl7pPr>
            <a:lvl8pPr marL="11821477" indent="0">
              <a:buNone/>
              <a:defRPr sz="3333"/>
            </a:lvl8pPr>
            <a:lvl9pPr marL="1351025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0642580" y="33600413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3631688"/>
      </p:ext>
    </p:extLst>
  </p:cSld>
  <p:clrMapOvr>
    <a:masterClrMapping/>
  </p:clrMapOvr>
</p:sldLayout>
</file>

<file path=ppt/slideLayouts/slideLayout1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3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1157921"/>
      </p:ext>
    </p:extLst>
  </p:cSld>
  <p:clrMapOvr>
    <a:masterClrMapping/>
  </p:clrMapOvr>
</p:sldLayout>
</file>

<file path=ppt/slideLayouts/slideLayout13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320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320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0642580" y="33600413"/>
            <a:ext cx="6720840" cy="1683321"/>
          </a:xfrm>
          <a:prstGeom prst="rect">
            <a:avLst/>
          </a:prstGeom>
        </p:spPr>
        <p:txBody>
          <a:bodyPr lIns="405365" tIns="202768" rIns="405365" bIns="202768"/>
          <a:lstStyle/>
          <a:p>
            <a:fld id="{8B363EBC-A636-4E4F-B313-DA526F248DF6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9727642"/>
      </p:ext>
    </p:extLst>
  </p:cSld>
  <p:clrMapOvr>
    <a:masterClrMapping/>
  </p:clrMapOvr>
</p:sldLayout>
</file>

<file path=ppt/slideLayouts/slideLayout13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666" tIns="168907" rIns="337666" bIns="16890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666" tIns="168907" rIns="337666" bIns="16890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666" tIns="168907" rIns="337666" bIns="16890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253" tIns="202715" rIns="405253" bIns="20271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78928"/>
      </p:ext>
    </p:extLst>
  </p:cSld>
  <p:clrMapOvr>
    <a:masterClrMapping/>
  </p:clrMapOvr>
  <p:transition/>
</p:sldLayout>
</file>

<file path=ppt/slideLayouts/slideLayout13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537680"/>
      </p:ext>
    </p:extLst>
  </p:cSld>
  <p:clrMapOvr>
    <a:masterClrMapping/>
  </p:clrMapOvr>
  <p:transition/>
</p:sldLayout>
</file>

<file path=ppt/slideLayouts/slideLayout13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3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2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8320" indent="0">
              <a:buNone/>
              <a:defRPr sz="6916"/>
            </a:lvl2pPr>
            <a:lvl3pPr marL="3376641" indent="0">
              <a:buNone/>
              <a:defRPr sz="6082"/>
            </a:lvl3pPr>
            <a:lvl4pPr marL="5064950" indent="0">
              <a:buNone/>
              <a:defRPr sz="5249"/>
            </a:lvl4pPr>
            <a:lvl5pPr marL="6753269" indent="0">
              <a:buNone/>
              <a:defRPr sz="5249"/>
            </a:lvl5pPr>
            <a:lvl6pPr marL="8441581" indent="0">
              <a:buNone/>
              <a:defRPr sz="5249"/>
            </a:lvl6pPr>
            <a:lvl7pPr marL="10129923" indent="0">
              <a:buNone/>
              <a:defRPr sz="5249"/>
            </a:lvl7pPr>
            <a:lvl8pPr marL="11818225" indent="0">
              <a:buNone/>
              <a:defRPr sz="5249"/>
            </a:lvl8pPr>
            <a:lvl9pPr marL="1350654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761390"/>
      </p:ext>
    </p:extLst>
  </p:cSld>
  <p:clrMapOvr>
    <a:masterClrMapping/>
  </p:clrMapOvr>
  <p:transition/>
</p:sldLayout>
</file>

<file path=ppt/slideLayouts/slideLayout1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870932"/>
      </p:ext>
    </p:extLst>
  </p:cSld>
  <p:clrMapOvr>
    <a:masterClrMapping/>
  </p:clrMapOvr>
  <p:transition/>
</p:sldLayout>
</file>

<file path=ppt/slideLayouts/slideLayout13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8320" indent="0">
              <a:buNone/>
              <a:defRPr sz="7499" b="1"/>
            </a:lvl2pPr>
            <a:lvl3pPr marL="3376641" indent="0">
              <a:buNone/>
              <a:defRPr sz="6916" b="1"/>
            </a:lvl3pPr>
            <a:lvl4pPr marL="5064950" indent="0">
              <a:buNone/>
              <a:defRPr sz="6082" b="1"/>
            </a:lvl4pPr>
            <a:lvl5pPr marL="6753269" indent="0">
              <a:buNone/>
              <a:defRPr sz="6082" b="1"/>
            </a:lvl5pPr>
            <a:lvl6pPr marL="8441581" indent="0">
              <a:buNone/>
              <a:defRPr sz="6082" b="1"/>
            </a:lvl6pPr>
            <a:lvl7pPr marL="10129923" indent="0">
              <a:buNone/>
              <a:defRPr sz="6082" b="1"/>
            </a:lvl7pPr>
            <a:lvl8pPr marL="11818225" indent="0">
              <a:buNone/>
              <a:defRPr sz="6082" b="1"/>
            </a:lvl8pPr>
            <a:lvl9pPr marL="1350654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12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8320" indent="0">
              <a:buNone/>
              <a:defRPr sz="7499" b="1"/>
            </a:lvl2pPr>
            <a:lvl3pPr marL="3376641" indent="0">
              <a:buNone/>
              <a:defRPr sz="6916" b="1"/>
            </a:lvl3pPr>
            <a:lvl4pPr marL="5064950" indent="0">
              <a:buNone/>
              <a:defRPr sz="6082" b="1"/>
            </a:lvl4pPr>
            <a:lvl5pPr marL="6753269" indent="0">
              <a:buNone/>
              <a:defRPr sz="6082" b="1"/>
            </a:lvl5pPr>
            <a:lvl6pPr marL="8441581" indent="0">
              <a:buNone/>
              <a:defRPr sz="6082" b="1"/>
            </a:lvl6pPr>
            <a:lvl7pPr marL="10129923" indent="0">
              <a:buNone/>
              <a:defRPr sz="6082" b="1"/>
            </a:lvl7pPr>
            <a:lvl8pPr marL="11818225" indent="0">
              <a:buNone/>
              <a:defRPr sz="6082" b="1"/>
            </a:lvl8pPr>
            <a:lvl9pPr marL="1350654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12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66398"/>
      </p:ext>
    </p:extLst>
  </p:cSld>
  <p:clrMapOvr>
    <a:masterClrMapping/>
  </p:clrMapOvr>
  <p:transition/>
</p:sldLayout>
</file>

<file path=ppt/slideLayouts/slideLayout13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19649"/>
      </p:ext>
    </p:extLst>
  </p:cSld>
  <p:clrMapOvr>
    <a:masterClrMapping/>
  </p:clrMapOvr>
  <p:transition/>
</p:sldLayout>
</file>

<file path=ppt/slideLayouts/slideLayout13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678406"/>
      </p:ext>
    </p:extLst>
  </p:cSld>
  <p:clrMapOvr>
    <a:masterClrMapping/>
  </p:clrMapOvr>
  <p:transition/>
</p:sldLayout>
</file>

<file path=ppt/slideLayouts/slideLayout13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9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8320" indent="0">
              <a:buNone/>
              <a:defRPr sz="4583"/>
            </a:lvl2pPr>
            <a:lvl3pPr marL="3376641" indent="0">
              <a:buNone/>
              <a:defRPr sz="3749"/>
            </a:lvl3pPr>
            <a:lvl4pPr marL="5064950" indent="0">
              <a:buNone/>
              <a:defRPr sz="3333"/>
            </a:lvl4pPr>
            <a:lvl5pPr marL="6753269" indent="0">
              <a:buNone/>
              <a:defRPr sz="3333"/>
            </a:lvl5pPr>
            <a:lvl6pPr marL="8441581" indent="0">
              <a:buNone/>
              <a:defRPr sz="3333"/>
            </a:lvl6pPr>
            <a:lvl7pPr marL="10129923" indent="0">
              <a:buNone/>
              <a:defRPr sz="3333"/>
            </a:lvl7pPr>
            <a:lvl8pPr marL="11818225" indent="0">
              <a:buNone/>
              <a:defRPr sz="3333"/>
            </a:lvl8pPr>
            <a:lvl9pPr marL="1350654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763747"/>
      </p:ext>
    </p:extLst>
  </p:cSld>
  <p:clrMapOvr>
    <a:masterClrMapping/>
  </p:clrMapOvr>
  <p:transition/>
</p:sldLayout>
</file>

<file path=ppt/slideLayouts/slideLayout13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8320" indent="0">
              <a:buNone/>
              <a:defRPr sz="10415"/>
            </a:lvl2pPr>
            <a:lvl3pPr marL="3376641" indent="0">
              <a:buNone/>
              <a:defRPr sz="8999"/>
            </a:lvl3pPr>
            <a:lvl4pPr marL="5064950" indent="0">
              <a:buNone/>
              <a:defRPr sz="7499"/>
            </a:lvl4pPr>
            <a:lvl5pPr marL="6753269" indent="0">
              <a:buNone/>
              <a:defRPr sz="7499"/>
            </a:lvl5pPr>
            <a:lvl6pPr marL="8441581" indent="0">
              <a:buNone/>
              <a:defRPr sz="7499"/>
            </a:lvl6pPr>
            <a:lvl7pPr marL="10129923" indent="0">
              <a:buNone/>
              <a:defRPr sz="7499"/>
            </a:lvl7pPr>
            <a:lvl8pPr marL="11818225" indent="0">
              <a:buNone/>
              <a:defRPr sz="7499"/>
            </a:lvl8pPr>
            <a:lvl9pPr marL="1350654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8320" indent="0">
              <a:buNone/>
              <a:defRPr sz="4583"/>
            </a:lvl2pPr>
            <a:lvl3pPr marL="3376641" indent="0">
              <a:buNone/>
              <a:defRPr sz="3749"/>
            </a:lvl3pPr>
            <a:lvl4pPr marL="5064950" indent="0">
              <a:buNone/>
              <a:defRPr sz="3333"/>
            </a:lvl4pPr>
            <a:lvl5pPr marL="6753269" indent="0">
              <a:buNone/>
              <a:defRPr sz="3333"/>
            </a:lvl5pPr>
            <a:lvl6pPr marL="8441581" indent="0">
              <a:buNone/>
              <a:defRPr sz="3333"/>
            </a:lvl6pPr>
            <a:lvl7pPr marL="10129923" indent="0">
              <a:buNone/>
              <a:defRPr sz="3333"/>
            </a:lvl7pPr>
            <a:lvl8pPr marL="11818225" indent="0">
              <a:buNone/>
              <a:defRPr sz="3333"/>
            </a:lvl8pPr>
            <a:lvl9pPr marL="1350654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114197"/>
      </p:ext>
    </p:extLst>
  </p:cSld>
  <p:clrMapOvr>
    <a:masterClrMapping/>
  </p:clrMapOvr>
  <p:transition/>
</p:sldLayout>
</file>

<file path=ppt/slideLayouts/slideLayout1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434057"/>
      </p:ext>
    </p:extLst>
  </p:cSld>
  <p:clrMapOvr>
    <a:masterClrMapping/>
  </p:clrMapOvr>
  <p:transition/>
</p:sldLayout>
</file>

<file path=ppt/slideLayouts/slideLayout14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726119"/>
      </p:ext>
    </p:extLst>
  </p:cSld>
  <p:clrMapOvr>
    <a:masterClrMapping/>
  </p:clrMapOvr>
  <p:transition/>
</p:sldLayout>
</file>

<file path=ppt/slideLayouts/slideLayout14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5" y="11184223"/>
            <a:ext cx="24483061" cy="7716611"/>
          </a:xfrm>
        </p:spPr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20545" y="20399852"/>
            <a:ext cx="20162521" cy="91999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87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3757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0635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751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439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127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8149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502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5404895"/>
      </p:ext>
    </p:extLst>
  </p:cSld>
  <p:clrMapOvr>
    <a:masterClrMapping/>
  </p:clrMapOvr>
</p:sldLayout>
</file>

<file path=ppt/slideLayouts/slideLayout14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091918"/>
      </p:ext>
    </p:extLst>
  </p:cSld>
  <p:clrMapOvr>
    <a:masterClrMapping/>
  </p:clrMapOvr>
</p:sldLayout>
</file>

<file path=ppt/slideLayouts/slideLayout14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46"/>
            <a:ext cx="24483061" cy="7149947"/>
          </a:xfrm>
        </p:spPr>
        <p:txBody>
          <a:bodyPr anchor="t"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24"/>
            <a:ext cx="24483061" cy="7874938"/>
          </a:xfrm>
        </p:spPr>
        <p:txBody>
          <a:bodyPr anchor="b"/>
          <a:lstStyle>
            <a:lvl1pPr marL="0" indent="0">
              <a:buNone/>
              <a:defRPr sz="7499">
                <a:solidFill>
                  <a:schemeClr val="tx1">
                    <a:tint val="75000"/>
                  </a:schemeClr>
                </a:solidFill>
              </a:defRPr>
            </a:lvl1pPr>
            <a:lvl2pPr marL="1687855" indent="0">
              <a:buNone/>
              <a:defRPr sz="6916">
                <a:solidFill>
                  <a:schemeClr val="tx1">
                    <a:tint val="75000"/>
                  </a:schemeClr>
                </a:solidFill>
              </a:defRPr>
            </a:lvl2pPr>
            <a:lvl3pPr marL="3375712" indent="0">
              <a:buNone/>
              <a:defRPr sz="6082">
                <a:solidFill>
                  <a:schemeClr val="tx1">
                    <a:tint val="75000"/>
                  </a:schemeClr>
                </a:solidFill>
              </a:defRPr>
            </a:lvl3pPr>
            <a:lvl4pPr marL="5063559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4pPr>
            <a:lvl5pPr marL="6751414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5pPr>
            <a:lvl6pPr marL="8439260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6pPr>
            <a:lvl7pPr marL="10127138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7pPr>
            <a:lvl8pPr marL="11814976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8pPr>
            <a:lvl9pPr marL="13502827" indent="0">
              <a:buNone/>
              <a:defRPr sz="524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0192453"/>
      </p:ext>
    </p:extLst>
  </p:cSld>
  <p:clrMapOvr>
    <a:masterClrMapping/>
  </p:clrMapOvr>
</p:sldLayout>
</file>

<file path=ppt/slideLayouts/slideLayout1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0183" y="8400269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41837" y="8400269"/>
            <a:ext cx="12721589" cy="23758164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2348422"/>
      </p:ext>
    </p:extLst>
  </p:cSld>
  <p:clrMapOvr>
    <a:masterClrMapping/>
  </p:clrMapOvr>
</p:sldLayout>
</file>

<file path=ppt/slideLayouts/slideLayout14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7855" indent="0">
              <a:buNone/>
              <a:defRPr sz="7499" b="1"/>
            </a:lvl2pPr>
            <a:lvl3pPr marL="3375712" indent="0">
              <a:buNone/>
              <a:defRPr sz="6916" b="1"/>
            </a:lvl3pPr>
            <a:lvl4pPr marL="5063559" indent="0">
              <a:buNone/>
              <a:defRPr sz="6082" b="1"/>
            </a:lvl4pPr>
            <a:lvl5pPr marL="6751414" indent="0">
              <a:buNone/>
              <a:defRPr sz="6082" b="1"/>
            </a:lvl5pPr>
            <a:lvl6pPr marL="8439260" indent="0">
              <a:buNone/>
              <a:defRPr sz="6082" b="1"/>
            </a:lvl6pPr>
            <a:lvl7pPr marL="10127138" indent="0">
              <a:buNone/>
              <a:defRPr sz="6082" b="1"/>
            </a:lvl7pPr>
            <a:lvl8pPr marL="11814976" indent="0">
              <a:buNone/>
              <a:defRPr sz="6082" b="1"/>
            </a:lvl8pPr>
            <a:lvl9pPr marL="1350282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16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7855" indent="0">
              <a:buNone/>
              <a:defRPr sz="7499" b="1"/>
            </a:lvl2pPr>
            <a:lvl3pPr marL="3375712" indent="0">
              <a:buNone/>
              <a:defRPr sz="6916" b="1"/>
            </a:lvl3pPr>
            <a:lvl4pPr marL="5063559" indent="0">
              <a:buNone/>
              <a:defRPr sz="6082" b="1"/>
            </a:lvl4pPr>
            <a:lvl5pPr marL="6751414" indent="0">
              <a:buNone/>
              <a:defRPr sz="6082" b="1"/>
            </a:lvl5pPr>
            <a:lvl6pPr marL="8439260" indent="0">
              <a:buNone/>
              <a:defRPr sz="6082" b="1"/>
            </a:lvl6pPr>
            <a:lvl7pPr marL="10127138" indent="0">
              <a:buNone/>
              <a:defRPr sz="6082" b="1"/>
            </a:lvl7pPr>
            <a:lvl8pPr marL="11814976" indent="0">
              <a:buNone/>
              <a:defRPr sz="6082" b="1"/>
            </a:lvl8pPr>
            <a:lvl9pPr marL="1350282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16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2959666"/>
      </p:ext>
    </p:extLst>
  </p:cSld>
  <p:clrMapOvr>
    <a:masterClrMapping/>
  </p:clrMapOvr>
</p:sldLayout>
</file>

<file path=ppt/slideLayouts/slideLayout14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0998923"/>
      </p:ext>
    </p:extLst>
  </p:cSld>
  <p:clrMapOvr>
    <a:masterClrMapping/>
  </p:clrMapOvr>
</p:sldLayout>
</file>

<file path=ppt/slideLayouts/slideLayout14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0628029"/>
      </p:ext>
    </p:extLst>
  </p:cSld>
  <p:clrMapOvr>
    <a:masterClrMapping/>
  </p:clrMapOvr>
</p:sldLayout>
</file>

<file path=ppt/slideLayouts/slideLayout14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3999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7855" indent="0">
              <a:buNone/>
              <a:defRPr sz="4583"/>
            </a:lvl2pPr>
            <a:lvl3pPr marL="3375712" indent="0">
              <a:buNone/>
              <a:defRPr sz="3749"/>
            </a:lvl3pPr>
            <a:lvl4pPr marL="5063559" indent="0">
              <a:buNone/>
              <a:defRPr sz="3333"/>
            </a:lvl4pPr>
            <a:lvl5pPr marL="6751414" indent="0">
              <a:buNone/>
              <a:defRPr sz="3333"/>
            </a:lvl5pPr>
            <a:lvl6pPr marL="8439260" indent="0">
              <a:buNone/>
              <a:defRPr sz="3333"/>
            </a:lvl6pPr>
            <a:lvl7pPr marL="10127138" indent="0">
              <a:buNone/>
              <a:defRPr sz="3333"/>
            </a:lvl7pPr>
            <a:lvl8pPr marL="11814976" indent="0">
              <a:buNone/>
              <a:defRPr sz="3333"/>
            </a:lvl8pPr>
            <a:lvl9pPr marL="1350282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6322513"/>
      </p:ext>
    </p:extLst>
  </p:cSld>
  <p:clrMapOvr>
    <a:masterClrMapping/>
  </p:clrMapOvr>
</p:sldLayout>
</file>

<file path=ppt/slideLayouts/slideLayout14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7855" indent="0">
              <a:buNone/>
              <a:defRPr sz="10415"/>
            </a:lvl2pPr>
            <a:lvl3pPr marL="3375712" indent="0">
              <a:buNone/>
              <a:defRPr sz="8999"/>
            </a:lvl3pPr>
            <a:lvl4pPr marL="5063559" indent="0">
              <a:buNone/>
              <a:defRPr sz="7499"/>
            </a:lvl4pPr>
            <a:lvl5pPr marL="6751414" indent="0">
              <a:buNone/>
              <a:defRPr sz="7499"/>
            </a:lvl5pPr>
            <a:lvl6pPr marL="8439260" indent="0">
              <a:buNone/>
              <a:defRPr sz="7499"/>
            </a:lvl6pPr>
            <a:lvl7pPr marL="10127138" indent="0">
              <a:buNone/>
              <a:defRPr sz="7499"/>
            </a:lvl7pPr>
            <a:lvl8pPr marL="11814976" indent="0">
              <a:buNone/>
              <a:defRPr sz="7499"/>
            </a:lvl8pPr>
            <a:lvl9pPr marL="13502827" indent="0">
              <a:buNone/>
              <a:defRPr sz="7499"/>
            </a:lvl9pPr>
          </a:lstStyle>
          <a:p>
            <a:r>
              <a:rPr lang="tr-TR" altLang="zh-TW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7855" indent="0">
              <a:buNone/>
              <a:defRPr sz="4583"/>
            </a:lvl2pPr>
            <a:lvl3pPr marL="3375712" indent="0">
              <a:buNone/>
              <a:defRPr sz="3749"/>
            </a:lvl3pPr>
            <a:lvl4pPr marL="5063559" indent="0">
              <a:buNone/>
              <a:defRPr sz="3333"/>
            </a:lvl4pPr>
            <a:lvl5pPr marL="6751414" indent="0">
              <a:buNone/>
              <a:defRPr sz="3333"/>
            </a:lvl5pPr>
            <a:lvl6pPr marL="8439260" indent="0">
              <a:buNone/>
              <a:defRPr sz="3333"/>
            </a:lvl6pPr>
            <a:lvl7pPr marL="10127138" indent="0">
              <a:buNone/>
              <a:defRPr sz="3333"/>
            </a:lvl7pPr>
            <a:lvl8pPr marL="11814976" indent="0">
              <a:buNone/>
              <a:defRPr sz="3333"/>
            </a:lvl8pPr>
            <a:lvl9pPr marL="1350282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6996963"/>
      </p:ext>
    </p:extLst>
  </p:cSld>
  <p:clrMapOvr>
    <a:masterClrMapping/>
  </p:clrMapOvr>
</p:sldLayout>
</file>

<file path=ppt/slideLayouts/slideLayout1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8157818"/>
      </p:ext>
    </p:extLst>
  </p:cSld>
  <p:clrMapOvr>
    <a:masterClrMapping/>
  </p:clrMapOvr>
</p:sldLayout>
</file>

<file path=ppt/slideLayouts/slideLayout14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882610" y="1442337"/>
            <a:ext cx="6480810" cy="30716442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0181" y="1442337"/>
            <a:ext cx="18962370" cy="30716442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804F6-1EC8-4F45-958E-1A743EB96386}" type="slidenum">
              <a:rPr lang="en-US" smtClean="0">
                <a:latin typeface="Calibri"/>
              </a:rPr>
              <a:pPr/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5348780"/>
      </p:ext>
    </p:extLst>
  </p:cSld>
  <p:clrMapOvr>
    <a:masterClrMapping/>
  </p:clrMapOvr>
</p:sldLayout>
</file>

<file path=ppt/slideLayouts/slideLayout14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479" tIns="168818" rIns="337479" bIns="168818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5028" tIns="202608" rIns="405028" bIns="20260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69874"/>
      </p:ext>
    </p:extLst>
  </p:cSld>
  <p:clrMapOvr>
    <a:masterClrMapping/>
  </p:clrMapOvr>
  <p:transition/>
</p:sldLayout>
</file>

<file path=ppt/slideLayouts/slideLayout14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64528"/>
      </p:ext>
    </p:extLst>
  </p:cSld>
  <p:clrMapOvr>
    <a:masterClrMapping/>
  </p:clrMapOvr>
  <p:transition/>
</p:sldLayout>
</file>

<file path=ppt/slideLayouts/slideLayout14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54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2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7391" indent="0">
              <a:buNone/>
              <a:defRPr sz="6916"/>
            </a:lvl2pPr>
            <a:lvl3pPr marL="3374783" indent="0">
              <a:buNone/>
              <a:defRPr sz="6082"/>
            </a:lvl3pPr>
            <a:lvl4pPr marL="5062165" indent="0">
              <a:buNone/>
              <a:defRPr sz="5249"/>
            </a:lvl4pPr>
            <a:lvl5pPr marL="6749557" indent="0">
              <a:buNone/>
              <a:defRPr sz="5249"/>
            </a:lvl5pPr>
            <a:lvl6pPr marL="8436940" indent="0">
              <a:buNone/>
              <a:defRPr sz="5249"/>
            </a:lvl6pPr>
            <a:lvl7pPr marL="10124351" indent="0">
              <a:buNone/>
              <a:defRPr sz="5249"/>
            </a:lvl7pPr>
            <a:lvl8pPr marL="11811726" indent="0">
              <a:buNone/>
              <a:defRPr sz="5249"/>
            </a:lvl8pPr>
            <a:lvl9pPr marL="13499113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678518"/>
      </p:ext>
    </p:extLst>
  </p:cSld>
  <p:clrMapOvr>
    <a:masterClrMapping/>
  </p:clrMapOvr>
  <p:transition/>
</p:sldLayout>
</file>

<file path=ppt/slideLayouts/slideLayout1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198796"/>
      </p:ext>
    </p:extLst>
  </p:cSld>
  <p:clrMapOvr>
    <a:masterClrMapping/>
  </p:clrMapOvr>
  <p:transition/>
</p:sldLayout>
</file>

<file path=ppt/slideLayouts/slideLayout14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7391" indent="0">
              <a:buNone/>
              <a:defRPr sz="7499" b="1"/>
            </a:lvl2pPr>
            <a:lvl3pPr marL="3374783" indent="0">
              <a:buNone/>
              <a:defRPr sz="6916" b="1"/>
            </a:lvl3pPr>
            <a:lvl4pPr marL="5062165" indent="0">
              <a:buNone/>
              <a:defRPr sz="6082" b="1"/>
            </a:lvl4pPr>
            <a:lvl5pPr marL="6749557" indent="0">
              <a:buNone/>
              <a:defRPr sz="6082" b="1"/>
            </a:lvl5pPr>
            <a:lvl6pPr marL="8436940" indent="0">
              <a:buNone/>
              <a:defRPr sz="6082" b="1"/>
            </a:lvl6pPr>
            <a:lvl7pPr marL="10124351" indent="0">
              <a:buNone/>
              <a:defRPr sz="6082" b="1"/>
            </a:lvl7pPr>
            <a:lvl8pPr marL="11811726" indent="0">
              <a:buNone/>
              <a:defRPr sz="6082" b="1"/>
            </a:lvl8pPr>
            <a:lvl9pPr marL="1349911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23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7391" indent="0">
              <a:buNone/>
              <a:defRPr sz="7499" b="1"/>
            </a:lvl2pPr>
            <a:lvl3pPr marL="3374783" indent="0">
              <a:buNone/>
              <a:defRPr sz="6916" b="1"/>
            </a:lvl3pPr>
            <a:lvl4pPr marL="5062165" indent="0">
              <a:buNone/>
              <a:defRPr sz="6082" b="1"/>
            </a:lvl4pPr>
            <a:lvl5pPr marL="6749557" indent="0">
              <a:buNone/>
              <a:defRPr sz="6082" b="1"/>
            </a:lvl5pPr>
            <a:lvl6pPr marL="8436940" indent="0">
              <a:buNone/>
              <a:defRPr sz="6082" b="1"/>
            </a:lvl6pPr>
            <a:lvl7pPr marL="10124351" indent="0">
              <a:buNone/>
              <a:defRPr sz="6082" b="1"/>
            </a:lvl7pPr>
            <a:lvl8pPr marL="11811726" indent="0">
              <a:buNone/>
              <a:defRPr sz="6082" b="1"/>
            </a:lvl8pPr>
            <a:lvl9pPr marL="13499113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23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975097"/>
      </p:ext>
    </p:extLst>
  </p:cSld>
  <p:clrMapOvr>
    <a:masterClrMapping/>
  </p:clrMapOvr>
  <p:transition/>
</p:sldLayout>
</file>

<file path=ppt/slideLayouts/slideLayout14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383652"/>
      </p:ext>
    </p:extLst>
  </p:cSld>
  <p:clrMapOvr>
    <a:masterClrMapping/>
  </p:clrMapOvr>
  <p:transition/>
</p:sldLayout>
</file>

<file path=ppt/slideLayouts/slideLayout14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270952"/>
      </p:ext>
    </p:extLst>
  </p:cSld>
  <p:clrMapOvr>
    <a:masterClrMapping/>
  </p:clrMapOvr>
  <p:transition/>
</p:sldLayout>
</file>

<file path=ppt/slideLayouts/slideLayout14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7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08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7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7391" indent="0">
              <a:buNone/>
              <a:defRPr sz="4583"/>
            </a:lvl2pPr>
            <a:lvl3pPr marL="3374783" indent="0">
              <a:buNone/>
              <a:defRPr sz="3749"/>
            </a:lvl3pPr>
            <a:lvl4pPr marL="5062165" indent="0">
              <a:buNone/>
              <a:defRPr sz="3333"/>
            </a:lvl4pPr>
            <a:lvl5pPr marL="6749557" indent="0">
              <a:buNone/>
              <a:defRPr sz="3333"/>
            </a:lvl5pPr>
            <a:lvl6pPr marL="8436940" indent="0">
              <a:buNone/>
              <a:defRPr sz="3333"/>
            </a:lvl6pPr>
            <a:lvl7pPr marL="10124351" indent="0">
              <a:buNone/>
              <a:defRPr sz="3333"/>
            </a:lvl7pPr>
            <a:lvl8pPr marL="11811726" indent="0">
              <a:buNone/>
              <a:defRPr sz="3333"/>
            </a:lvl8pPr>
            <a:lvl9pPr marL="1349911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746242"/>
      </p:ext>
    </p:extLst>
  </p:cSld>
  <p:clrMapOvr>
    <a:masterClrMapping/>
  </p:clrMapOvr>
  <p:transition/>
</p:sldLayout>
</file>

<file path=ppt/slideLayouts/slideLayout14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7391" indent="0">
              <a:buNone/>
              <a:defRPr sz="10415"/>
            </a:lvl2pPr>
            <a:lvl3pPr marL="3374783" indent="0">
              <a:buNone/>
              <a:defRPr sz="8999"/>
            </a:lvl3pPr>
            <a:lvl4pPr marL="5062165" indent="0">
              <a:buNone/>
              <a:defRPr sz="7499"/>
            </a:lvl4pPr>
            <a:lvl5pPr marL="6749557" indent="0">
              <a:buNone/>
              <a:defRPr sz="7499"/>
            </a:lvl5pPr>
            <a:lvl6pPr marL="8436940" indent="0">
              <a:buNone/>
              <a:defRPr sz="7499"/>
            </a:lvl6pPr>
            <a:lvl7pPr marL="10124351" indent="0">
              <a:buNone/>
              <a:defRPr sz="7499"/>
            </a:lvl7pPr>
            <a:lvl8pPr marL="11811726" indent="0">
              <a:buNone/>
              <a:defRPr sz="7499"/>
            </a:lvl8pPr>
            <a:lvl9pPr marL="13499113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7391" indent="0">
              <a:buNone/>
              <a:defRPr sz="4583"/>
            </a:lvl2pPr>
            <a:lvl3pPr marL="3374783" indent="0">
              <a:buNone/>
              <a:defRPr sz="3749"/>
            </a:lvl3pPr>
            <a:lvl4pPr marL="5062165" indent="0">
              <a:buNone/>
              <a:defRPr sz="3333"/>
            </a:lvl4pPr>
            <a:lvl5pPr marL="6749557" indent="0">
              <a:buNone/>
              <a:defRPr sz="3333"/>
            </a:lvl5pPr>
            <a:lvl6pPr marL="8436940" indent="0">
              <a:buNone/>
              <a:defRPr sz="3333"/>
            </a:lvl6pPr>
            <a:lvl7pPr marL="10124351" indent="0">
              <a:buNone/>
              <a:defRPr sz="3333"/>
            </a:lvl7pPr>
            <a:lvl8pPr marL="11811726" indent="0">
              <a:buNone/>
              <a:defRPr sz="3333"/>
            </a:lvl8pPr>
            <a:lvl9pPr marL="13499113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814127"/>
      </p:ext>
    </p:extLst>
  </p:cSld>
  <p:clrMapOvr>
    <a:masterClrMapping/>
  </p:clrMapOvr>
  <p:transition/>
</p:sldLayout>
</file>

<file path=ppt/slideLayouts/slideLayout1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604761"/>
      </p:ext>
    </p:extLst>
  </p:cSld>
  <p:clrMapOvr>
    <a:masterClrMapping/>
  </p:clrMapOvr>
  <p:transition/>
</p:sldLayout>
</file>

<file path=ppt/slideLayouts/slideLayout14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346176"/>
      </p:ext>
    </p:extLst>
  </p:cSld>
  <p:clrMapOvr>
    <a:masterClrMapping/>
  </p:clrMapOvr>
  <p:transition/>
</p:sldLayout>
</file>

<file path=ppt/slideLayouts/slideLayout14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385" tIns="168772" rIns="337385" bIns="168772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915" tIns="202553" rIns="404915" bIns="20255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476951"/>
      </p:ext>
    </p:extLst>
  </p:cSld>
  <p:clrMapOvr>
    <a:masterClrMapping/>
  </p:clrMapOvr>
  <p:transition/>
</p:sldLayout>
</file>

<file path=ppt/slideLayouts/slideLayout14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42880"/>
      </p:ext>
    </p:extLst>
  </p:cSld>
  <p:clrMapOvr>
    <a:masterClrMapping/>
  </p:clrMapOvr>
  <p:transition/>
</p:sldLayout>
</file>

<file path=ppt/slideLayouts/slideLayout14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65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33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6924" indent="0">
              <a:buNone/>
              <a:defRPr sz="6916"/>
            </a:lvl2pPr>
            <a:lvl3pPr marL="3373854" indent="0">
              <a:buNone/>
              <a:defRPr sz="6082"/>
            </a:lvl3pPr>
            <a:lvl4pPr marL="5060773" indent="0">
              <a:buNone/>
              <a:defRPr sz="5249"/>
            </a:lvl4pPr>
            <a:lvl5pPr marL="6747702" indent="0">
              <a:buNone/>
              <a:defRPr sz="5249"/>
            </a:lvl5pPr>
            <a:lvl6pPr marL="8434619" indent="0">
              <a:buNone/>
              <a:defRPr sz="5249"/>
            </a:lvl6pPr>
            <a:lvl7pPr marL="10121566" indent="0">
              <a:buNone/>
              <a:defRPr sz="5249"/>
            </a:lvl7pPr>
            <a:lvl8pPr marL="11808475" indent="0">
              <a:buNone/>
              <a:defRPr sz="5249"/>
            </a:lvl8pPr>
            <a:lvl9pPr marL="1349540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774149"/>
      </p:ext>
    </p:extLst>
  </p:cSld>
  <p:clrMapOvr>
    <a:masterClrMapping/>
  </p:clrMapOvr>
  <p:transition/>
</p:sldLayout>
</file>

<file path=ppt/slideLayouts/slideLayout1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200129"/>
      </p:ext>
    </p:extLst>
  </p:cSld>
  <p:clrMapOvr>
    <a:masterClrMapping/>
  </p:clrMapOvr>
  <p:transition/>
</p:sldLayout>
</file>

<file path=ppt/slideLayouts/slideLayout14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6924" indent="0">
              <a:buNone/>
              <a:defRPr sz="7499" b="1"/>
            </a:lvl2pPr>
            <a:lvl3pPr marL="3373854" indent="0">
              <a:buNone/>
              <a:defRPr sz="6916" b="1"/>
            </a:lvl3pPr>
            <a:lvl4pPr marL="5060773" indent="0">
              <a:buNone/>
              <a:defRPr sz="6082" b="1"/>
            </a:lvl4pPr>
            <a:lvl5pPr marL="6747702" indent="0">
              <a:buNone/>
              <a:defRPr sz="6082" b="1"/>
            </a:lvl5pPr>
            <a:lvl6pPr marL="8434619" indent="0">
              <a:buNone/>
              <a:defRPr sz="6082" b="1"/>
            </a:lvl6pPr>
            <a:lvl7pPr marL="10121566" indent="0">
              <a:buNone/>
              <a:defRPr sz="6082" b="1"/>
            </a:lvl7pPr>
            <a:lvl8pPr marL="11808475" indent="0">
              <a:buNone/>
              <a:defRPr sz="6082" b="1"/>
            </a:lvl8pPr>
            <a:lvl9pPr marL="1349540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31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6924" indent="0">
              <a:buNone/>
              <a:defRPr sz="7499" b="1"/>
            </a:lvl2pPr>
            <a:lvl3pPr marL="3373854" indent="0">
              <a:buNone/>
              <a:defRPr sz="6916" b="1"/>
            </a:lvl3pPr>
            <a:lvl4pPr marL="5060773" indent="0">
              <a:buNone/>
              <a:defRPr sz="6082" b="1"/>
            </a:lvl4pPr>
            <a:lvl5pPr marL="6747702" indent="0">
              <a:buNone/>
              <a:defRPr sz="6082" b="1"/>
            </a:lvl5pPr>
            <a:lvl6pPr marL="8434619" indent="0">
              <a:buNone/>
              <a:defRPr sz="6082" b="1"/>
            </a:lvl6pPr>
            <a:lvl7pPr marL="10121566" indent="0">
              <a:buNone/>
              <a:defRPr sz="6082" b="1"/>
            </a:lvl7pPr>
            <a:lvl8pPr marL="11808475" indent="0">
              <a:buNone/>
              <a:defRPr sz="6082" b="1"/>
            </a:lvl8pPr>
            <a:lvl9pPr marL="1349540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31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199306"/>
      </p:ext>
    </p:extLst>
  </p:cSld>
  <p:clrMapOvr>
    <a:masterClrMapping/>
  </p:clrMapOvr>
  <p:transition/>
</p:sldLayout>
</file>

<file path=ppt/slideLayouts/slideLayout14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484662"/>
      </p:ext>
    </p:extLst>
  </p:cSld>
  <p:clrMapOvr>
    <a:masterClrMapping/>
  </p:clrMapOvr>
  <p:transition/>
</p:sldLayout>
</file>

<file path=ppt/slideLayouts/slideLayout14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71530"/>
      </p:ext>
    </p:extLst>
  </p:cSld>
  <p:clrMapOvr>
    <a:masterClrMapping/>
  </p:clrMapOvr>
  <p:transition/>
</p:sldLayout>
</file>

<file path=ppt/slideLayouts/slideLayout14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2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6924" indent="0">
              <a:buNone/>
              <a:defRPr sz="4583"/>
            </a:lvl2pPr>
            <a:lvl3pPr marL="3373854" indent="0">
              <a:buNone/>
              <a:defRPr sz="3749"/>
            </a:lvl3pPr>
            <a:lvl4pPr marL="5060773" indent="0">
              <a:buNone/>
              <a:defRPr sz="3333"/>
            </a:lvl4pPr>
            <a:lvl5pPr marL="6747702" indent="0">
              <a:buNone/>
              <a:defRPr sz="3333"/>
            </a:lvl5pPr>
            <a:lvl6pPr marL="8434619" indent="0">
              <a:buNone/>
              <a:defRPr sz="3333"/>
            </a:lvl6pPr>
            <a:lvl7pPr marL="10121566" indent="0">
              <a:buNone/>
              <a:defRPr sz="3333"/>
            </a:lvl7pPr>
            <a:lvl8pPr marL="11808475" indent="0">
              <a:buNone/>
              <a:defRPr sz="3333"/>
            </a:lvl8pPr>
            <a:lvl9pPr marL="1349540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370657"/>
      </p:ext>
    </p:extLst>
  </p:cSld>
  <p:clrMapOvr>
    <a:masterClrMapping/>
  </p:clrMapOvr>
  <p:transition/>
</p:sldLayout>
</file>

<file path=ppt/slideLayouts/slideLayout14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6924" indent="0">
              <a:buNone/>
              <a:defRPr sz="10415"/>
            </a:lvl2pPr>
            <a:lvl3pPr marL="3373854" indent="0">
              <a:buNone/>
              <a:defRPr sz="8999"/>
            </a:lvl3pPr>
            <a:lvl4pPr marL="5060773" indent="0">
              <a:buNone/>
              <a:defRPr sz="7499"/>
            </a:lvl4pPr>
            <a:lvl5pPr marL="6747702" indent="0">
              <a:buNone/>
              <a:defRPr sz="7499"/>
            </a:lvl5pPr>
            <a:lvl6pPr marL="8434619" indent="0">
              <a:buNone/>
              <a:defRPr sz="7499"/>
            </a:lvl6pPr>
            <a:lvl7pPr marL="10121566" indent="0">
              <a:buNone/>
              <a:defRPr sz="7499"/>
            </a:lvl7pPr>
            <a:lvl8pPr marL="11808475" indent="0">
              <a:buNone/>
              <a:defRPr sz="7499"/>
            </a:lvl8pPr>
            <a:lvl9pPr marL="1349540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6924" indent="0">
              <a:buNone/>
              <a:defRPr sz="4583"/>
            </a:lvl2pPr>
            <a:lvl3pPr marL="3373854" indent="0">
              <a:buNone/>
              <a:defRPr sz="3749"/>
            </a:lvl3pPr>
            <a:lvl4pPr marL="5060773" indent="0">
              <a:buNone/>
              <a:defRPr sz="3333"/>
            </a:lvl4pPr>
            <a:lvl5pPr marL="6747702" indent="0">
              <a:buNone/>
              <a:defRPr sz="3333"/>
            </a:lvl5pPr>
            <a:lvl6pPr marL="8434619" indent="0">
              <a:buNone/>
              <a:defRPr sz="3333"/>
            </a:lvl6pPr>
            <a:lvl7pPr marL="10121566" indent="0">
              <a:buNone/>
              <a:defRPr sz="3333"/>
            </a:lvl7pPr>
            <a:lvl8pPr marL="11808475" indent="0">
              <a:buNone/>
              <a:defRPr sz="3333"/>
            </a:lvl8pPr>
            <a:lvl9pPr marL="1349540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56542"/>
      </p:ext>
    </p:extLst>
  </p:cSld>
  <p:clrMapOvr>
    <a:masterClrMapping/>
  </p:clrMapOvr>
  <p:transition/>
</p:sldLayout>
</file>

<file path=ppt/slideLayouts/slideLayout1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931407"/>
      </p:ext>
    </p:extLst>
  </p:cSld>
  <p:clrMapOvr>
    <a:masterClrMapping/>
  </p:clrMapOvr>
  <p:transition/>
</p:sldLayout>
</file>

<file path=ppt/slideLayouts/slideLayout14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529322"/>
      </p:ext>
    </p:extLst>
  </p:cSld>
  <p:clrMapOvr>
    <a:masterClrMapping/>
  </p:clrMapOvr>
  <p:transition/>
</p:sldLayout>
</file>

<file path=ppt/slideLayouts/slideLayout14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291" tIns="168726" rIns="337291" bIns="168726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803" tIns="202498" rIns="404803" bIns="20249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805834"/>
      </p:ext>
    </p:extLst>
  </p:cSld>
  <p:clrMapOvr>
    <a:masterClrMapping/>
  </p:clrMapOvr>
  <p:transition/>
</p:sldLayout>
</file>

<file path=ppt/slideLayouts/slideLayout14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567429"/>
      </p:ext>
    </p:extLst>
  </p:cSld>
  <p:clrMapOvr>
    <a:masterClrMapping/>
  </p:clrMapOvr>
  <p:transition/>
</p:sldLayout>
</file>

<file path=ppt/slideLayouts/slideLayout14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7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3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6459" indent="0">
              <a:buNone/>
              <a:defRPr sz="6916"/>
            </a:lvl2pPr>
            <a:lvl3pPr marL="3372923" indent="0">
              <a:buNone/>
              <a:defRPr sz="6082"/>
            </a:lvl3pPr>
            <a:lvl4pPr marL="5059385" indent="0">
              <a:buNone/>
              <a:defRPr sz="5249"/>
            </a:lvl4pPr>
            <a:lvl5pPr marL="6745845" indent="0">
              <a:buNone/>
              <a:defRPr sz="5249"/>
            </a:lvl5pPr>
            <a:lvl6pPr marL="8432299" indent="0">
              <a:buNone/>
              <a:defRPr sz="5249"/>
            </a:lvl6pPr>
            <a:lvl7pPr marL="10118781" indent="0">
              <a:buNone/>
              <a:defRPr sz="5249"/>
            </a:lvl7pPr>
            <a:lvl8pPr marL="11805228" indent="0">
              <a:buNone/>
              <a:defRPr sz="5249"/>
            </a:lvl8pPr>
            <a:lvl9pPr marL="13491689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885764"/>
      </p:ext>
    </p:extLst>
  </p:cSld>
  <p:clrMapOvr>
    <a:masterClrMapping/>
  </p:clrMapOvr>
  <p:transition/>
</p:sldLayout>
</file>

<file path=ppt/slideLayouts/slideLayout14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509"/>
      </p:ext>
    </p:extLst>
  </p:cSld>
  <p:clrMapOvr>
    <a:masterClrMapping/>
  </p:clrMapOvr>
  <p:transition/>
</p:sldLayout>
</file>

<file path=ppt/slideLayouts/slideLayout14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6459" indent="0">
              <a:buNone/>
              <a:defRPr sz="7499" b="1"/>
            </a:lvl2pPr>
            <a:lvl3pPr marL="3372923" indent="0">
              <a:buNone/>
              <a:defRPr sz="6916" b="1"/>
            </a:lvl3pPr>
            <a:lvl4pPr marL="5059385" indent="0">
              <a:buNone/>
              <a:defRPr sz="6082" b="1"/>
            </a:lvl4pPr>
            <a:lvl5pPr marL="6745845" indent="0">
              <a:buNone/>
              <a:defRPr sz="6082" b="1"/>
            </a:lvl5pPr>
            <a:lvl6pPr marL="8432299" indent="0">
              <a:buNone/>
              <a:defRPr sz="6082" b="1"/>
            </a:lvl6pPr>
            <a:lvl7pPr marL="10118781" indent="0">
              <a:buNone/>
              <a:defRPr sz="6082" b="1"/>
            </a:lvl7pPr>
            <a:lvl8pPr marL="11805228" indent="0">
              <a:buNone/>
              <a:defRPr sz="6082" b="1"/>
            </a:lvl8pPr>
            <a:lvl9pPr marL="1349168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37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6459" indent="0">
              <a:buNone/>
              <a:defRPr sz="7499" b="1"/>
            </a:lvl2pPr>
            <a:lvl3pPr marL="3372923" indent="0">
              <a:buNone/>
              <a:defRPr sz="6916" b="1"/>
            </a:lvl3pPr>
            <a:lvl4pPr marL="5059385" indent="0">
              <a:buNone/>
              <a:defRPr sz="6082" b="1"/>
            </a:lvl4pPr>
            <a:lvl5pPr marL="6745845" indent="0">
              <a:buNone/>
              <a:defRPr sz="6082" b="1"/>
            </a:lvl5pPr>
            <a:lvl6pPr marL="8432299" indent="0">
              <a:buNone/>
              <a:defRPr sz="6082" b="1"/>
            </a:lvl6pPr>
            <a:lvl7pPr marL="10118781" indent="0">
              <a:buNone/>
              <a:defRPr sz="6082" b="1"/>
            </a:lvl7pPr>
            <a:lvl8pPr marL="11805228" indent="0">
              <a:buNone/>
              <a:defRPr sz="6082" b="1"/>
            </a:lvl8pPr>
            <a:lvl9pPr marL="1349168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37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428948"/>
      </p:ext>
    </p:extLst>
  </p:cSld>
  <p:clrMapOvr>
    <a:masterClrMapping/>
  </p:clrMapOvr>
  <p:transition/>
</p:sldLayout>
</file>

<file path=ppt/slideLayouts/slideLayout14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895072"/>
      </p:ext>
    </p:extLst>
  </p:cSld>
  <p:clrMapOvr>
    <a:masterClrMapping/>
  </p:clrMapOvr>
  <p:transition/>
</p:sldLayout>
</file>

<file path=ppt/slideLayouts/slideLayout14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781182"/>
      </p:ext>
    </p:extLst>
  </p:cSld>
  <p:clrMapOvr>
    <a:masterClrMapping/>
  </p:clrMapOvr>
  <p:transition/>
</p:sldLayout>
</file>

<file path=ppt/slideLayouts/slideLayout14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32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6459" indent="0">
              <a:buNone/>
              <a:defRPr sz="4583"/>
            </a:lvl2pPr>
            <a:lvl3pPr marL="3372923" indent="0">
              <a:buNone/>
              <a:defRPr sz="3749"/>
            </a:lvl3pPr>
            <a:lvl4pPr marL="5059385" indent="0">
              <a:buNone/>
              <a:defRPr sz="3333"/>
            </a:lvl4pPr>
            <a:lvl5pPr marL="6745845" indent="0">
              <a:buNone/>
              <a:defRPr sz="3333"/>
            </a:lvl5pPr>
            <a:lvl6pPr marL="8432299" indent="0">
              <a:buNone/>
              <a:defRPr sz="3333"/>
            </a:lvl6pPr>
            <a:lvl7pPr marL="10118781" indent="0">
              <a:buNone/>
              <a:defRPr sz="3333"/>
            </a:lvl7pPr>
            <a:lvl8pPr marL="11805228" indent="0">
              <a:buNone/>
              <a:defRPr sz="3333"/>
            </a:lvl8pPr>
            <a:lvl9pPr marL="1349168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011190"/>
      </p:ext>
    </p:extLst>
  </p:cSld>
  <p:clrMapOvr>
    <a:masterClrMapping/>
  </p:clrMapOvr>
  <p:transition/>
</p:sldLayout>
</file>

<file path=ppt/slideLayouts/slideLayout14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6459" indent="0">
              <a:buNone/>
              <a:defRPr sz="10415"/>
            </a:lvl2pPr>
            <a:lvl3pPr marL="3372923" indent="0">
              <a:buNone/>
              <a:defRPr sz="8999"/>
            </a:lvl3pPr>
            <a:lvl4pPr marL="5059385" indent="0">
              <a:buNone/>
              <a:defRPr sz="7499"/>
            </a:lvl4pPr>
            <a:lvl5pPr marL="6745845" indent="0">
              <a:buNone/>
              <a:defRPr sz="7499"/>
            </a:lvl5pPr>
            <a:lvl6pPr marL="8432299" indent="0">
              <a:buNone/>
              <a:defRPr sz="7499"/>
            </a:lvl6pPr>
            <a:lvl7pPr marL="10118781" indent="0">
              <a:buNone/>
              <a:defRPr sz="7499"/>
            </a:lvl7pPr>
            <a:lvl8pPr marL="11805228" indent="0">
              <a:buNone/>
              <a:defRPr sz="7499"/>
            </a:lvl8pPr>
            <a:lvl9pPr marL="13491689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6459" indent="0">
              <a:buNone/>
              <a:defRPr sz="4583"/>
            </a:lvl2pPr>
            <a:lvl3pPr marL="3372923" indent="0">
              <a:buNone/>
              <a:defRPr sz="3749"/>
            </a:lvl3pPr>
            <a:lvl4pPr marL="5059385" indent="0">
              <a:buNone/>
              <a:defRPr sz="3333"/>
            </a:lvl4pPr>
            <a:lvl5pPr marL="6745845" indent="0">
              <a:buNone/>
              <a:defRPr sz="3333"/>
            </a:lvl5pPr>
            <a:lvl6pPr marL="8432299" indent="0">
              <a:buNone/>
              <a:defRPr sz="3333"/>
            </a:lvl6pPr>
            <a:lvl7pPr marL="10118781" indent="0">
              <a:buNone/>
              <a:defRPr sz="3333"/>
            </a:lvl7pPr>
            <a:lvl8pPr marL="11805228" indent="0">
              <a:buNone/>
              <a:defRPr sz="3333"/>
            </a:lvl8pPr>
            <a:lvl9pPr marL="1349168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041239"/>
      </p:ext>
    </p:extLst>
  </p:cSld>
  <p:clrMapOvr>
    <a:masterClrMapping/>
  </p:clrMapOvr>
  <p:transition/>
</p:sldLayout>
</file>

<file path=ppt/slideLayouts/slideLayout14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989731"/>
      </p:ext>
    </p:extLst>
  </p:cSld>
  <p:clrMapOvr>
    <a:masterClrMapping/>
  </p:clrMapOvr>
  <p:transition/>
</p:sldLayout>
</file>

<file path=ppt/slideLayouts/slideLayout14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259405"/>
      </p:ext>
    </p:extLst>
  </p:cSld>
  <p:clrMapOvr>
    <a:masterClrMapping/>
  </p:clrMapOvr>
  <p:transition/>
</p:sldLayout>
</file>

<file path=ppt/slideLayouts/slideLayout14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197" tIns="168680" rIns="337197" bIns="168680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690" tIns="202443" rIns="404690" bIns="20244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770625"/>
      </p:ext>
    </p:extLst>
  </p:cSld>
  <p:clrMapOvr>
    <a:masterClrMapping/>
  </p:clrMapOvr>
  <p:transition/>
</p:sldLayout>
</file>

<file path=ppt/slideLayouts/slideLayout14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84286"/>
      </p:ext>
    </p:extLst>
  </p:cSld>
  <p:clrMapOvr>
    <a:masterClrMapping/>
  </p:clrMapOvr>
  <p:transition/>
</p:sldLayout>
</file>

<file path=ppt/slideLayouts/slideLayout14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86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4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5995" indent="0">
              <a:buNone/>
              <a:defRPr sz="6916"/>
            </a:lvl2pPr>
            <a:lvl3pPr marL="3371998" indent="0">
              <a:buNone/>
              <a:defRPr sz="6082"/>
            </a:lvl3pPr>
            <a:lvl4pPr marL="5057993" indent="0">
              <a:buNone/>
              <a:defRPr sz="5249"/>
            </a:lvl4pPr>
            <a:lvl5pPr marL="6743990" indent="0">
              <a:buNone/>
              <a:defRPr sz="5249"/>
            </a:lvl5pPr>
            <a:lvl6pPr marL="8429978" indent="0">
              <a:buNone/>
              <a:defRPr sz="5249"/>
            </a:lvl6pPr>
            <a:lvl7pPr marL="10115998" indent="0">
              <a:buNone/>
              <a:defRPr sz="5249"/>
            </a:lvl7pPr>
            <a:lvl8pPr marL="11801982" indent="0">
              <a:buNone/>
              <a:defRPr sz="5249"/>
            </a:lvl8pPr>
            <a:lvl9pPr marL="13487977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65732"/>
      </p:ext>
    </p:extLst>
  </p:cSld>
  <p:clrMapOvr>
    <a:masterClrMapping/>
  </p:clrMapOvr>
  <p:transition/>
</p:sldLayout>
</file>

<file path=ppt/slideLayouts/slideLayout14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452938"/>
      </p:ext>
    </p:extLst>
  </p:cSld>
  <p:clrMapOvr>
    <a:masterClrMapping/>
  </p:clrMapOvr>
  <p:transition/>
</p:sldLayout>
</file>

<file path=ppt/slideLayouts/slideLayout14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5995" indent="0">
              <a:buNone/>
              <a:defRPr sz="7499" b="1"/>
            </a:lvl2pPr>
            <a:lvl3pPr marL="3371998" indent="0">
              <a:buNone/>
              <a:defRPr sz="6916" b="1"/>
            </a:lvl3pPr>
            <a:lvl4pPr marL="5057993" indent="0">
              <a:buNone/>
              <a:defRPr sz="6082" b="1"/>
            </a:lvl4pPr>
            <a:lvl5pPr marL="6743990" indent="0">
              <a:buNone/>
              <a:defRPr sz="6082" b="1"/>
            </a:lvl5pPr>
            <a:lvl6pPr marL="8429978" indent="0">
              <a:buNone/>
              <a:defRPr sz="6082" b="1"/>
            </a:lvl6pPr>
            <a:lvl7pPr marL="10115998" indent="0">
              <a:buNone/>
              <a:defRPr sz="6082" b="1"/>
            </a:lvl7pPr>
            <a:lvl8pPr marL="11801982" indent="0">
              <a:buNone/>
              <a:defRPr sz="6082" b="1"/>
            </a:lvl8pPr>
            <a:lvl9pPr marL="1348797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41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5995" indent="0">
              <a:buNone/>
              <a:defRPr sz="7499" b="1"/>
            </a:lvl2pPr>
            <a:lvl3pPr marL="3371998" indent="0">
              <a:buNone/>
              <a:defRPr sz="6916" b="1"/>
            </a:lvl3pPr>
            <a:lvl4pPr marL="5057993" indent="0">
              <a:buNone/>
              <a:defRPr sz="6082" b="1"/>
            </a:lvl4pPr>
            <a:lvl5pPr marL="6743990" indent="0">
              <a:buNone/>
              <a:defRPr sz="6082" b="1"/>
            </a:lvl5pPr>
            <a:lvl6pPr marL="8429978" indent="0">
              <a:buNone/>
              <a:defRPr sz="6082" b="1"/>
            </a:lvl6pPr>
            <a:lvl7pPr marL="10115998" indent="0">
              <a:buNone/>
              <a:defRPr sz="6082" b="1"/>
            </a:lvl7pPr>
            <a:lvl8pPr marL="11801982" indent="0">
              <a:buNone/>
              <a:defRPr sz="6082" b="1"/>
            </a:lvl8pPr>
            <a:lvl9pPr marL="13487977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41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243100"/>
      </p:ext>
    </p:extLst>
  </p:cSld>
  <p:clrMapOvr>
    <a:masterClrMapping/>
  </p:clrMapOvr>
  <p:transition/>
</p:sldLayout>
</file>

<file path=ppt/slideLayouts/slideLayout14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352379"/>
      </p:ext>
    </p:extLst>
  </p:cSld>
  <p:clrMapOvr>
    <a:masterClrMapping/>
  </p:clrMapOvr>
  <p:transition/>
</p:sldLayout>
</file>

<file path=ppt/slideLayouts/slideLayout14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792461"/>
      </p:ext>
    </p:extLst>
  </p:cSld>
  <p:clrMapOvr>
    <a:masterClrMapping/>
  </p:clrMapOvr>
  <p:transition/>
</p:sldLayout>
</file>

<file path=ppt/slideLayouts/slideLayout14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44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5995" indent="0">
              <a:buNone/>
              <a:defRPr sz="4583"/>
            </a:lvl2pPr>
            <a:lvl3pPr marL="3371998" indent="0">
              <a:buNone/>
              <a:defRPr sz="3749"/>
            </a:lvl3pPr>
            <a:lvl4pPr marL="5057993" indent="0">
              <a:buNone/>
              <a:defRPr sz="3333"/>
            </a:lvl4pPr>
            <a:lvl5pPr marL="6743990" indent="0">
              <a:buNone/>
              <a:defRPr sz="3333"/>
            </a:lvl5pPr>
            <a:lvl6pPr marL="8429978" indent="0">
              <a:buNone/>
              <a:defRPr sz="3333"/>
            </a:lvl6pPr>
            <a:lvl7pPr marL="10115998" indent="0">
              <a:buNone/>
              <a:defRPr sz="3333"/>
            </a:lvl7pPr>
            <a:lvl8pPr marL="11801982" indent="0">
              <a:buNone/>
              <a:defRPr sz="3333"/>
            </a:lvl8pPr>
            <a:lvl9pPr marL="1348797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860257"/>
      </p:ext>
    </p:extLst>
  </p:cSld>
  <p:clrMapOvr>
    <a:masterClrMapping/>
  </p:clrMapOvr>
  <p:transition/>
</p:sldLayout>
</file>

<file path=ppt/slideLayouts/slideLayout14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5995" indent="0">
              <a:buNone/>
              <a:defRPr sz="10415"/>
            </a:lvl2pPr>
            <a:lvl3pPr marL="3371998" indent="0">
              <a:buNone/>
              <a:defRPr sz="8999"/>
            </a:lvl3pPr>
            <a:lvl4pPr marL="5057993" indent="0">
              <a:buNone/>
              <a:defRPr sz="7499"/>
            </a:lvl4pPr>
            <a:lvl5pPr marL="6743990" indent="0">
              <a:buNone/>
              <a:defRPr sz="7499"/>
            </a:lvl5pPr>
            <a:lvl6pPr marL="8429978" indent="0">
              <a:buNone/>
              <a:defRPr sz="7499"/>
            </a:lvl6pPr>
            <a:lvl7pPr marL="10115998" indent="0">
              <a:buNone/>
              <a:defRPr sz="7499"/>
            </a:lvl7pPr>
            <a:lvl8pPr marL="11801982" indent="0">
              <a:buNone/>
              <a:defRPr sz="7499"/>
            </a:lvl8pPr>
            <a:lvl9pPr marL="13487977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5995" indent="0">
              <a:buNone/>
              <a:defRPr sz="4583"/>
            </a:lvl2pPr>
            <a:lvl3pPr marL="3371998" indent="0">
              <a:buNone/>
              <a:defRPr sz="3749"/>
            </a:lvl3pPr>
            <a:lvl4pPr marL="5057993" indent="0">
              <a:buNone/>
              <a:defRPr sz="3333"/>
            </a:lvl4pPr>
            <a:lvl5pPr marL="6743990" indent="0">
              <a:buNone/>
              <a:defRPr sz="3333"/>
            </a:lvl5pPr>
            <a:lvl6pPr marL="8429978" indent="0">
              <a:buNone/>
              <a:defRPr sz="3333"/>
            </a:lvl6pPr>
            <a:lvl7pPr marL="10115998" indent="0">
              <a:buNone/>
              <a:defRPr sz="3333"/>
            </a:lvl7pPr>
            <a:lvl8pPr marL="11801982" indent="0">
              <a:buNone/>
              <a:defRPr sz="3333"/>
            </a:lvl8pPr>
            <a:lvl9pPr marL="13487977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347063"/>
      </p:ext>
    </p:extLst>
  </p:cSld>
  <p:clrMapOvr>
    <a:masterClrMapping/>
  </p:clrMapOvr>
  <p:transition/>
</p:sldLayout>
</file>

<file path=ppt/slideLayouts/slideLayout14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7942"/>
      </p:ext>
    </p:extLst>
  </p:cSld>
  <p:clrMapOvr>
    <a:masterClrMapping/>
  </p:clrMapOvr>
  <p:transition/>
</p:sldLayout>
</file>

<file path=ppt/slideLayouts/slideLayout14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462213"/>
      </p:ext>
    </p:extLst>
  </p:cSld>
  <p:clrMapOvr>
    <a:masterClrMapping/>
  </p:clrMapOvr>
  <p:transition/>
</p:sldLayout>
</file>

<file path=ppt/slideLayouts/slideLayout14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104" tIns="168636" rIns="337104" bIns="168636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578" tIns="202390" rIns="404578" bIns="20239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978687"/>
      </p:ext>
    </p:extLst>
  </p:cSld>
  <p:clrMapOvr>
    <a:masterClrMapping/>
  </p:clrMapOvr>
  <p:transition/>
</p:sldLayout>
</file>

<file path=ppt/slideLayouts/slideLayout14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754461"/>
      </p:ext>
    </p:extLst>
  </p:cSld>
  <p:clrMapOvr>
    <a:masterClrMapping/>
  </p:clrMapOvr>
  <p:transition/>
</p:sldLayout>
</file>

<file path=ppt/slideLayouts/slideLayout14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895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49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5530" indent="0">
              <a:buNone/>
              <a:defRPr sz="6916"/>
            </a:lvl2pPr>
            <a:lvl3pPr marL="3371071" indent="0">
              <a:buNone/>
              <a:defRPr sz="6082"/>
            </a:lvl3pPr>
            <a:lvl4pPr marL="5056602" indent="0">
              <a:buNone/>
              <a:defRPr sz="5249"/>
            </a:lvl4pPr>
            <a:lvl5pPr marL="6742134" indent="0">
              <a:buNone/>
              <a:defRPr sz="5249"/>
            </a:lvl5pPr>
            <a:lvl6pPr marL="8427658" indent="0">
              <a:buNone/>
              <a:defRPr sz="5249"/>
            </a:lvl6pPr>
            <a:lvl7pPr marL="10113217" indent="0">
              <a:buNone/>
              <a:defRPr sz="5249"/>
            </a:lvl7pPr>
            <a:lvl8pPr marL="11798737" indent="0">
              <a:buNone/>
              <a:defRPr sz="5249"/>
            </a:lvl8pPr>
            <a:lvl9pPr marL="1348426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599587"/>
      </p:ext>
    </p:extLst>
  </p:cSld>
  <p:clrMapOvr>
    <a:masterClrMapping/>
  </p:clrMapOvr>
  <p:transition/>
</p:sldLayout>
</file>

<file path=ppt/slideLayouts/slideLayout14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623891"/>
      </p:ext>
    </p:extLst>
  </p:cSld>
  <p:clrMapOvr>
    <a:masterClrMapping/>
  </p:clrMapOvr>
  <p:transition/>
</p:sldLayout>
</file>

<file path=ppt/slideLayouts/slideLayout14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5530" indent="0">
              <a:buNone/>
              <a:defRPr sz="7499" b="1"/>
            </a:lvl2pPr>
            <a:lvl3pPr marL="3371071" indent="0">
              <a:buNone/>
              <a:defRPr sz="6916" b="1"/>
            </a:lvl3pPr>
            <a:lvl4pPr marL="5056602" indent="0">
              <a:buNone/>
              <a:defRPr sz="6082" b="1"/>
            </a:lvl4pPr>
            <a:lvl5pPr marL="6742134" indent="0">
              <a:buNone/>
              <a:defRPr sz="6082" b="1"/>
            </a:lvl5pPr>
            <a:lvl6pPr marL="8427658" indent="0">
              <a:buNone/>
              <a:defRPr sz="6082" b="1"/>
            </a:lvl6pPr>
            <a:lvl7pPr marL="10113217" indent="0">
              <a:buNone/>
              <a:defRPr sz="6082" b="1"/>
            </a:lvl7pPr>
            <a:lvl8pPr marL="11798737" indent="0">
              <a:buNone/>
              <a:defRPr sz="6082" b="1"/>
            </a:lvl8pPr>
            <a:lvl9pPr marL="1348426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48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5530" indent="0">
              <a:buNone/>
              <a:defRPr sz="7499" b="1"/>
            </a:lvl2pPr>
            <a:lvl3pPr marL="3371071" indent="0">
              <a:buNone/>
              <a:defRPr sz="6916" b="1"/>
            </a:lvl3pPr>
            <a:lvl4pPr marL="5056602" indent="0">
              <a:buNone/>
              <a:defRPr sz="6082" b="1"/>
            </a:lvl4pPr>
            <a:lvl5pPr marL="6742134" indent="0">
              <a:buNone/>
              <a:defRPr sz="6082" b="1"/>
            </a:lvl5pPr>
            <a:lvl6pPr marL="8427658" indent="0">
              <a:buNone/>
              <a:defRPr sz="6082" b="1"/>
            </a:lvl6pPr>
            <a:lvl7pPr marL="10113217" indent="0">
              <a:buNone/>
              <a:defRPr sz="6082" b="1"/>
            </a:lvl7pPr>
            <a:lvl8pPr marL="11798737" indent="0">
              <a:buNone/>
              <a:defRPr sz="6082" b="1"/>
            </a:lvl8pPr>
            <a:lvl9pPr marL="1348426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48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880167"/>
      </p:ext>
    </p:extLst>
  </p:cSld>
  <p:clrMapOvr>
    <a:masterClrMapping/>
  </p:clrMapOvr>
  <p:transition/>
</p:sldLayout>
</file>

<file path=ppt/slideLayouts/slideLayout14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548866"/>
      </p:ext>
    </p:extLst>
  </p:cSld>
  <p:clrMapOvr>
    <a:masterClrMapping/>
  </p:clrMapOvr>
  <p:transition/>
</p:sldLayout>
</file>

<file path=ppt/slideLayouts/slideLayout14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089286"/>
      </p:ext>
    </p:extLst>
  </p:cSld>
  <p:clrMapOvr>
    <a:masterClrMapping/>
  </p:clrMapOvr>
  <p:transition/>
</p:sldLayout>
</file>

<file path=ppt/slideLayouts/slideLayout14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8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5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8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5530" indent="0">
              <a:buNone/>
              <a:defRPr sz="4583"/>
            </a:lvl2pPr>
            <a:lvl3pPr marL="3371071" indent="0">
              <a:buNone/>
              <a:defRPr sz="3749"/>
            </a:lvl3pPr>
            <a:lvl4pPr marL="5056602" indent="0">
              <a:buNone/>
              <a:defRPr sz="3333"/>
            </a:lvl4pPr>
            <a:lvl5pPr marL="6742134" indent="0">
              <a:buNone/>
              <a:defRPr sz="3333"/>
            </a:lvl5pPr>
            <a:lvl6pPr marL="8427658" indent="0">
              <a:buNone/>
              <a:defRPr sz="3333"/>
            </a:lvl6pPr>
            <a:lvl7pPr marL="10113217" indent="0">
              <a:buNone/>
              <a:defRPr sz="3333"/>
            </a:lvl7pPr>
            <a:lvl8pPr marL="11798737" indent="0">
              <a:buNone/>
              <a:defRPr sz="3333"/>
            </a:lvl8pPr>
            <a:lvl9pPr marL="1348426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704230"/>
      </p:ext>
    </p:extLst>
  </p:cSld>
  <p:clrMapOvr>
    <a:masterClrMapping/>
  </p:clrMapOvr>
  <p:transition/>
</p:sldLayout>
</file>

<file path=ppt/slideLayouts/slideLayout14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5530" indent="0">
              <a:buNone/>
              <a:defRPr sz="10415"/>
            </a:lvl2pPr>
            <a:lvl3pPr marL="3371071" indent="0">
              <a:buNone/>
              <a:defRPr sz="8999"/>
            </a:lvl3pPr>
            <a:lvl4pPr marL="5056602" indent="0">
              <a:buNone/>
              <a:defRPr sz="7499"/>
            </a:lvl4pPr>
            <a:lvl5pPr marL="6742134" indent="0">
              <a:buNone/>
              <a:defRPr sz="7499"/>
            </a:lvl5pPr>
            <a:lvl6pPr marL="8427658" indent="0">
              <a:buNone/>
              <a:defRPr sz="7499"/>
            </a:lvl6pPr>
            <a:lvl7pPr marL="10113217" indent="0">
              <a:buNone/>
              <a:defRPr sz="7499"/>
            </a:lvl7pPr>
            <a:lvl8pPr marL="11798737" indent="0">
              <a:buNone/>
              <a:defRPr sz="7499"/>
            </a:lvl8pPr>
            <a:lvl9pPr marL="1348426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5530" indent="0">
              <a:buNone/>
              <a:defRPr sz="4583"/>
            </a:lvl2pPr>
            <a:lvl3pPr marL="3371071" indent="0">
              <a:buNone/>
              <a:defRPr sz="3749"/>
            </a:lvl3pPr>
            <a:lvl4pPr marL="5056602" indent="0">
              <a:buNone/>
              <a:defRPr sz="3333"/>
            </a:lvl4pPr>
            <a:lvl5pPr marL="6742134" indent="0">
              <a:buNone/>
              <a:defRPr sz="3333"/>
            </a:lvl5pPr>
            <a:lvl6pPr marL="8427658" indent="0">
              <a:buNone/>
              <a:defRPr sz="3333"/>
            </a:lvl6pPr>
            <a:lvl7pPr marL="10113217" indent="0">
              <a:buNone/>
              <a:defRPr sz="3333"/>
            </a:lvl7pPr>
            <a:lvl8pPr marL="11798737" indent="0">
              <a:buNone/>
              <a:defRPr sz="3333"/>
            </a:lvl8pPr>
            <a:lvl9pPr marL="1348426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914263"/>
      </p:ext>
    </p:extLst>
  </p:cSld>
  <p:clrMapOvr>
    <a:masterClrMapping/>
  </p:clrMapOvr>
  <p:transition/>
</p:sldLayout>
</file>

<file path=ppt/slideLayouts/slideLayout14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28319"/>
      </p:ext>
    </p:extLst>
  </p:cSld>
  <p:clrMapOvr>
    <a:masterClrMapping/>
  </p:clrMapOvr>
  <p:transition/>
</p:sldLayout>
</file>

<file path=ppt/slideLayouts/slideLayout14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29134"/>
      </p:ext>
    </p:extLst>
  </p:cSld>
  <p:clrMapOvr>
    <a:masterClrMapping/>
  </p:clrMapOvr>
  <p:transition/>
</p:sldLayout>
</file>

<file path=ppt/slideLayouts/slideLayout14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7010" tIns="168590" rIns="337010" bIns="168590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010" tIns="168590" rIns="337010" bIns="16859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010" tIns="168590" rIns="337010" bIns="16859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465" tIns="202335" rIns="404465" bIns="2023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44066"/>
      </p:ext>
    </p:extLst>
  </p:cSld>
  <p:clrMapOvr>
    <a:masterClrMapping/>
  </p:clrMapOvr>
  <p:transition/>
</p:sldLayout>
</file>

<file path=ppt/slideLayouts/slideLayout14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26837"/>
      </p:ext>
    </p:extLst>
  </p:cSld>
  <p:clrMapOvr>
    <a:masterClrMapping/>
  </p:clrMapOvr>
  <p:transition/>
</p:sldLayout>
</file>

<file path=ppt/slideLayouts/slideLayout14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10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5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5066" indent="0">
              <a:buNone/>
              <a:defRPr sz="6916"/>
            </a:lvl2pPr>
            <a:lvl3pPr marL="3370144" indent="0">
              <a:buNone/>
              <a:defRPr sz="6082"/>
            </a:lvl3pPr>
            <a:lvl4pPr marL="5055210" indent="0">
              <a:buNone/>
              <a:defRPr sz="5249"/>
            </a:lvl4pPr>
            <a:lvl5pPr marL="6740280" indent="0">
              <a:buNone/>
              <a:defRPr sz="5249"/>
            </a:lvl5pPr>
            <a:lvl6pPr marL="8425339" indent="0">
              <a:buNone/>
              <a:defRPr sz="5249"/>
            </a:lvl6pPr>
            <a:lvl7pPr marL="10110435" indent="0">
              <a:buNone/>
              <a:defRPr sz="5249"/>
            </a:lvl7pPr>
            <a:lvl8pPr marL="11795490" indent="0">
              <a:buNone/>
              <a:defRPr sz="5249"/>
            </a:lvl8pPr>
            <a:lvl9pPr marL="13480558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769266"/>
      </p:ext>
    </p:extLst>
  </p:cSld>
  <p:clrMapOvr>
    <a:masterClrMapping/>
  </p:clrMapOvr>
  <p:transition/>
</p:sldLayout>
</file>

<file path=ppt/slideLayouts/slideLayout14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725760"/>
      </p:ext>
    </p:extLst>
  </p:cSld>
  <p:clrMapOvr>
    <a:masterClrMapping/>
  </p:clrMapOvr>
  <p:transition/>
</p:sldLayout>
</file>

<file path=ppt/slideLayouts/slideLayout14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5066" indent="0">
              <a:buNone/>
              <a:defRPr sz="7499" b="1"/>
            </a:lvl2pPr>
            <a:lvl3pPr marL="3370144" indent="0">
              <a:buNone/>
              <a:defRPr sz="6916" b="1"/>
            </a:lvl3pPr>
            <a:lvl4pPr marL="5055210" indent="0">
              <a:buNone/>
              <a:defRPr sz="6082" b="1"/>
            </a:lvl4pPr>
            <a:lvl5pPr marL="6740280" indent="0">
              <a:buNone/>
              <a:defRPr sz="6082" b="1"/>
            </a:lvl5pPr>
            <a:lvl6pPr marL="8425339" indent="0">
              <a:buNone/>
              <a:defRPr sz="6082" b="1"/>
            </a:lvl6pPr>
            <a:lvl7pPr marL="10110435" indent="0">
              <a:buNone/>
              <a:defRPr sz="6082" b="1"/>
            </a:lvl7pPr>
            <a:lvl8pPr marL="11795490" indent="0">
              <a:buNone/>
              <a:defRPr sz="6082" b="1"/>
            </a:lvl8pPr>
            <a:lvl9pPr marL="1348055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56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5066" indent="0">
              <a:buNone/>
              <a:defRPr sz="7499" b="1"/>
            </a:lvl2pPr>
            <a:lvl3pPr marL="3370144" indent="0">
              <a:buNone/>
              <a:defRPr sz="6916" b="1"/>
            </a:lvl3pPr>
            <a:lvl4pPr marL="5055210" indent="0">
              <a:buNone/>
              <a:defRPr sz="6082" b="1"/>
            </a:lvl4pPr>
            <a:lvl5pPr marL="6740280" indent="0">
              <a:buNone/>
              <a:defRPr sz="6082" b="1"/>
            </a:lvl5pPr>
            <a:lvl6pPr marL="8425339" indent="0">
              <a:buNone/>
              <a:defRPr sz="6082" b="1"/>
            </a:lvl6pPr>
            <a:lvl7pPr marL="10110435" indent="0">
              <a:buNone/>
              <a:defRPr sz="6082" b="1"/>
            </a:lvl7pPr>
            <a:lvl8pPr marL="11795490" indent="0">
              <a:buNone/>
              <a:defRPr sz="6082" b="1"/>
            </a:lvl8pPr>
            <a:lvl9pPr marL="1348055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56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878792"/>
      </p:ext>
    </p:extLst>
  </p:cSld>
  <p:clrMapOvr>
    <a:masterClrMapping/>
  </p:clrMapOvr>
  <p:transition/>
</p:sldLayout>
</file>

<file path=ppt/slideLayouts/slideLayout14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682317"/>
      </p:ext>
    </p:extLst>
  </p:cSld>
  <p:clrMapOvr>
    <a:masterClrMapping/>
  </p:clrMapOvr>
  <p:transition/>
</p:sldLayout>
</file>

<file path=ppt/slideLayouts/slideLayout14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934867"/>
      </p:ext>
    </p:extLst>
  </p:cSld>
  <p:clrMapOvr>
    <a:masterClrMapping/>
  </p:clrMapOvr>
  <p:transition/>
</p:sldLayout>
</file>

<file path=ppt/slideLayouts/slideLayout14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9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06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9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5066" indent="0">
              <a:buNone/>
              <a:defRPr sz="4583"/>
            </a:lvl2pPr>
            <a:lvl3pPr marL="3370144" indent="0">
              <a:buNone/>
              <a:defRPr sz="3749"/>
            </a:lvl3pPr>
            <a:lvl4pPr marL="5055210" indent="0">
              <a:buNone/>
              <a:defRPr sz="3333"/>
            </a:lvl4pPr>
            <a:lvl5pPr marL="6740280" indent="0">
              <a:buNone/>
              <a:defRPr sz="3333"/>
            </a:lvl5pPr>
            <a:lvl6pPr marL="8425339" indent="0">
              <a:buNone/>
              <a:defRPr sz="3333"/>
            </a:lvl6pPr>
            <a:lvl7pPr marL="10110435" indent="0">
              <a:buNone/>
              <a:defRPr sz="3333"/>
            </a:lvl7pPr>
            <a:lvl8pPr marL="11795490" indent="0">
              <a:buNone/>
              <a:defRPr sz="3333"/>
            </a:lvl8pPr>
            <a:lvl9pPr marL="1348055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781580"/>
      </p:ext>
    </p:extLst>
  </p:cSld>
  <p:clrMapOvr>
    <a:masterClrMapping/>
  </p:clrMapOvr>
  <p:transition/>
</p:sldLayout>
</file>

<file path=ppt/slideLayouts/slideLayout14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5066" indent="0">
              <a:buNone/>
              <a:defRPr sz="10415"/>
            </a:lvl2pPr>
            <a:lvl3pPr marL="3370144" indent="0">
              <a:buNone/>
              <a:defRPr sz="8999"/>
            </a:lvl3pPr>
            <a:lvl4pPr marL="5055210" indent="0">
              <a:buNone/>
              <a:defRPr sz="7499"/>
            </a:lvl4pPr>
            <a:lvl5pPr marL="6740280" indent="0">
              <a:buNone/>
              <a:defRPr sz="7499"/>
            </a:lvl5pPr>
            <a:lvl6pPr marL="8425339" indent="0">
              <a:buNone/>
              <a:defRPr sz="7499"/>
            </a:lvl6pPr>
            <a:lvl7pPr marL="10110435" indent="0">
              <a:buNone/>
              <a:defRPr sz="7499"/>
            </a:lvl7pPr>
            <a:lvl8pPr marL="11795490" indent="0">
              <a:buNone/>
              <a:defRPr sz="7499"/>
            </a:lvl8pPr>
            <a:lvl9pPr marL="13480558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5066" indent="0">
              <a:buNone/>
              <a:defRPr sz="4583"/>
            </a:lvl2pPr>
            <a:lvl3pPr marL="3370144" indent="0">
              <a:buNone/>
              <a:defRPr sz="3749"/>
            </a:lvl3pPr>
            <a:lvl4pPr marL="5055210" indent="0">
              <a:buNone/>
              <a:defRPr sz="3333"/>
            </a:lvl4pPr>
            <a:lvl5pPr marL="6740280" indent="0">
              <a:buNone/>
              <a:defRPr sz="3333"/>
            </a:lvl5pPr>
            <a:lvl6pPr marL="8425339" indent="0">
              <a:buNone/>
              <a:defRPr sz="3333"/>
            </a:lvl6pPr>
            <a:lvl7pPr marL="10110435" indent="0">
              <a:buNone/>
              <a:defRPr sz="3333"/>
            </a:lvl7pPr>
            <a:lvl8pPr marL="11795490" indent="0">
              <a:buNone/>
              <a:defRPr sz="3333"/>
            </a:lvl8pPr>
            <a:lvl9pPr marL="1348055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363759"/>
      </p:ext>
    </p:extLst>
  </p:cSld>
  <p:clrMapOvr>
    <a:masterClrMapping/>
  </p:clrMapOvr>
  <p:transition/>
</p:sldLayout>
</file>

<file path=ppt/slideLayouts/slideLayout14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981248"/>
      </p:ext>
    </p:extLst>
  </p:cSld>
  <p:clrMapOvr>
    <a:masterClrMapping/>
  </p:clrMapOvr>
  <p:transition/>
</p:sldLayout>
</file>

<file path=ppt/slideLayouts/slideLayout14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56795"/>
      </p:ext>
    </p:extLst>
  </p:cSld>
  <p:clrMapOvr>
    <a:masterClrMapping/>
  </p:clrMapOvr>
  <p:transition/>
</p:sldLayout>
</file>

<file path=ppt/slideLayouts/slideLayout14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826" tIns="168507" rIns="336826" bIns="168507"/>
          <a:lstStyle/>
          <a:p>
            <a:pPr defTabSz="3368348"/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8348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8348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245" tIns="202235" rIns="404245" bIns="20223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368348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859637"/>
      </p:ext>
    </p:extLst>
  </p:cSld>
  <p:clrMapOvr>
    <a:masterClrMapping/>
  </p:clrMapOvr>
  <p:transition/>
</p:sldLayout>
</file>

<file path=ppt/slideLayouts/slideLayout14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977389"/>
      </p:ext>
    </p:extLst>
  </p:cSld>
  <p:clrMapOvr>
    <a:masterClrMapping/>
  </p:clrMapOvr>
  <p:transition/>
</p:sldLayout>
</file>

<file path=ppt/slideLayouts/slideLayout14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45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60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4154" indent="0">
              <a:buNone/>
              <a:defRPr sz="6916"/>
            </a:lvl2pPr>
            <a:lvl3pPr marL="3368348" indent="0">
              <a:buNone/>
              <a:defRPr sz="6082"/>
            </a:lvl3pPr>
            <a:lvl4pPr marL="5052527" indent="0">
              <a:buNone/>
              <a:defRPr sz="5249"/>
            </a:lvl4pPr>
            <a:lvl5pPr marL="6736695" indent="0">
              <a:buNone/>
              <a:defRPr sz="5249"/>
            </a:lvl5pPr>
            <a:lvl6pPr marL="8420857" indent="0">
              <a:buNone/>
              <a:defRPr sz="5249"/>
            </a:lvl6pPr>
            <a:lvl7pPr marL="10105070" indent="0">
              <a:buNone/>
              <a:defRPr sz="5249"/>
            </a:lvl7pPr>
            <a:lvl8pPr marL="11789224" indent="0">
              <a:buNone/>
              <a:defRPr sz="5249"/>
            </a:lvl8pPr>
            <a:lvl9pPr marL="1347340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46988"/>
      </p:ext>
    </p:extLst>
  </p:cSld>
  <p:clrMapOvr>
    <a:masterClrMapping/>
  </p:clrMapOvr>
  <p:transition/>
</p:sldLayout>
</file>

<file path=ppt/slideLayouts/slideLayout14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834180"/>
      </p:ext>
    </p:extLst>
  </p:cSld>
  <p:clrMapOvr>
    <a:masterClrMapping/>
  </p:clrMapOvr>
  <p:transition/>
</p:sldLayout>
</file>

<file path=ppt/slideLayouts/slideLayout14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4154" indent="0">
              <a:buNone/>
              <a:defRPr sz="7499" b="1"/>
            </a:lvl2pPr>
            <a:lvl3pPr marL="3368348" indent="0">
              <a:buNone/>
              <a:defRPr sz="6916" b="1"/>
            </a:lvl3pPr>
            <a:lvl4pPr marL="5052527" indent="0">
              <a:buNone/>
              <a:defRPr sz="6082" b="1"/>
            </a:lvl4pPr>
            <a:lvl5pPr marL="6736695" indent="0">
              <a:buNone/>
              <a:defRPr sz="6082" b="1"/>
            </a:lvl5pPr>
            <a:lvl6pPr marL="8420857" indent="0">
              <a:buNone/>
              <a:defRPr sz="6082" b="1"/>
            </a:lvl6pPr>
            <a:lvl7pPr marL="10105070" indent="0">
              <a:buNone/>
              <a:defRPr sz="6082" b="1"/>
            </a:lvl7pPr>
            <a:lvl8pPr marL="11789224" indent="0">
              <a:buNone/>
              <a:defRPr sz="6082" b="1"/>
            </a:lvl8pPr>
            <a:lvl9pPr marL="1347340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63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4154" indent="0">
              <a:buNone/>
              <a:defRPr sz="7499" b="1"/>
            </a:lvl2pPr>
            <a:lvl3pPr marL="3368348" indent="0">
              <a:buNone/>
              <a:defRPr sz="6916" b="1"/>
            </a:lvl3pPr>
            <a:lvl4pPr marL="5052527" indent="0">
              <a:buNone/>
              <a:defRPr sz="6082" b="1"/>
            </a:lvl4pPr>
            <a:lvl5pPr marL="6736695" indent="0">
              <a:buNone/>
              <a:defRPr sz="6082" b="1"/>
            </a:lvl5pPr>
            <a:lvl6pPr marL="8420857" indent="0">
              <a:buNone/>
              <a:defRPr sz="6082" b="1"/>
            </a:lvl6pPr>
            <a:lvl7pPr marL="10105070" indent="0">
              <a:buNone/>
              <a:defRPr sz="6082" b="1"/>
            </a:lvl7pPr>
            <a:lvl8pPr marL="11789224" indent="0">
              <a:buNone/>
              <a:defRPr sz="6082" b="1"/>
            </a:lvl8pPr>
            <a:lvl9pPr marL="1347340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63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575819"/>
      </p:ext>
    </p:extLst>
  </p:cSld>
  <p:clrMapOvr>
    <a:masterClrMapping/>
  </p:clrMapOvr>
  <p:transition/>
</p:sldLayout>
</file>

<file path=ppt/slideLayouts/slideLayout14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744570"/>
      </p:ext>
    </p:extLst>
  </p:cSld>
  <p:clrMapOvr>
    <a:masterClrMapping/>
  </p:clrMapOvr>
  <p:transition/>
</p:sldLayout>
</file>

<file path=ppt/slideLayouts/slideLayout14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533305"/>
      </p:ext>
    </p:extLst>
  </p:cSld>
  <p:clrMapOvr>
    <a:masterClrMapping/>
  </p:clrMapOvr>
  <p:transition/>
</p:sldLayout>
</file>

<file path=ppt/slideLayouts/slideLayout14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39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0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39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4154" indent="0">
              <a:buNone/>
              <a:defRPr sz="4583"/>
            </a:lvl2pPr>
            <a:lvl3pPr marL="3368348" indent="0">
              <a:buNone/>
              <a:defRPr sz="3749"/>
            </a:lvl3pPr>
            <a:lvl4pPr marL="5052527" indent="0">
              <a:buNone/>
              <a:defRPr sz="3333"/>
            </a:lvl4pPr>
            <a:lvl5pPr marL="6736695" indent="0">
              <a:buNone/>
              <a:defRPr sz="3333"/>
            </a:lvl5pPr>
            <a:lvl6pPr marL="8420857" indent="0">
              <a:buNone/>
              <a:defRPr sz="3333"/>
            </a:lvl6pPr>
            <a:lvl7pPr marL="10105070" indent="0">
              <a:buNone/>
              <a:defRPr sz="3333"/>
            </a:lvl7pPr>
            <a:lvl8pPr marL="11789224" indent="0">
              <a:buNone/>
              <a:defRPr sz="3333"/>
            </a:lvl8pPr>
            <a:lvl9pPr marL="1347340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789631"/>
      </p:ext>
    </p:extLst>
  </p:cSld>
  <p:clrMapOvr>
    <a:masterClrMapping/>
  </p:clrMapOvr>
  <p:transition/>
</p:sldLayout>
</file>

<file path=ppt/slideLayouts/slideLayout14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4154" indent="0">
              <a:buNone/>
              <a:defRPr sz="10415"/>
            </a:lvl2pPr>
            <a:lvl3pPr marL="3368348" indent="0">
              <a:buNone/>
              <a:defRPr sz="8999"/>
            </a:lvl3pPr>
            <a:lvl4pPr marL="5052527" indent="0">
              <a:buNone/>
              <a:defRPr sz="7499"/>
            </a:lvl4pPr>
            <a:lvl5pPr marL="6736695" indent="0">
              <a:buNone/>
              <a:defRPr sz="7499"/>
            </a:lvl5pPr>
            <a:lvl6pPr marL="8420857" indent="0">
              <a:buNone/>
              <a:defRPr sz="7499"/>
            </a:lvl6pPr>
            <a:lvl7pPr marL="10105070" indent="0">
              <a:buNone/>
              <a:defRPr sz="7499"/>
            </a:lvl7pPr>
            <a:lvl8pPr marL="11789224" indent="0">
              <a:buNone/>
              <a:defRPr sz="7499"/>
            </a:lvl8pPr>
            <a:lvl9pPr marL="1347340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4154" indent="0">
              <a:buNone/>
              <a:defRPr sz="4583"/>
            </a:lvl2pPr>
            <a:lvl3pPr marL="3368348" indent="0">
              <a:buNone/>
              <a:defRPr sz="3749"/>
            </a:lvl3pPr>
            <a:lvl4pPr marL="5052527" indent="0">
              <a:buNone/>
              <a:defRPr sz="3333"/>
            </a:lvl4pPr>
            <a:lvl5pPr marL="6736695" indent="0">
              <a:buNone/>
              <a:defRPr sz="3333"/>
            </a:lvl5pPr>
            <a:lvl6pPr marL="8420857" indent="0">
              <a:buNone/>
              <a:defRPr sz="3333"/>
            </a:lvl6pPr>
            <a:lvl7pPr marL="10105070" indent="0">
              <a:buNone/>
              <a:defRPr sz="3333"/>
            </a:lvl7pPr>
            <a:lvl8pPr marL="11789224" indent="0">
              <a:buNone/>
              <a:defRPr sz="3333"/>
            </a:lvl8pPr>
            <a:lvl9pPr marL="1347340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220590"/>
      </p:ext>
    </p:extLst>
  </p:cSld>
  <p:clrMapOvr>
    <a:masterClrMapping/>
  </p:clrMapOvr>
  <p:transition/>
</p:sldLayout>
</file>

<file path=ppt/slideLayouts/slideLayout14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260285"/>
      </p:ext>
    </p:extLst>
  </p:cSld>
  <p:clrMapOvr>
    <a:masterClrMapping/>
  </p:clrMapOvr>
  <p:transition/>
</p:sldLayout>
</file>

<file path=ppt/slideLayouts/slideLayout14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597481"/>
      </p:ext>
    </p:extLst>
  </p:cSld>
  <p:clrMapOvr>
    <a:masterClrMapping/>
  </p:clrMapOvr>
  <p:transition/>
</p:sldLayout>
</file>

<file path=ppt/slideLayouts/slideLayout14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733" tIns="168464" rIns="336733" bIns="168464"/>
          <a:lstStyle/>
          <a:p>
            <a:pPr defTabSz="3367424"/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33" tIns="168464" rIns="336733" bIns="168464"/>
          <a:lstStyle/>
          <a:p>
            <a:pPr defTabSz="3367424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33" tIns="168464" rIns="336733" bIns="168464"/>
          <a:lstStyle/>
          <a:p>
            <a:pPr defTabSz="3367424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133" tIns="202183" rIns="404133" bIns="20218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3674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663649"/>
      </p:ext>
    </p:extLst>
  </p:cSld>
  <p:clrMapOvr>
    <a:masterClrMapping/>
  </p:clrMapOvr>
  <p:transition/>
</p:sldLayout>
</file>

<file path=ppt/slideLayouts/slideLayout14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341481"/>
      </p:ext>
    </p:extLst>
  </p:cSld>
  <p:clrMapOvr>
    <a:masterClrMapping/>
  </p:clrMapOvr>
  <p:transition/>
</p:sldLayout>
</file>

<file path=ppt/slideLayouts/slideLayout14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58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61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3693" indent="0">
              <a:buNone/>
              <a:defRPr sz="6916"/>
            </a:lvl2pPr>
            <a:lvl3pPr marL="3367424" indent="0">
              <a:buNone/>
              <a:defRPr sz="6082"/>
            </a:lvl3pPr>
            <a:lvl4pPr marL="5051136" indent="0">
              <a:buNone/>
              <a:defRPr sz="5249"/>
            </a:lvl4pPr>
            <a:lvl5pPr marL="6734843" indent="0">
              <a:buNone/>
              <a:defRPr sz="5249"/>
            </a:lvl5pPr>
            <a:lvl6pPr marL="8418540" indent="0">
              <a:buNone/>
              <a:defRPr sz="5249"/>
            </a:lvl6pPr>
            <a:lvl7pPr marL="10102292" indent="0">
              <a:buNone/>
              <a:defRPr sz="5249"/>
            </a:lvl7pPr>
            <a:lvl8pPr marL="11785981" indent="0">
              <a:buNone/>
              <a:defRPr sz="5249"/>
            </a:lvl8pPr>
            <a:lvl9pPr marL="1346970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525072"/>
      </p:ext>
    </p:extLst>
  </p:cSld>
  <p:clrMapOvr>
    <a:masterClrMapping/>
  </p:clrMapOvr>
  <p:transition/>
</p:sldLayout>
</file>

<file path=ppt/slideLayouts/slideLayout14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235259"/>
      </p:ext>
    </p:extLst>
  </p:cSld>
  <p:clrMapOvr>
    <a:masterClrMapping/>
  </p:clrMapOvr>
  <p:transition/>
</p:sldLayout>
</file>

<file path=ppt/slideLayouts/slideLayout14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3693" indent="0">
              <a:buNone/>
              <a:defRPr sz="7499" b="1"/>
            </a:lvl2pPr>
            <a:lvl3pPr marL="3367424" indent="0">
              <a:buNone/>
              <a:defRPr sz="6916" b="1"/>
            </a:lvl3pPr>
            <a:lvl4pPr marL="5051136" indent="0">
              <a:buNone/>
              <a:defRPr sz="6082" b="1"/>
            </a:lvl4pPr>
            <a:lvl5pPr marL="6734843" indent="0">
              <a:buNone/>
              <a:defRPr sz="6082" b="1"/>
            </a:lvl5pPr>
            <a:lvl6pPr marL="8418540" indent="0">
              <a:buNone/>
              <a:defRPr sz="6082" b="1"/>
            </a:lvl6pPr>
            <a:lvl7pPr marL="10102292" indent="0">
              <a:buNone/>
              <a:defRPr sz="6082" b="1"/>
            </a:lvl7pPr>
            <a:lvl8pPr marL="11785981" indent="0">
              <a:buNone/>
              <a:defRPr sz="6082" b="1"/>
            </a:lvl8pPr>
            <a:lvl9pPr marL="1346970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71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3693" indent="0">
              <a:buNone/>
              <a:defRPr sz="7499" b="1"/>
            </a:lvl2pPr>
            <a:lvl3pPr marL="3367424" indent="0">
              <a:buNone/>
              <a:defRPr sz="6916" b="1"/>
            </a:lvl3pPr>
            <a:lvl4pPr marL="5051136" indent="0">
              <a:buNone/>
              <a:defRPr sz="6082" b="1"/>
            </a:lvl4pPr>
            <a:lvl5pPr marL="6734843" indent="0">
              <a:buNone/>
              <a:defRPr sz="6082" b="1"/>
            </a:lvl5pPr>
            <a:lvl6pPr marL="8418540" indent="0">
              <a:buNone/>
              <a:defRPr sz="6082" b="1"/>
            </a:lvl6pPr>
            <a:lvl7pPr marL="10102292" indent="0">
              <a:buNone/>
              <a:defRPr sz="6082" b="1"/>
            </a:lvl7pPr>
            <a:lvl8pPr marL="11785981" indent="0">
              <a:buNone/>
              <a:defRPr sz="6082" b="1"/>
            </a:lvl8pPr>
            <a:lvl9pPr marL="1346970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71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052709"/>
      </p:ext>
    </p:extLst>
  </p:cSld>
  <p:clrMapOvr>
    <a:masterClrMapping/>
  </p:clrMapOvr>
  <p:transition/>
</p:sldLayout>
</file>

<file path=ppt/slideLayouts/slideLayout14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883168"/>
      </p:ext>
    </p:extLst>
  </p:cSld>
  <p:clrMapOvr>
    <a:masterClrMapping/>
  </p:clrMapOvr>
  <p:transition/>
</p:sldLayout>
</file>

<file path=ppt/slideLayouts/slideLayout14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01125"/>
      </p:ext>
    </p:extLst>
  </p:cSld>
  <p:clrMapOvr>
    <a:masterClrMapping/>
  </p:clrMapOvr>
  <p:transition/>
</p:sldLayout>
</file>

<file path=ppt/slideLayouts/slideLayout14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08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3693" indent="0">
              <a:buNone/>
              <a:defRPr sz="4583"/>
            </a:lvl2pPr>
            <a:lvl3pPr marL="3367424" indent="0">
              <a:buNone/>
              <a:defRPr sz="3749"/>
            </a:lvl3pPr>
            <a:lvl4pPr marL="5051136" indent="0">
              <a:buNone/>
              <a:defRPr sz="3333"/>
            </a:lvl4pPr>
            <a:lvl5pPr marL="6734843" indent="0">
              <a:buNone/>
              <a:defRPr sz="3333"/>
            </a:lvl5pPr>
            <a:lvl6pPr marL="8418540" indent="0">
              <a:buNone/>
              <a:defRPr sz="3333"/>
            </a:lvl6pPr>
            <a:lvl7pPr marL="10102292" indent="0">
              <a:buNone/>
              <a:defRPr sz="3333"/>
            </a:lvl7pPr>
            <a:lvl8pPr marL="11785981" indent="0">
              <a:buNone/>
              <a:defRPr sz="3333"/>
            </a:lvl8pPr>
            <a:lvl9pPr marL="1346970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282854"/>
      </p:ext>
    </p:extLst>
  </p:cSld>
  <p:clrMapOvr>
    <a:masterClrMapping/>
  </p:clrMapOvr>
  <p:transition/>
</p:sldLayout>
</file>

<file path=ppt/slideLayouts/slideLayout14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3693" indent="0">
              <a:buNone/>
              <a:defRPr sz="10415"/>
            </a:lvl2pPr>
            <a:lvl3pPr marL="3367424" indent="0">
              <a:buNone/>
              <a:defRPr sz="8999"/>
            </a:lvl3pPr>
            <a:lvl4pPr marL="5051136" indent="0">
              <a:buNone/>
              <a:defRPr sz="7499"/>
            </a:lvl4pPr>
            <a:lvl5pPr marL="6734843" indent="0">
              <a:buNone/>
              <a:defRPr sz="7499"/>
            </a:lvl5pPr>
            <a:lvl6pPr marL="8418540" indent="0">
              <a:buNone/>
              <a:defRPr sz="7499"/>
            </a:lvl6pPr>
            <a:lvl7pPr marL="10102292" indent="0">
              <a:buNone/>
              <a:defRPr sz="7499"/>
            </a:lvl7pPr>
            <a:lvl8pPr marL="11785981" indent="0">
              <a:buNone/>
              <a:defRPr sz="7499"/>
            </a:lvl8pPr>
            <a:lvl9pPr marL="1346970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3693" indent="0">
              <a:buNone/>
              <a:defRPr sz="4583"/>
            </a:lvl2pPr>
            <a:lvl3pPr marL="3367424" indent="0">
              <a:buNone/>
              <a:defRPr sz="3749"/>
            </a:lvl3pPr>
            <a:lvl4pPr marL="5051136" indent="0">
              <a:buNone/>
              <a:defRPr sz="3333"/>
            </a:lvl4pPr>
            <a:lvl5pPr marL="6734843" indent="0">
              <a:buNone/>
              <a:defRPr sz="3333"/>
            </a:lvl5pPr>
            <a:lvl6pPr marL="8418540" indent="0">
              <a:buNone/>
              <a:defRPr sz="3333"/>
            </a:lvl6pPr>
            <a:lvl7pPr marL="10102292" indent="0">
              <a:buNone/>
              <a:defRPr sz="3333"/>
            </a:lvl7pPr>
            <a:lvl8pPr marL="11785981" indent="0">
              <a:buNone/>
              <a:defRPr sz="3333"/>
            </a:lvl8pPr>
            <a:lvl9pPr marL="1346970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20035"/>
      </p:ext>
    </p:extLst>
  </p:cSld>
  <p:clrMapOvr>
    <a:masterClrMapping/>
  </p:clrMapOvr>
  <p:transition/>
</p:sldLayout>
</file>

<file path=ppt/slideLayouts/slideLayout14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115494"/>
      </p:ext>
    </p:extLst>
  </p:cSld>
  <p:clrMapOvr>
    <a:masterClrMapping/>
  </p:clrMapOvr>
  <p:transition/>
</p:sldLayout>
</file>

<file path=ppt/slideLayouts/slideLayout14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9119"/>
      </p:ext>
    </p:extLst>
  </p:cSld>
  <p:clrMapOvr>
    <a:masterClrMapping/>
  </p:clrMapOvr>
  <p:transition/>
</p:sldLayout>
</file>

<file path=ppt/slideLayouts/slideLayout15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587" tIns="168389" rIns="336587" bIns="168389"/>
          <a:lstStyle/>
          <a:p>
            <a:pPr defTabSz="3365986"/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87" tIns="168389" rIns="336587" bIns="168389"/>
          <a:lstStyle/>
          <a:p>
            <a:pPr defTabSz="3365986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87" tIns="168389" rIns="336587" bIns="168389"/>
          <a:lstStyle/>
          <a:p>
            <a:pPr defTabSz="3365986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6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9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958" tIns="202093" rIns="403958" bIns="20209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pPr defTabSz="3365986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4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240529"/>
      </p:ext>
    </p:extLst>
  </p:cSld>
  <p:clrMapOvr>
    <a:masterClrMapping/>
  </p:clrMapOvr>
  <p:transition/>
</p:sldLayout>
</file>

<file path=ppt/slideLayouts/slideLayout15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641873"/>
      </p:ext>
    </p:extLst>
  </p:cSld>
  <p:clrMapOvr>
    <a:masterClrMapping/>
  </p:clrMapOvr>
  <p:transition/>
</p:sldLayout>
</file>

<file path=ppt/slideLayouts/slideLayout15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7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620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2981" indent="0">
              <a:buNone/>
              <a:defRPr sz="6916"/>
            </a:lvl2pPr>
            <a:lvl3pPr marL="3365986" indent="0">
              <a:buNone/>
              <a:defRPr sz="6082"/>
            </a:lvl3pPr>
            <a:lvl4pPr marL="5048986" indent="0">
              <a:buNone/>
              <a:defRPr sz="5249"/>
            </a:lvl4pPr>
            <a:lvl5pPr marL="6731975" indent="0">
              <a:buNone/>
              <a:defRPr sz="5249"/>
            </a:lvl5pPr>
            <a:lvl6pPr marL="8414960" indent="0">
              <a:buNone/>
              <a:defRPr sz="5249"/>
            </a:lvl6pPr>
            <a:lvl7pPr marL="10097949" indent="0">
              <a:buNone/>
              <a:defRPr sz="5249"/>
            </a:lvl7pPr>
            <a:lvl8pPr marL="11780931" indent="0">
              <a:buNone/>
              <a:defRPr sz="5249"/>
            </a:lvl8pPr>
            <a:lvl9pPr marL="13463941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602061"/>
      </p:ext>
    </p:extLst>
  </p:cSld>
  <p:clrMapOvr>
    <a:masterClrMapping/>
  </p:clrMapOvr>
  <p:transition/>
</p:sldLayout>
</file>

<file path=ppt/slideLayouts/slideLayout15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685133"/>
      </p:ext>
    </p:extLst>
  </p:cSld>
  <p:clrMapOvr>
    <a:masterClrMapping/>
  </p:clrMapOvr>
  <p:transition/>
</p:sldLayout>
</file>

<file path=ppt/slideLayouts/slideLayout15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2981" indent="0">
              <a:buNone/>
              <a:defRPr sz="7499" b="1"/>
            </a:lvl2pPr>
            <a:lvl3pPr marL="3365986" indent="0">
              <a:buNone/>
              <a:defRPr sz="6916" b="1"/>
            </a:lvl3pPr>
            <a:lvl4pPr marL="5048986" indent="0">
              <a:buNone/>
              <a:defRPr sz="6082" b="1"/>
            </a:lvl4pPr>
            <a:lvl5pPr marL="6731975" indent="0">
              <a:buNone/>
              <a:defRPr sz="6082" b="1"/>
            </a:lvl5pPr>
            <a:lvl6pPr marL="8414960" indent="0">
              <a:buNone/>
              <a:defRPr sz="6082" b="1"/>
            </a:lvl6pPr>
            <a:lvl7pPr marL="10097949" indent="0">
              <a:buNone/>
              <a:defRPr sz="6082" b="1"/>
            </a:lvl7pPr>
            <a:lvl8pPr marL="11780931" indent="0">
              <a:buNone/>
              <a:defRPr sz="6082" b="1"/>
            </a:lvl8pPr>
            <a:lvl9pPr marL="1346394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79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2981" indent="0">
              <a:buNone/>
              <a:defRPr sz="7499" b="1"/>
            </a:lvl2pPr>
            <a:lvl3pPr marL="3365986" indent="0">
              <a:buNone/>
              <a:defRPr sz="6916" b="1"/>
            </a:lvl3pPr>
            <a:lvl4pPr marL="5048986" indent="0">
              <a:buNone/>
              <a:defRPr sz="6082" b="1"/>
            </a:lvl4pPr>
            <a:lvl5pPr marL="6731975" indent="0">
              <a:buNone/>
              <a:defRPr sz="6082" b="1"/>
            </a:lvl5pPr>
            <a:lvl6pPr marL="8414960" indent="0">
              <a:buNone/>
              <a:defRPr sz="6082" b="1"/>
            </a:lvl6pPr>
            <a:lvl7pPr marL="10097949" indent="0">
              <a:buNone/>
              <a:defRPr sz="6082" b="1"/>
            </a:lvl7pPr>
            <a:lvl8pPr marL="11780931" indent="0">
              <a:buNone/>
              <a:defRPr sz="6082" b="1"/>
            </a:lvl8pPr>
            <a:lvl9pPr marL="13463941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79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757106"/>
      </p:ext>
    </p:extLst>
  </p:cSld>
  <p:clrMapOvr>
    <a:masterClrMapping/>
  </p:clrMapOvr>
  <p:transition/>
</p:sldLayout>
</file>

<file path=ppt/slideLayouts/slideLayout15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102205"/>
      </p:ext>
    </p:extLst>
  </p:cSld>
  <p:clrMapOvr>
    <a:masterClrMapping/>
  </p:clrMapOvr>
  <p:transition/>
</p:sldLayout>
</file>

<file path=ppt/slideLayouts/slideLayout15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683931"/>
      </p:ext>
    </p:extLst>
  </p:cSld>
  <p:clrMapOvr>
    <a:masterClrMapping/>
  </p:clrMapOvr>
  <p:transition/>
</p:sldLayout>
</file>

<file path=ppt/slideLayouts/slideLayout15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4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37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4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2981" indent="0">
              <a:buNone/>
              <a:defRPr sz="4583"/>
            </a:lvl2pPr>
            <a:lvl3pPr marL="3365986" indent="0">
              <a:buNone/>
              <a:defRPr sz="3749"/>
            </a:lvl3pPr>
            <a:lvl4pPr marL="5048986" indent="0">
              <a:buNone/>
              <a:defRPr sz="3333"/>
            </a:lvl4pPr>
            <a:lvl5pPr marL="6731975" indent="0">
              <a:buNone/>
              <a:defRPr sz="3333"/>
            </a:lvl5pPr>
            <a:lvl6pPr marL="8414960" indent="0">
              <a:buNone/>
              <a:defRPr sz="3333"/>
            </a:lvl6pPr>
            <a:lvl7pPr marL="10097949" indent="0">
              <a:buNone/>
              <a:defRPr sz="3333"/>
            </a:lvl7pPr>
            <a:lvl8pPr marL="11780931" indent="0">
              <a:buNone/>
              <a:defRPr sz="3333"/>
            </a:lvl8pPr>
            <a:lvl9pPr marL="1346394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811292"/>
      </p:ext>
    </p:extLst>
  </p:cSld>
  <p:clrMapOvr>
    <a:masterClrMapping/>
  </p:clrMapOvr>
  <p:transition/>
</p:sldLayout>
</file>

<file path=ppt/slideLayouts/slideLayout15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2981" indent="0">
              <a:buNone/>
              <a:defRPr sz="10415"/>
            </a:lvl2pPr>
            <a:lvl3pPr marL="3365986" indent="0">
              <a:buNone/>
              <a:defRPr sz="8999"/>
            </a:lvl3pPr>
            <a:lvl4pPr marL="5048986" indent="0">
              <a:buNone/>
              <a:defRPr sz="7499"/>
            </a:lvl4pPr>
            <a:lvl5pPr marL="6731975" indent="0">
              <a:buNone/>
              <a:defRPr sz="7499"/>
            </a:lvl5pPr>
            <a:lvl6pPr marL="8414960" indent="0">
              <a:buNone/>
              <a:defRPr sz="7499"/>
            </a:lvl6pPr>
            <a:lvl7pPr marL="10097949" indent="0">
              <a:buNone/>
              <a:defRPr sz="7499"/>
            </a:lvl7pPr>
            <a:lvl8pPr marL="11780931" indent="0">
              <a:buNone/>
              <a:defRPr sz="7499"/>
            </a:lvl8pPr>
            <a:lvl9pPr marL="13463941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2981" indent="0">
              <a:buNone/>
              <a:defRPr sz="4583"/>
            </a:lvl2pPr>
            <a:lvl3pPr marL="3365986" indent="0">
              <a:buNone/>
              <a:defRPr sz="3749"/>
            </a:lvl3pPr>
            <a:lvl4pPr marL="5048986" indent="0">
              <a:buNone/>
              <a:defRPr sz="3333"/>
            </a:lvl4pPr>
            <a:lvl5pPr marL="6731975" indent="0">
              <a:buNone/>
              <a:defRPr sz="3333"/>
            </a:lvl5pPr>
            <a:lvl6pPr marL="8414960" indent="0">
              <a:buNone/>
              <a:defRPr sz="3333"/>
            </a:lvl6pPr>
            <a:lvl7pPr marL="10097949" indent="0">
              <a:buNone/>
              <a:defRPr sz="3333"/>
            </a:lvl7pPr>
            <a:lvl8pPr marL="11780931" indent="0">
              <a:buNone/>
              <a:defRPr sz="3333"/>
            </a:lvl8pPr>
            <a:lvl9pPr marL="13463941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782367"/>
      </p:ext>
    </p:extLst>
  </p:cSld>
  <p:clrMapOvr>
    <a:masterClrMapping/>
  </p:clrMapOvr>
  <p:transition/>
</p:sldLayout>
</file>

<file path=ppt/slideLayouts/slideLayout15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96798"/>
      </p:ext>
    </p:extLst>
  </p:cSld>
  <p:clrMapOvr>
    <a:masterClrMapping/>
  </p:clrMapOvr>
  <p:transition/>
</p:sldLayout>
</file>

<file path=ppt/slideLayouts/slideLayout15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8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8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332961"/>
      </p:ext>
    </p:extLst>
  </p:cSld>
  <p:clrMapOvr>
    <a:masterClrMapping/>
  </p:clrMapOvr>
  <p:transition/>
</p:sldLayout>
</file>

<file path=ppt/slideLayouts/slideLayout15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635" tIns="168411" rIns="336635" bIns="168411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4015" tIns="202120" rIns="404015" bIns="20212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497350"/>
      </p:ext>
    </p:extLst>
  </p:cSld>
  <p:clrMapOvr>
    <a:masterClrMapping/>
  </p:clrMapOvr>
  <p:transition/>
</p:sldLayout>
</file>

<file path=ppt/slideLayouts/slideLayout15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7170764"/>
      </p:ext>
    </p:extLst>
  </p:cSld>
  <p:clrMapOvr>
    <a:masterClrMapping/>
  </p:clrMapOvr>
  <p:transition/>
</p:sldLayout>
</file>

<file path=ppt/slideLayouts/slideLayout15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47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74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3212" indent="0">
              <a:buNone/>
              <a:defRPr sz="6916"/>
            </a:lvl2pPr>
            <a:lvl3pPr marL="3366440" indent="0">
              <a:buNone/>
              <a:defRPr sz="6082"/>
            </a:lvl3pPr>
            <a:lvl4pPr marL="5049650" indent="0">
              <a:buNone/>
              <a:defRPr sz="5249"/>
            </a:lvl4pPr>
            <a:lvl5pPr marL="6732871" indent="0">
              <a:buNone/>
              <a:defRPr sz="5249"/>
            </a:lvl5pPr>
            <a:lvl6pPr marL="8416072" indent="0">
              <a:buNone/>
              <a:defRPr sz="5249"/>
            </a:lvl6pPr>
            <a:lvl7pPr marL="10099316" indent="0">
              <a:buNone/>
              <a:defRPr sz="5249"/>
            </a:lvl7pPr>
            <a:lvl8pPr marL="11782517" indent="0">
              <a:buNone/>
              <a:defRPr sz="5249"/>
            </a:lvl8pPr>
            <a:lvl9pPr marL="1346573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193912"/>
      </p:ext>
    </p:extLst>
  </p:cSld>
  <p:clrMapOvr>
    <a:masterClrMapping/>
  </p:clrMapOvr>
  <p:transition/>
</p:sldLayout>
</file>

<file path=ppt/slideLayouts/slideLayout15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01392"/>
      </p:ext>
    </p:extLst>
  </p:cSld>
  <p:clrMapOvr>
    <a:masterClrMapping/>
  </p:clrMapOvr>
  <p:transition/>
</p:sldLayout>
</file>

<file path=ppt/slideLayouts/slideLayout15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3212" indent="0">
              <a:buNone/>
              <a:defRPr sz="7499" b="1"/>
            </a:lvl2pPr>
            <a:lvl3pPr marL="3366440" indent="0">
              <a:buNone/>
              <a:defRPr sz="6916" b="1"/>
            </a:lvl3pPr>
            <a:lvl4pPr marL="5049650" indent="0">
              <a:buNone/>
              <a:defRPr sz="6082" b="1"/>
            </a:lvl4pPr>
            <a:lvl5pPr marL="6732871" indent="0">
              <a:buNone/>
              <a:defRPr sz="6082" b="1"/>
            </a:lvl5pPr>
            <a:lvl6pPr marL="8416072" indent="0">
              <a:buNone/>
              <a:defRPr sz="6082" b="1"/>
            </a:lvl6pPr>
            <a:lvl7pPr marL="10099316" indent="0">
              <a:buNone/>
              <a:defRPr sz="6082" b="1"/>
            </a:lvl7pPr>
            <a:lvl8pPr marL="11782517" indent="0">
              <a:buNone/>
              <a:defRPr sz="6082" b="1"/>
            </a:lvl8pPr>
            <a:lvl9pPr marL="1346573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81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3212" indent="0">
              <a:buNone/>
              <a:defRPr sz="7499" b="1"/>
            </a:lvl2pPr>
            <a:lvl3pPr marL="3366440" indent="0">
              <a:buNone/>
              <a:defRPr sz="6916" b="1"/>
            </a:lvl3pPr>
            <a:lvl4pPr marL="5049650" indent="0">
              <a:buNone/>
              <a:defRPr sz="6082" b="1"/>
            </a:lvl4pPr>
            <a:lvl5pPr marL="6732871" indent="0">
              <a:buNone/>
              <a:defRPr sz="6082" b="1"/>
            </a:lvl5pPr>
            <a:lvl6pPr marL="8416072" indent="0">
              <a:buNone/>
              <a:defRPr sz="6082" b="1"/>
            </a:lvl6pPr>
            <a:lvl7pPr marL="10099316" indent="0">
              <a:buNone/>
              <a:defRPr sz="6082" b="1"/>
            </a:lvl7pPr>
            <a:lvl8pPr marL="11782517" indent="0">
              <a:buNone/>
              <a:defRPr sz="6082" b="1"/>
            </a:lvl8pPr>
            <a:lvl9pPr marL="1346573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81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384559"/>
      </p:ext>
    </p:extLst>
  </p:cSld>
  <p:clrMapOvr>
    <a:masterClrMapping/>
  </p:clrMapOvr>
  <p:transition/>
</p:sldLayout>
</file>

<file path=ppt/slideLayouts/slideLayout15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334"/>
      </p:ext>
    </p:extLst>
  </p:cSld>
  <p:clrMapOvr>
    <a:masterClrMapping/>
  </p:clrMapOvr>
  <p:transition/>
</p:sldLayout>
</file>

<file path=ppt/slideLayouts/slideLayout15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134980"/>
      </p:ext>
    </p:extLst>
  </p:cSld>
  <p:clrMapOvr>
    <a:masterClrMapping/>
  </p:clrMapOvr>
  <p:transition/>
</p:sldLayout>
</file>

<file path=ppt/slideLayouts/slideLayout15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0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3212" indent="0">
              <a:buNone/>
              <a:defRPr sz="4583"/>
            </a:lvl2pPr>
            <a:lvl3pPr marL="3366440" indent="0">
              <a:buNone/>
              <a:defRPr sz="3749"/>
            </a:lvl3pPr>
            <a:lvl4pPr marL="5049650" indent="0">
              <a:buNone/>
              <a:defRPr sz="3333"/>
            </a:lvl4pPr>
            <a:lvl5pPr marL="6732871" indent="0">
              <a:buNone/>
              <a:defRPr sz="3333"/>
            </a:lvl5pPr>
            <a:lvl6pPr marL="8416072" indent="0">
              <a:buNone/>
              <a:defRPr sz="3333"/>
            </a:lvl6pPr>
            <a:lvl7pPr marL="10099316" indent="0">
              <a:buNone/>
              <a:defRPr sz="3333"/>
            </a:lvl7pPr>
            <a:lvl8pPr marL="11782517" indent="0">
              <a:buNone/>
              <a:defRPr sz="3333"/>
            </a:lvl8pPr>
            <a:lvl9pPr marL="1346573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16639"/>
      </p:ext>
    </p:extLst>
  </p:cSld>
  <p:clrMapOvr>
    <a:masterClrMapping/>
  </p:clrMapOvr>
  <p:transition/>
</p:sldLayout>
</file>

<file path=ppt/slideLayouts/slideLayout15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3212" indent="0">
              <a:buNone/>
              <a:defRPr sz="10415"/>
            </a:lvl2pPr>
            <a:lvl3pPr marL="3366440" indent="0">
              <a:buNone/>
              <a:defRPr sz="8999"/>
            </a:lvl3pPr>
            <a:lvl4pPr marL="5049650" indent="0">
              <a:buNone/>
              <a:defRPr sz="7499"/>
            </a:lvl4pPr>
            <a:lvl5pPr marL="6732871" indent="0">
              <a:buNone/>
              <a:defRPr sz="7499"/>
            </a:lvl5pPr>
            <a:lvl6pPr marL="8416072" indent="0">
              <a:buNone/>
              <a:defRPr sz="7499"/>
            </a:lvl6pPr>
            <a:lvl7pPr marL="10099316" indent="0">
              <a:buNone/>
              <a:defRPr sz="7499"/>
            </a:lvl7pPr>
            <a:lvl8pPr marL="11782517" indent="0">
              <a:buNone/>
              <a:defRPr sz="7499"/>
            </a:lvl8pPr>
            <a:lvl9pPr marL="1346573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3212" indent="0">
              <a:buNone/>
              <a:defRPr sz="4583"/>
            </a:lvl2pPr>
            <a:lvl3pPr marL="3366440" indent="0">
              <a:buNone/>
              <a:defRPr sz="3749"/>
            </a:lvl3pPr>
            <a:lvl4pPr marL="5049650" indent="0">
              <a:buNone/>
              <a:defRPr sz="3333"/>
            </a:lvl4pPr>
            <a:lvl5pPr marL="6732871" indent="0">
              <a:buNone/>
              <a:defRPr sz="3333"/>
            </a:lvl5pPr>
            <a:lvl6pPr marL="8416072" indent="0">
              <a:buNone/>
              <a:defRPr sz="3333"/>
            </a:lvl6pPr>
            <a:lvl7pPr marL="10099316" indent="0">
              <a:buNone/>
              <a:defRPr sz="3333"/>
            </a:lvl7pPr>
            <a:lvl8pPr marL="11782517" indent="0">
              <a:buNone/>
              <a:defRPr sz="3333"/>
            </a:lvl8pPr>
            <a:lvl9pPr marL="1346573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764431"/>
      </p:ext>
    </p:extLst>
  </p:cSld>
  <p:clrMapOvr>
    <a:masterClrMapping/>
  </p:clrMapOvr>
  <p:transition/>
</p:sldLayout>
</file>

<file path=ppt/slideLayouts/slideLayout15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139686"/>
      </p:ext>
    </p:extLst>
  </p:cSld>
  <p:clrMapOvr>
    <a:masterClrMapping/>
  </p:clrMapOvr>
  <p:transition/>
</p:sldLayout>
</file>

<file path=ppt/slideLayouts/slideLayout15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23058"/>
      </p:ext>
    </p:extLst>
  </p:cSld>
  <p:clrMapOvr>
    <a:masterClrMapping/>
  </p:clrMapOvr>
  <p:transition/>
</p:sldLayout>
</file>

<file path=ppt/slideLayouts/slideLayout15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541" tIns="168365" rIns="336541" bIns="168365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903" tIns="202065" rIns="403903" bIns="20206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471218"/>
      </p:ext>
    </p:extLst>
  </p:cSld>
  <p:clrMapOvr>
    <a:masterClrMapping/>
  </p:clrMapOvr>
  <p:transition/>
</p:sldLayout>
</file>

<file path=ppt/slideLayouts/slideLayout15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75591"/>
      </p:ext>
    </p:extLst>
  </p:cSld>
  <p:clrMapOvr>
    <a:masterClrMapping/>
  </p:clrMapOvr>
  <p:transition/>
</p:sldLayout>
</file>

<file path=ppt/slideLayouts/slideLayout15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58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81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2747" indent="0">
              <a:buNone/>
              <a:defRPr sz="6916"/>
            </a:lvl2pPr>
            <a:lvl3pPr marL="3365516" indent="0">
              <a:buNone/>
              <a:defRPr sz="6082"/>
            </a:lvl3pPr>
            <a:lvl4pPr marL="5048259" indent="0">
              <a:buNone/>
              <a:defRPr sz="5249"/>
            </a:lvl4pPr>
            <a:lvl5pPr marL="6731019" indent="0">
              <a:buNone/>
              <a:defRPr sz="5249"/>
            </a:lvl5pPr>
            <a:lvl6pPr marL="8413756" indent="0">
              <a:buNone/>
              <a:defRPr sz="5249"/>
            </a:lvl6pPr>
            <a:lvl7pPr marL="10096538" indent="0">
              <a:buNone/>
              <a:defRPr sz="5249"/>
            </a:lvl7pPr>
            <a:lvl8pPr marL="11779273" indent="0">
              <a:buNone/>
              <a:defRPr sz="5249"/>
            </a:lvl8pPr>
            <a:lvl9pPr marL="13462029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114507"/>
      </p:ext>
    </p:extLst>
  </p:cSld>
  <p:clrMapOvr>
    <a:masterClrMapping/>
  </p:clrMapOvr>
  <p:transition/>
</p:sldLayout>
</file>

<file path=ppt/slideLayouts/slideLayout15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967800"/>
      </p:ext>
    </p:extLst>
  </p:cSld>
  <p:clrMapOvr>
    <a:masterClrMapping/>
  </p:clrMapOvr>
  <p:transition/>
</p:sldLayout>
</file>

<file path=ppt/slideLayouts/slideLayout15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2747" indent="0">
              <a:buNone/>
              <a:defRPr sz="7499" b="1"/>
            </a:lvl2pPr>
            <a:lvl3pPr marL="3365516" indent="0">
              <a:buNone/>
              <a:defRPr sz="6916" b="1"/>
            </a:lvl3pPr>
            <a:lvl4pPr marL="5048259" indent="0">
              <a:buNone/>
              <a:defRPr sz="6082" b="1"/>
            </a:lvl4pPr>
            <a:lvl5pPr marL="6731019" indent="0">
              <a:buNone/>
              <a:defRPr sz="6082" b="1"/>
            </a:lvl5pPr>
            <a:lvl6pPr marL="8413756" indent="0">
              <a:buNone/>
              <a:defRPr sz="6082" b="1"/>
            </a:lvl6pPr>
            <a:lvl7pPr marL="10096538" indent="0">
              <a:buNone/>
              <a:defRPr sz="6082" b="1"/>
            </a:lvl7pPr>
            <a:lvl8pPr marL="11779273" indent="0">
              <a:buNone/>
              <a:defRPr sz="6082" b="1"/>
            </a:lvl8pPr>
            <a:lvl9pPr marL="1346202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87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2747" indent="0">
              <a:buNone/>
              <a:defRPr sz="7499" b="1"/>
            </a:lvl2pPr>
            <a:lvl3pPr marL="3365516" indent="0">
              <a:buNone/>
              <a:defRPr sz="6916" b="1"/>
            </a:lvl3pPr>
            <a:lvl4pPr marL="5048259" indent="0">
              <a:buNone/>
              <a:defRPr sz="6082" b="1"/>
            </a:lvl4pPr>
            <a:lvl5pPr marL="6731019" indent="0">
              <a:buNone/>
              <a:defRPr sz="6082" b="1"/>
            </a:lvl5pPr>
            <a:lvl6pPr marL="8413756" indent="0">
              <a:buNone/>
              <a:defRPr sz="6082" b="1"/>
            </a:lvl6pPr>
            <a:lvl7pPr marL="10096538" indent="0">
              <a:buNone/>
              <a:defRPr sz="6082" b="1"/>
            </a:lvl7pPr>
            <a:lvl8pPr marL="11779273" indent="0">
              <a:buNone/>
              <a:defRPr sz="6082" b="1"/>
            </a:lvl8pPr>
            <a:lvl9pPr marL="13462029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87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9087732"/>
      </p:ext>
    </p:extLst>
  </p:cSld>
  <p:clrMapOvr>
    <a:masterClrMapping/>
  </p:clrMapOvr>
  <p:transition/>
</p:sldLayout>
</file>

<file path=ppt/slideLayouts/slideLayout15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685094"/>
      </p:ext>
    </p:extLst>
  </p:cSld>
  <p:clrMapOvr>
    <a:masterClrMapping/>
  </p:clrMapOvr>
  <p:transition/>
</p:sldLayout>
</file>

<file path=ppt/slideLayouts/slideLayout15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86718"/>
      </p:ext>
    </p:extLst>
  </p:cSld>
  <p:clrMapOvr>
    <a:masterClrMapping/>
  </p:clrMapOvr>
  <p:transition/>
</p:sldLayout>
</file>

<file path=ppt/slideLayouts/slideLayout15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0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20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0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2747" indent="0">
              <a:buNone/>
              <a:defRPr sz="4583"/>
            </a:lvl2pPr>
            <a:lvl3pPr marL="3365516" indent="0">
              <a:buNone/>
              <a:defRPr sz="3749"/>
            </a:lvl3pPr>
            <a:lvl4pPr marL="5048259" indent="0">
              <a:buNone/>
              <a:defRPr sz="3333"/>
            </a:lvl4pPr>
            <a:lvl5pPr marL="6731019" indent="0">
              <a:buNone/>
              <a:defRPr sz="3333"/>
            </a:lvl5pPr>
            <a:lvl6pPr marL="8413756" indent="0">
              <a:buNone/>
              <a:defRPr sz="3333"/>
            </a:lvl6pPr>
            <a:lvl7pPr marL="10096538" indent="0">
              <a:buNone/>
              <a:defRPr sz="3333"/>
            </a:lvl7pPr>
            <a:lvl8pPr marL="11779273" indent="0">
              <a:buNone/>
              <a:defRPr sz="3333"/>
            </a:lvl8pPr>
            <a:lvl9pPr marL="1346202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645640"/>
      </p:ext>
    </p:extLst>
  </p:cSld>
  <p:clrMapOvr>
    <a:masterClrMapping/>
  </p:clrMapOvr>
  <p:transition/>
</p:sldLayout>
</file>

<file path=ppt/slideLayouts/slideLayout15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2747" indent="0">
              <a:buNone/>
              <a:defRPr sz="10415"/>
            </a:lvl2pPr>
            <a:lvl3pPr marL="3365516" indent="0">
              <a:buNone/>
              <a:defRPr sz="8999"/>
            </a:lvl3pPr>
            <a:lvl4pPr marL="5048259" indent="0">
              <a:buNone/>
              <a:defRPr sz="7499"/>
            </a:lvl4pPr>
            <a:lvl5pPr marL="6731019" indent="0">
              <a:buNone/>
              <a:defRPr sz="7499"/>
            </a:lvl5pPr>
            <a:lvl6pPr marL="8413756" indent="0">
              <a:buNone/>
              <a:defRPr sz="7499"/>
            </a:lvl6pPr>
            <a:lvl7pPr marL="10096538" indent="0">
              <a:buNone/>
              <a:defRPr sz="7499"/>
            </a:lvl7pPr>
            <a:lvl8pPr marL="11779273" indent="0">
              <a:buNone/>
              <a:defRPr sz="7499"/>
            </a:lvl8pPr>
            <a:lvl9pPr marL="13462029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2747" indent="0">
              <a:buNone/>
              <a:defRPr sz="4583"/>
            </a:lvl2pPr>
            <a:lvl3pPr marL="3365516" indent="0">
              <a:buNone/>
              <a:defRPr sz="3749"/>
            </a:lvl3pPr>
            <a:lvl4pPr marL="5048259" indent="0">
              <a:buNone/>
              <a:defRPr sz="3333"/>
            </a:lvl4pPr>
            <a:lvl5pPr marL="6731019" indent="0">
              <a:buNone/>
              <a:defRPr sz="3333"/>
            </a:lvl5pPr>
            <a:lvl6pPr marL="8413756" indent="0">
              <a:buNone/>
              <a:defRPr sz="3333"/>
            </a:lvl6pPr>
            <a:lvl7pPr marL="10096538" indent="0">
              <a:buNone/>
              <a:defRPr sz="3333"/>
            </a:lvl7pPr>
            <a:lvl8pPr marL="11779273" indent="0">
              <a:buNone/>
              <a:defRPr sz="3333"/>
            </a:lvl8pPr>
            <a:lvl9pPr marL="13462029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152794"/>
      </p:ext>
    </p:extLst>
  </p:cSld>
  <p:clrMapOvr>
    <a:masterClrMapping/>
  </p:clrMapOvr>
  <p:transition/>
</p:sldLayout>
</file>

<file path=ppt/slideLayouts/slideLayout15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01471"/>
      </p:ext>
    </p:extLst>
  </p:cSld>
  <p:clrMapOvr>
    <a:masterClrMapping/>
  </p:clrMapOvr>
  <p:transition/>
</p:sldLayout>
</file>

<file path=ppt/slideLayouts/slideLayout15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918119"/>
      </p:ext>
    </p:extLst>
  </p:cSld>
  <p:clrMapOvr>
    <a:masterClrMapping/>
  </p:clrMapOvr>
  <p:transition/>
</p:sldLayout>
</file>

<file path=ppt/slideLayouts/slideLayout15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447" tIns="168322" rIns="336447" bIns="168322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790" tIns="202013" rIns="403790" bIns="20201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531806"/>
      </p:ext>
    </p:extLst>
  </p:cSld>
  <p:clrMapOvr>
    <a:masterClrMapping/>
  </p:clrMapOvr>
  <p:transition/>
</p:sldLayout>
</file>

<file path=ppt/slideLayouts/slideLayout15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269538"/>
      </p:ext>
    </p:extLst>
  </p:cSld>
  <p:clrMapOvr>
    <a:masterClrMapping/>
  </p:clrMapOvr>
  <p:transition/>
</p:sldLayout>
</file>

<file path=ppt/slideLayouts/slideLayout15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76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88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2283" indent="0">
              <a:buNone/>
              <a:defRPr sz="6916"/>
            </a:lvl2pPr>
            <a:lvl3pPr marL="3364591" indent="0">
              <a:buNone/>
              <a:defRPr sz="6082"/>
            </a:lvl3pPr>
            <a:lvl4pPr marL="5046872" indent="0">
              <a:buNone/>
              <a:defRPr sz="5249"/>
            </a:lvl4pPr>
            <a:lvl5pPr marL="6729167" indent="0">
              <a:buNone/>
              <a:defRPr sz="5249"/>
            </a:lvl5pPr>
            <a:lvl6pPr marL="8411444" indent="0">
              <a:buNone/>
              <a:defRPr sz="5249"/>
            </a:lvl6pPr>
            <a:lvl7pPr marL="10093760" indent="0">
              <a:buNone/>
              <a:defRPr sz="5249"/>
            </a:lvl7pPr>
            <a:lvl8pPr marL="11776035" indent="0">
              <a:buNone/>
              <a:defRPr sz="5249"/>
            </a:lvl8pPr>
            <a:lvl9pPr marL="1345832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705694"/>
      </p:ext>
    </p:extLst>
  </p:cSld>
  <p:clrMapOvr>
    <a:masterClrMapping/>
  </p:clrMapOvr>
  <p:transition/>
</p:sldLayout>
</file>

<file path=ppt/slideLayouts/slideLayout15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985365"/>
      </p:ext>
    </p:extLst>
  </p:cSld>
  <p:clrMapOvr>
    <a:masterClrMapping/>
  </p:clrMapOvr>
  <p:transition/>
</p:sldLayout>
</file>

<file path=ppt/slideLayouts/slideLayout15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2283" indent="0">
              <a:buNone/>
              <a:defRPr sz="7499" b="1"/>
            </a:lvl2pPr>
            <a:lvl3pPr marL="3364591" indent="0">
              <a:buNone/>
              <a:defRPr sz="6916" b="1"/>
            </a:lvl3pPr>
            <a:lvl4pPr marL="5046872" indent="0">
              <a:buNone/>
              <a:defRPr sz="6082" b="1"/>
            </a:lvl4pPr>
            <a:lvl5pPr marL="6729167" indent="0">
              <a:buNone/>
              <a:defRPr sz="6082" b="1"/>
            </a:lvl5pPr>
            <a:lvl6pPr marL="8411444" indent="0">
              <a:buNone/>
              <a:defRPr sz="6082" b="1"/>
            </a:lvl6pPr>
            <a:lvl7pPr marL="10093760" indent="0">
              <a:buNone/>
              <a:defRPr sz="6082" b="1"/>
            </a:lvl7pPr>
            <a:lvl8pPr marL="11776035" indent="0">
              <a:buNone/>
              <a:defRPr sz="6082" b="1"/>
            </a:lvl8pPr>
            <a:lvl9pPr marL="1345832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94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2283" indent="0">
              <a:buNone/>
              <a:defRPr sz="7499" b="1"/>
            </a:lvl2pPr>
            <a:lvl3pPr marL="3364591" indent="0">
              <a:buNone/>
              <a:defRPr sz="6916" b="1"/>
            </a:lvl3pPr>
            <a:lvl4pPr marL="5046872" indent="0">
              <a:buNone/>
              <a:defRPr sz="6082" b="1"/>
            </a:lvl4pPr>
            <a:lvl5pPr marL="6729167" indent="0">
              <a:buNone/>
              <a:defRPr sz="6082" b="1"/>
            </a:lvl5pPr>
            <a:lvl6pPr marL="8411444" indent="0">
              <a:buNone/>
              <a:defRPr sz="6082" b="1"/>
            </a:lvl6pPr>
            <a:lvl7pPr marL="10093760" indent="0">
              <a:buNone/>
              <a:defRPr sz="6082" b="1"/>
            </a:lvl7pPr>
            <a:lvl8pPr marL="11776035" indent="0">
              <a:buNone/>
              <a:defRPr sz="6082" b="1"/>
            </a:lvl8pPr>
            <a:lvl9pPr marL="1345832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94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51136"/>
      </p:ext>
    </p:extLst>
  </p:cSld>
  <p:clrMapOvr>
    <a:masterClrMapping/>
  </p:clrMapOvr>
  <p:transition/>
</p:sldLayout>
</file>

<file path=ppt/slideLayouts/slideLayout15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771964"/>
      </p:ext>
    </p:extLst>
  </p:cSld>
  <p:clrMapOvr>
    <a:masterClrMapping/>
  </p:clrMapOvr>
  <p:transition/>
</p:sldLayout>
</file>

<file path=ppt/slideLayouts/slideLayout15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700192"/>
      </p:ext>
    </p:extLst>
  </p:cSld>
  <p:clrMapOvr>
    <a:masterClrMapping/>
  </p:clrMapOvr>
  <p:transition/>
</p:sldLayout>
</file>

<file path=ppt/slideLayouts/slideLayout15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2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2283" indent="0">
              <a:buNone/>
              <a:defRPr sz="4583"/>
            </a:lvl2pPr>
            <a:lvl3pPr marL="3364591" indent="0">
              <a:buNone/>
              <a:defRPr sz="3749"/>
            </a:lvl3pPr>
            <a:lvl4pPr marL="5046872" indent="0">
              <a:buNone/>
              <a:defRPr sz="3333"/>
            </a:lvl4pPr>
            <a:lvl5pPr marL="6729167" indent="0">
              <a:buNone/>
              <a:defRPr sz="3333"/>
            </a:lvl5pPr>
            <a:lvl6pPr marL="8411444" indent="0">
              <a:buNone/>
              <a:defRPr sz="3333"/>
            </a:lvl6pPr>
            <a:lvl7pPr marL="10093760" indent="0">
              <a:buNone/>
              <a:defRPr sz="3333"/>
            </a:lvl7pPr>
            <a:lvl8pPr marL="11776035" indent="0">
              <a:buNone/>
              <a:defRPr sz="3333"/>
            </a:lvl8pPr>
            <a:lvl9pPr marL="1345832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062027"/>
      </p:ext>
    </p:extLst>
  </p:cSld>
  <p:clrMapOvr>
    <a:masterClrMapping/>
  </p:clrMapOvr>
  <p:transition/>
</p:sldLayout>
</file>

<file path=ppt/slideLayouts/slideLayout15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2283" indent="0">
              <a:buNone/>
              <a:defRPr sz="10415"/>
            </a:lvl2pPr>
            <a:lvl3pPr marL="3364591" indent="0">
              <a:buNone/>
              <a:defRPr sz="8999"/>
            </a:lvl3pPr>
            <a:lvl4pPr marL="5046872" indent="0">
              <a:buNone/>
              <a:defRPr sz="7499"/>
            </a:lvl4pPr>
            <a:lvl5pPr marL="6729167" indent="0">
              <a:buNone/>
              <a:defRPr sz="7499"/>
            </a:lvl5pPr>
            <a:lvl6pPr marL="8411444" indent="0">
              <a:buNone/>
              <a:defRPr sz="7499"/>
            </a:lvl6pPr>
            <a:lvl7pPr marL="10093760" indent="0">
              <a:buNone/>
              <a:defRPr sz="7499"/>
            </a:lvl7pPr>
            <a:lvl8pPr marL="11776035" indent="0">
              <a:buNone/>
              <a:defRPr sz="7499"/>
            </a:lvl8pPr>
            <a:lvl9pPr marL="1345832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2283" indent="0">
              <a:buNone/>
              <a:defRPr sz="4583"/>
            </a:lvl2pPr>
            <a:lvl3pPr marL="3364591" indent="0">
              <a:buNone/>
              <a:defRPr sz="3749"/>
            </a:lvl3pPr>
            <a:lvl4pPr marL="5046872" indent="0">
              <a:buNone/>
              <a:defRPr sz="3333"/>
            </a:lvl4pPr>
            <a:lvl5pPr marL="6729167" indent="0">
              <a:buNone/>
              <a:defRPr sz="3333"/>
            </a:lvl5pPr>
            <a:lvl6pPr marL="8411444" indent="0">
              <a:buNone/>
              <a:defRPr sz="3333"/>
            </a:lvl6pPr>
            <a:lvl7pPr marL="10093760" indent="0">
              <a:buNone/>
              <a:defRPr sz="3333"/>
            </a:lvl7pPr>
            <a:lvl8pPr marL="11776035" indent="0">
              <a:buNone/>
              <a:defRPr sz="3333"/>
            </a:lvl8pPr>
            <a:lvl9pPr marL="1345832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055625"/>
      </p:ext>
    </p:extLst>
  </p:cSld>
  <p:clrMapOvr>
    <a:masterClrMapping/>
  </p:clrMapOvr>
  <p:transition/>
</p:sldLayout>
</file>

<file path=ppt/slideLayouts/slideLayout15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066819"/>
      </p:ext>
    </p:extLst>
  </p:cSld>
  <p:clrMapOvr>
    <a:masterClrMapping/>
  </p:clrMapOvr>
  <p:transition/>
</p:sldLayout>
</file>

<file path=ppt/slideLayouts/slideLayout15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785823"/>
      </p:ext>
    </p:extLst>
  </p:cSld>
  <p:clrMapOvr>
    <a:masterClrMapping/>
  </p:clrMapOvr>
  <p:transition/>
</p:sldLayout>
</file>

<file path=ppt/slideLayouts/slideLayout15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354" tIns="168276" rIns="336354" bIns="168276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678" tIns="201958" rIns="403678" bIns="201958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990306"/>
      </p:ext>
    </p:extLst>
  </p:cSld>
  <p:clrMapOvr>
    <a:masterClrMapping/>
  </p:clrMapOvr>
  <p:transition/>
</p:sldLayout>
</file>

<file path=ppt/slideLayouts/slideLayout15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57742"/>
      </p:ext>
    </p:extLst>
  </p:cSld>
  <p:clrMapOvr>
    <a:masterClrMapping/>
  </p:clrMapOvr>
  <p:transition/>
</p:sldLayout>
</file>

<file path=ppt/slideLayouts/slideLayout15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7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91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1818" indent="0">
              <a:buNone/>
              <a:defRPr sz="6916"/>
            </a:lvl2pPr>
            <a:lvl3pPr marL="3363664" indent="0">
              <a:buNone/>
              <a:defRPr sz="6082"/>
            </a:lvl3pPr>
            <a:lvl4pPr marL="5045484" indent="0">
              <a:buNone/>
              <a:defRPr sz="5249"/>
            </a:lvl4pPr>
            <a:lvl5pPr marL="6727315" indent="0">
              <a:buNone/>
              <a:defRPr sz="5249"/>
            </a:lvl5pPr>
            <a:lvl6pPr marL="8409129" indent="0">
              <a:buNone/>
              <a:defRPr sz="5249"/>
            </a:lvl6pPr>
            <a:lvl7pPr marL="10090981" indent="0">
              <a:buNone/>
              <a:defRPr sz="5249"/>
            </a:lvl7pPr>
            <a:lvl8pPr marL="11772795" indent="0">
              <a:buNone/>
              <a:defRPr sz="5249"/>
            </a:lvl8pPr>
            <a:lvl9pPr marL="1345462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892810"/>
      </p:ext>
    </p:extLst>
  </p:cSld>
  <p:clrMapOvr>
    <a:masterClrMapping/>
  </p:clrMapOvr>
  <p:transition/>
</p:sldLayout>
</file>

<file path=ppt/slideLayouts/slideLayout15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532535"/>
      </p:ext>
    </p:extLst>
  </p:cSld>
  <p:clrMapOvr>
    <a:masterClrMapping/>
  </p:clrMapOvr>
  <p:transition/>
</p:sldLayout>
</file>

<file path=ppt/slideLayouts/slideLayout15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1818" indent="0">
              <a:buNone/>
              <a:defRPr sz="7499" b="1"/>
            </a:lvl2pPr>
            <a:lvl3pPr marL="3363664" indent="0">
              <a:buNone/>
              <a:defRPr sz="6916" b="1"/>
            </a:lvl3pPr>
            <a:lvl4pPr marL="5045484" indent="0">
              <a:buNone/>
              <a:defRPr sz="6082" b="1"/>
            </a:lvl4pPr>
            <a:lvl5pPr marL="6727315" indent="0">
              <a:buNone/>
              <a:defRPr sz="6082" b="1"/>
            </a:lvl5pPr>
            <a:lvl6pPr marL="8409129" indent="0">
              <a:buNone/>
              <a:defRPr sz="6082" b="1"/>
            </a:lvl6pPr>
            <a:lvl7pPr marL="10090981" indent="0">
              <a:buNone/>
              <a:defRPr sz="6082" b="1"/>
            </a:lvl7pPr>
            <a:lvl8pPr marL="11772795" indent="0">
              <a:buNone/>
              <a:defRPr sz="6082" b="1"/>
            </a:lvl8pPr>
            <a:lvl9pPr marL="1345462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298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1818" indent="0">
              <a:buNone/>
              <a:defRPr sz="7499" b="1"/>
            </a:lvl2pPr>
            <a:lvl3pPr marL="3363664" indent="0">
              <a:buNone/>
              <a:defRPr sz="6916" b="1"/>
            </a:lvl3pPr>
            <a:lvl4pPr marL="5045484" indent="0">
              <a:buNone/>
              <a:defRPr sz="6082" b="1"/>
            </a:lvl4pPr>
            <a:lvl5pPr marL="6727315" indent="0">
              <a:buNone/>
              <a:defRPr sz="6082" b="1"/>
            </a:lvl5pPr>
            <a:lvl6pPr marL="8409129" indent="0">
              <a:buNone/>
              <a:defRPr sz="6082" b="1"/>
            </a:lvl6pPr>
            <a:lvl7pPr marL="10090981" indent="0">
              <a:buNone/>
              <a:defRPr sz="6082" b="1"/>
            </a:lvl7pPr>
            <a:lvl8pPr marL="11772795" indent="0">
              <a:buNone/>
              <a:defRPr sz="6082" b="1"/>
            </a:lvl8pPr>
            <a:lvl9pPr marL="1345462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298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43741"/>
      </p:ext>
    </p:extLst>
  </p:cSld>
  <p:clrMapOvr>
    <a:masterClrMapping/>
  </p:clrMapOvr>
  <p:transition/>
</p:sldLayout>
</file>

<file path=ppt/slideLayouts/slideLayout15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670967"/>
      </p:ext>
    </p:extLst>
  </p:cSld>
  <p:clrMapOvr>
    <a:masterClrMapping/>
  </p:clrMapOvr>
  <p:transition/>
</p:sldLayout>
</file>

<file path=ppt/slideLayouts/slideLayout15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003137"/>
      </p:ext>
    </p:extLst>
  </p:cSld>
  <p:clrMapOvr>
    <a:masterClrMapping/>
  </p:clrMapOvr>
  <p:transition/>
</p:sldLayout>
</file>

<file path=ppt/slideLayouts/slideLayout15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37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1818" indent="0">
              <a:buNone/>
              <a:defRPr sz="4583"/>
            </a:lvl2pPr>
            <a:lvl3pPr marL="3363664" indent="0">
              <a:buNone/>
              <a:defRPr sz="3749"/>
            </a:lvl3pPr>
            <a:lvl4pPr marL="5045484" indent="0">
              <a:buNone/>
              <a:defRPr sz="3333"/>
            </a:lvl4pPr>
            <a:lvl5pPr marL="6727315" indent="0">
              <a:buNone/>
              <a:defRPr sz="3333"/>
            </a:lvl5pPr>
            <a:lvl6pPr marL="8409129" indent="0">
              <a:buNone/>
              <a:defRPr sz="3333"/>
            </a:lvl6pPr>
            <a:lvl7pPr marL="10090981" indent="0">
              <a:buNone/>
              <a:defRPr sz="3333"/>
            </a:lvl7pPr>
            <a:lvl8pPr marL="11772795" indent="0">
              <a:buNone/>
              <a:defRPr sz="3333"/>
            </a:lvl8pPr>
            <a:lvl9pPr marL="1345462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55483"/>
      </p:ext>
    </p:extLst>
  </p:cSld>
  <p:clrMapOvr>
    <a:masterClrMapping/>
  </p:clrMapOvr>
  <p:transition/>
</p:sldLayout>
</file>

<file path=ppt/slideLayouts/slideLayout15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1818" indent="0">
              <a:buNone/>
              <a:defRPr sz="10415"/>
            </a:lvl2pPr>
            <a:lvl3pPr marL="3363664" indent="0">
              <a:buNone/>
              <a:defRPr sz="8999"/>
            </a:lvl3pPr>
            <a:lvl4pPr marL="5045484" indent="0">
              <a:buNone/>
              <a:defRPr sz="7499"/>
            </a:lvl4pPr>
            <a:lvl5pPr marL="6727315" indent="0">
              <a:buNone/>
              <a:defRPr sz="7499"/>
            </a:lvl5pPr>
            <a:lvl6pPr marL="8409129" indent="0">
              <a:buNone/>
              <a:defRPr sz="7499"/>
            </a:lvl6pPr>
            <a:lvl7pPr marL="10090981" indent="0">
              <a:buNone/>
              <a:defRPr sz="7499"/>
            </a:lvl7pPr>
            <a:lvl8pPr marL="11772795" indent="0">
              <a:buNone/>
              <a:defRPr sz="7499"/>
            </a:lvl8pPr>
            <a:lvl9pPr marL="1345462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1818" indent="0">
              <a:buNone/>
              <a:defRPr sz="4583"/>
            </a:lvl2pPr>
            <a:lvl3pPr marL="3363664" indent="0">
              <a:buNone/>
              <a:defRPr sz="3749"/>
            </a:lvl3pPr>
            <a:lvl4pPr marL="5045484" indent="0">
              <a:buNone/>
              <a:defRPr sz="3333"/>
            </a:lvl4pPr>
            <a:lvl5pPr marL="6727315" indent="0">
              <a:buNone/>
              <a:defRPr sz="3333"/>
            </a:lvl5pPr>
            <a:lvl6pPr marL="8409129" indent="0">
              <a:buNone/>
              <a:defRPr sz="3333"/>
            </a:lvl6pPr>
            <a:lvl7pPr marL="10090981" indent="0">
              <a:buNone/>
              <a:defRPr sz="3333"/>
            </a:lvl7pPr>
            <a:lvl8pPr marL="11772795" indent="0">
              <a:buNone/>
              <a:defRPr sz="3333"/>
            </a:lvl8pPr>
            <a:lvl9pPr marL="1345462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181947"/>
      </p:ext>
    </p:extLst>
  </p:cSld>
  <p:clrMapOvr>
    <a:masterClrMapping/>
  </p:clrMapOvr>
  <p:transition/>
</p:sldLayout>
</file>

<file path=ppt/slideLayouts/slideLayout15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830326"/>
      </p:ext>
    </p:extLst>
  </p:cSld>
  <p:clrMapOvr>
    <a:masterClrMapping/>
  </p:clrMapOvr>
  <p:transition/>
</p:sldLayout>
</file>

<file path=ppt/slideLayouts/slideLayout15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861340"/>
      </p:ext>
    </p:extLst>
  </p:cSld>
  <p:clrMapOvr>
    <a:masterClrMapping/>
  </p:clrMapOvr>
  <p:transition/>
</p:sldLayout>
</file>

<file path=ppt/slideLayouts/slideLayout15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260" tIns="168230" rIns="336260" bIns="168230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565" tIns="201903" rIns="403565" bIns="20190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32916"/>
      </p:ext>
    </p:extLst>
  </p:cSld>
  <p:clrMapOvr>
    <a:masterClrMapping/>
  </p:clrMapOvr>
  <p:transition/>
</p:sldLayout>
</file>

<file path=ppt/slideLayouts/slideLayout15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0292410"/>
      </p:ext>
    </p:extLst>
  </p:cSld>
  <p:clrMapOvr>
    <a:masterClrMapping/>
  </p:clrMapOvr>
  <p:transition/>
</p:sldLayout>
</file>

<file path=ppt/slideLayouts/slideLayout15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398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596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1356" indent="0">
              <a:buNone/>
              <a:defRPr sz="6916"/>
            </a:lvl2pPr>
            <a:lvl3pPr marL="3362737" indent="0">
              <a:buNone/>
              <a:defRPr sz="6082"/>
            </a:lvl3pPr>
            <a:lvl4pPr marL="5044099" indent="0">
              <a:buNone/>
              <a:defRPr sz="5249"/>
            </a:lvl4pPr>
            <a:lvl5pPr marL="6725464" indent="0">
              <a:buNone/>
              <a:defRPr sz="5249"/>
            </a:lvl5pPr>
            <a:lvl6pPr marL="8406816" indent="0">
              <a:buNone/>
              <a:defRPr sz="5249"/>
            </a:lvl6pPr>
            <a:lvl7pPr marL="10088206" indent="0">
              <a:buNone/>
              <a:defRPr sz="5249"/>
            </a:lvl7pPr>
            <a:lvl8pPr marL="11769557" indent="0">
              <a:buNone/>
              <a:defRPr sz="5249"/>
            </a:lvl8pPr>
            <a:lvl9pPr marL="13450925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700764"/>
      </p:ext>
    </p:extLst>
  </p:cSld>
  <p:clrMapOvr>
    <a:masterClrMapping/>
  </p:clrMapOvr>
  <p:transition/>
</p:sldLayout>
</file>

<file path=ppt/slideLayouts/slideLayout15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90224"/>
      </p:ext>
    </p:extLst>
  </p:cSld>
  <p:clrMapOvr>
    <a:masterClrMapping/>
  </p:clrMapOvr>
  <p:transition/>
</p:sldLayout>
</file>

<file path=ppt/slideLayouts/slideLayout15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1356" indent="0">
              <a:buNone/>
              <a:defRPr sz="7499" b="1"/>
            </a:lvl2pPr>
            <a:lvl3pPr marL="3362737" indent="0">
              <a:buNone/>
              <a:defRPr sz="6916" b="1"/>
            </a:lvl3pPr>
            <a:lvl4pPr marL="5044099" indent="0">
              <a:buNone/>
              <a:defRPr sz="6082" b="1"/>
            </a:lvl4pPr>
            <a:lvl5pPr marL="6725464" indent="0">
              <a:buNone/>
              <a:defRPr sz="6082" b="1"/>
            </a:lvl5pPr>
            <a:lvl6pPr marL="8406816" indent="0">
              <a:buNone/>
              <a:defRPr sz="6082" b="1"/>
            </a:lvl6pPr>
            <a:lvl7pPr marL="10088206" indent="0">
              <a:buNone/>
              <a:defRPr sz="6082" b="1"/>
            </a:lvl7pPr>
            <a:lvl8pPr marL="11769557" indent="0">
              <a:buNone/>
              <a:defRPr sz="6082" b="1"/>
            </a:lvl8pPr>
            <a:lvl9pPr marL="1345092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06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1356" indent="0">
              <a:buNone/>
              <a:defRPr sz="7499" b="1"/>
            </a:lvl2pPr>
            <a:lvl3pPr marL="3362737" indent="0">
              <a:buNone/>
              <a:defRPr sz="6916" b="1"/>
            </a:lvl3pPr>
            <a:lvl4pPr marL="5044099" indent="0">
              <a:buNone/>
              <a:defRPr sz="6082" b="1"/>
            </a:lvl4pPr>
            <a:lvl5pPr marL="6725464" indent="0">
              <a:buNone/>
              <a:defRPr sz="6082" b="1"/>
            </a:lvl5pPr>
            <a:lvl6pPr marL="8406816" indent="0">
              <a:buNone/>
              <a:defRPr sz="6082" b="1"/>
            </a:lvl6pPr>
            <a:lvl7pPr marL="10088206" indent="0">
              <a:buNone/>
              <a:defRPr sz="6082" b="1"/>
            </a:lvl7pPr>
            <a:lvl8pPr marL="11769557" indent="0">
              <a:buNone/>
              <a:defRPr sz="6082" b="1"/>
            </a:lvl8pPr>
            <a:lvl9pPr marL="13450925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06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349313"/>
      </p:ext>
    </p:extLst>
  </p:cSld>
  <p:clrMapOvr>
    <a:masterClrMapping/>
  </p:clrMapOvr>
  <p:transition/>
</p:sldLayout>
</file>

<file path=ppt/slideLayouts/slideLayout15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91534"/>
      </p:ext>
    </p:extLst>
  </p:cSld>
  <p:clrMapOvr>
    <a:masterClrMapping/>
  </p:clrMapOvr>
  <p:transition/>
</p:sldLayout>
</file>

<file path=ppt/slideLayouts/slideLayout15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006909"/>
      </p:ext>
    </p:extLst>
  </p:cSld>
  <p:clrMapOvr>
    <a:masterClrMapping/>
  </p:clrMapOvr>
  <p:transition/>
</p:sldLayout>
</file>

<file path=ppt/slideLayouts/slideLayout15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1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55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1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1356" indent="0">
              <a:buNone/>
              <a:defRPr sz="4583"/>
            </a:lvl2pPr>
            <a:lvl3pPr marL="3362737" indent="0">
              <a:buNone/>
              <a:defRPr sz="3749"/>
            </a:lvl3pPr>
            <a:lvl4pPr marL="5044099" indent="0">
              <a:buNone/>
              <a:defRPr sz="3333"/>
            </a:lvl4pPr>
            <a:lvl5pPr marL="6725464" indent="0">
              <a:buNone/>
              <a:defRPr sz="3333"/>
            </a:lvl5pPr>
            <a:lvl6pPr marL="8406816" indent="0">
              <a:buNone/>
              <a:defRPr sz="3333"/>
            </a:lvl6pPr>
            <a:lvl7pPr marL="10088206" indent="0">
              <a:buNone/>
              <a:defRPr sz="3333"/>
            </a:lvl7pPr>
            <a:lvl8pPr marL="11769557" indent="0">
              <a:buNone/>
              <a:defRPr sz="3333"/>
            </a:lvl8pPr>
            <a:lvl9pPr marL="1345092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941667"/>
      </p:ext>
    </p:extLst>
  </p:cSld>
  <p:clrMapOvr>
    <a:masterClrMapping/>
  </p:clrMapOvr>
  <p:transition/>
</p:sldLayout>
</file>

<file path=ppt/slideLayouts/slideLayout15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1356" indent="0">
              <a:buNone/>
              <a:defRPr sz="10415"/>
            </a:lvl2pPr>
            <a:lvl3pPr marL="3362737" indent="0">
              <a:buNone/>
              <a:defRPr sz="8999"/>
            </a:lvl3pPr>
            <a:lvl4pPr marL="5044099" indent="0">
              <a:buNone/>
              <a:defRPr sz="7499"/>
            </a:lvl4pPr>
            <a:lvl5pPr marL="6725464" indent="0">
              <a:buNone/>
              <a:defRPr sz="7499"/>
            </a:lvl5pPr>
            <a:lvl6pPr marL="8406816" indent="0">
              <a:buNone/>
              <a:defRPr sz="7499"/>
            </a:lvl6pPr>
            <a:lvl7pPr marL="10088206" indent="0">
              <a:buNone/>
              <a:defRPr sz="7499"/>
            </a:lvl7pPr>
            <a:lvl8pPr marL="11769557" indent="0">
              <a:buNone/>
              <a:defRPr sz="7499"/>
            </a:lvl8pPr>
            <a:lvl9pPr marL="13450925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1356" indent="0">
              <a:buNone/>
              <a:defRPr sz="4583"/>
            </a:lvl2pPr>
            <a:lvl3pPr marL="3362737" indent="0">
              <a:buNone/>
              <a:defRPr sz="3749"/>
            </a:lvl3pPr>
            <a:lvl4pPr marL="5044099" indent="0">
              <a:buNone/>
              <a:defRPr sz="3333"/>
            </a:lvl4pPr>
            <a:lvl5pPr marL="6725464" indent="0">
              <a:buNone/>
              <a:defRPr sz="3333"/>
            </a:lvl5pPr>
            <a:lvl6pPr marL="8406816" indent="0">
              <a:buNone/>
              <a:defRPr sz="3333"/>
            </a:lvl6pPr>
            <a:lvl7pPr marL="10088206" indent="0">
              <a:buNone/>
              <a:defRPr sz="3333"/>
            </a:lvl7pPr>
            <a:lvl8pPr marL="11769557" indent="0">
              <a:buNone/>
              <a:defRPr sz="3333"/>
            </a:lvl8pPr>
            <a:lvl9pPr marL="13450925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485089"/>
      </p:ext>
    </p:extLst>
  </p:cSld>
  <p:clrMapOvr>
    <a:masterClrMapping/>
  </p:clrMapOvr>
  <p:transition/>
</p:sldLayout>
</file>

<file path=ppt/slideLayouts/slideLayout15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4803516"/>
      </p:ext>
    </p:extLst>
  </p:cSld>
  <p:clrMapOvr>
    <a:masterClrMapping/>
  </p:clrMapOvr>
  <p:transition/>
</p:sldLayout>
</file>

<file path=ppt/slideLayouts/slideLayout15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96200"/>
      </p:ext>
    </p:extLst>
  </p:cSld>
  <p:clrMapOvr>
    <a:masterClrMapping/>
  </p:clrMapOvr>
  <p:transition/>
</p:sldLayout>
</file>

<file path=ppt/slideLayouts/slideLayout15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166" tIns="168186" rIns="336166" bIns="168186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453" tIns="201850" rIns="403453" bIns="201850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606335"/>
      </p:ext>
    </p:extLst>
  </p:cSld>
  <p:clrMapOvr>
    <a:masterClrMapping/>
  </p:clrMapOvr>
  <p:transition/>
</p:sldLayout>
</file>

<file path=ppt/slideLayouts/slideLayout15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932026"/>
      </p:ext>
    </p:extLst>
  </p:cSld>
  <p:clrMapOvr>
    <a:masterClrMapping/>
  </p:clrMapOvr>
  <p:transition/>
</p:sldLayout>
</file>

<file path=ppt/slideLayouts/slideLayout15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007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60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0896" indent="0">
              <a:buNone/>
              <a:defRPr sz="6916"/>
            </a:lvl2pPr>
            <a:lvl3pPr marL="3361812" indent="0">
              <a:buNone/>
              <a:defRPr sz="6082"/>
            </a:lvl3pPr>
            <a:lvl4pPr marL="5042712" indent="0">
              <a:buNone/>
              <a:defRPr sz="5249"/>
            </a:lvl4pPr>
            <a:lvl5pPr marL="6723616" indent="0">
              <a:buNone/>
              <a:defRPr sz="5249"/>
            </a:lvl5pPr>
            <a:lvl6pPr marL="8404503" indent="0">
              <a:buNone/>
              <a:defRPr sz="5249"/>
            </a:lvl6pPr>
            <a:lvl7pPr marL="10085434" indent="0">
              <a:buNone/>
              <a:defRPr sz="5249"/>
            </a:lvl7pPr>
            <a:lvl8pPr marL="11766321" indent="0">
              <a:buNone/>
              <a:defRPr sz="5249"/>
            </a:lvl8pPr>
            <a:lvl9pPr marL="1344722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746702"/>
      </p:ext>
    </p:extLst>
  </p:cSld>
  <p:clrMapOvr>
    <a:masterClrMapping/>
  </p:clrMapOvr>
  <p:transition/>
</p:sldLayout>
</file>

<file path=ppt/slideLayouts/slideLayout15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434999"/>
      </p:ext>
    </p:extLst>
  </p:cSld>
  <p:clrMapOvr>
    <a:masterClrMapping/>
  </p:clrMapOvr>
  <p:transition/>
</p:sldLayout>
</file>

<file path=ppt/slideLayouts/slideLayout15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0896" indent="0">
              <a:buNone/>
              <a:defRPr sz="7499" b="1"/>
            </a:lvl2pPr>
            <a:lvl3pPr marL="3361812" indent="0">
              <a:buNone/>
              <a:defRPr sz="6916" b="1"/>
            </a:lvl3pPr>
            <a:lvl4pPr marL="5042712" indent="0">
              <a:buNone/>
              <a:defRPr sz="6082" b="1"/>
            </a:lvl4pPr>
            <a:lvl5pPr marL="6723616" indent="0">
              <a:buNone/>
              <a:defRPr sz="6082" b="1"/>
            </a:lvl5pPr>
            <a:lvl6pPr marL="8404503" indent="0">
              <a:buNone/>
              <a:defRPr sz="6082" b="1"/>
            </a:lvl6pPr>
            <a:lvl7pPr marL="10085434" indent="0">
              <a:buNone/>
              <a:defRPr sz="6082" b="1"/>
            </a:lvl7pPr>
            <a:lvl8pPr marL="11766321" indent="0">
              <a:buNone/>
              <a:defRPr sz="6082" b="1"/>
            </a:lvl8pPr>
            <a:lvl9pPr marL="1344722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11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0896" indent="0">
              <a:buNone/>
              <a:defRPr sz="7499" b="1"/>
            </a:lvl2pPr>
            <a:lvl3pPr marL="3361812" indent="0">
              <a:buNone/>
              <a:defRPr sz="6916" b="1"/>
            </a:lvl3pPr>
            <a:lvl4pPr marL="5042712" indent="0">
              <a:buNone/>
              <a:defRPr sz="6082" b="1"/>
            </a:lvl4pPr>
            <a:lvl5pPr marL="6723616" indent="0">
              <a:buNone/>
              <a:defRPr sz="6082" b="1"/>
            </a:lvl5pPr>
            <a:lvl6pPr marL="8404503" indent="0">
              <a:buNone/>
              <a:defRPr sz="6082" b="1"/>
            </a:lvl6pPr>
            <a:lvl7pPr marL="10085434" indent="0">
              <a:buNone/>
              <a:defRPr sz="6082" b="1"/>
            </a:lvl7pPr>
            <a:lvl8pPr marL="11766321" indent="0">
              <a:buNone/>
              <a:defRPr sz="6082" b="1"/>
            </a:lvl8pPr>
            <a:lvl9pPr marL="1344722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11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32947"/>
      </p:ext>
    </p:extLst>
  </p:cSld>
  <p:clrMapOvr>
    <a:masterClrMapping/>
  </p:clrMapOvr>
  <p:transition/>
</p:sldLayout>
</file>

<file path=ppt/slideLayouts/slideLayout15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552224"/>
      </p:ext>
    </p:extLst>
  </p:cSld>
  <p:clrMapOvr>
    <a:masterClrMapping/>
  </p:clrMapOvr>
  <p:transition/>
</p:sldLayout>
</file>

<file path=ppt/slideLayouts/slideLayout15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894593"/>
      </p:ext>
    </p:extLst>
  </p:cSld>
  <p:clrMapOvr>
    <a:masterClrMapping/>
  </p:clrMapOvr>
  <p:transition/>
</p:sldLayout>
</file>

<file path=ppt/slideLayouts/slideLayout15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1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56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1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0896" indent="0">
              <a:buNone/>
              <a:defRPr sz="4583"/>
            </a:lvl2pPr>
            <a:lvl3pPr marL="3361812" indent="0">
              <a:buNone/>
              <a:defRPr sz="3749"/>
            </a:lvl3pPr>
            <a:lvl4pPr marL="5042712" indent="0">
              <a:buNone/>
              <a:defRPr sz="3333"/>
            </a:lvl4pPr>
            <a:lvl5pPr marL="6723616" indent="0">
              <a:buNone/>
              <a:defRPr sz="3333"/>
            </a:lvl5pPr>
            <a:lvl6pPr marL="8404503" indent="0">
              <a:buNone/>
              <a:defRPr sz="3333"/>
            </a:lvl6pPr>
            <a:lvl7pPr marL="10085434" indent="0">
              <a:buNone/>
              <a:defRPr sz="3333"/>
            </a:lvl7pPr>
            <a:lvl8pPr marL="11766321" indent="0">
              <a:buNone/>
              <a:defRPr sz="3333"/>
            </a:lvl8pPr>
            <a:lvl9pPr marL="1344722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291363"/>
      </p:ext>
    </p:extLst>
  </p:cSld>
  <p:clrMapOvr>
    <a:masterClrMapping/>
  </p:clrMapOvr>
  <p:transition/>
</p:sldLayout>
</file>

<file path=ppt/slideLayouts/slideLayout15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0896" indent="0">
              <a:buNone/>
              <a:defRPr sz="10415"/>
            </a:lvl2pPr>
            <a:lvl3pPr marL="3361812" indent="0">
              <a:buNone/>
              <a:defRPr sz="8999"/>
            </a:lvl3pPr>
            <a:lvl4pPr marL="5042712" indent="0">
              <a:buNone/>
              <a:defRPr sz="7499"/>
            </a:lvl4pPr>
            <a:lvl5pPr marL="6723616" indent="0">
              <a:buNone/>
              <a:defRPr sz="7499"/>
            </a:lvl5pPr>
            <a:lvl6pPr marL="8404503" indent="0">
              <a:buNone/>
              <a:defRPr sz="7499"/>
            </a:lvl6pPr>
            <a:lvl7pPr marL="10085434" indent="0">
              <a:buNone/>
              <a:defRPr sz="7499"/>
            </a:lvl7pPr>
            <a:lvl8pPr marL="11766321" indent="0">
              <a:buNone/>
              <a:defRPr sz="7499"/>
            </a:lvl8pPr>
            <a:lvl9pPr marL="1344722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0896" indent="0">
              <a:buNone/>
              <a:defRPr sz="4583"/>
            </a:lvl2pPr>
            <a:lvl3pPr marL="3361812" indent="0">
              <a:buNone/>
              <a:defRPr sz="3749"/>
            </a:lvl3pPr>
            <a:lvl4pPr marL="5042712" indent="0">
              <a:buNone/>
              <a:defRPr sz="3333"/>
            </a:lvl4pPr>
            <a:lvl5pPr marL="6723616" indent="0">
              <a:buNone/>
              <a:defRPr sz="3333"/>
            </a:lvl5pPr>
            <a:lvl6pPr marL="8404503" indent="0">
              <a:buNone/>
              <a:defRPr sz="3333"/>
            </a:lvl6pPr>
            <a:lvl7pPr marL="10085434" indent="0">
              <a:buNone/>
              <a:defRPr sz="3333"/>
            </a:lvl7pPr>
            <a:lvl8pPr marL="11766321" indent="0">
              <a:buNone/>
              <a:defRPr sz="3333"/>
            </a:lvl8pPr>
            <a:lvl9pPr marL="1344722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835981"/>
      </p:ext>
    </p:extLst>
  </p:cSld>
  <p:clrMapOvr>
    <a:masterClrMapping/>
  </p:clrMapOvr>
  <p:transition/>
</p:sldLayout>
</file>

<file path=ppt/slideLayouts/slideLayout15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9025265"/>
      </p:ext>
    </p:extLst>
  </p:cSld>
  <p:clrMapOvr>
    <a:masterClrMapping/>
  </p:clrMapOvr>
  <p:transition/>
</p:sldLayout>
</file>

<file path=ppt/slideLayouts/slideLayout15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496272"/>
      </p:ext>
    </p:extLst>
  </p:cSld>
  <p:clrMapOvr>
    <a:masterClrMapping/>
  </p:clrMapOvr>
  <p:transition/>
</p:sldLayout>
</file>

<file path=ppt/slideLayouts/slideLayout15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6072" tIns="168140" rIns="336072" bIns="168140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340" tIns="201795" rIns="403340" bIns="201795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38069"/>
      </p:ext>
    </p:extLst>
  </p:cSld>
  <p:clrMapOvr>
    <a:masterClrMapping/>
  </p:clrMapOvr>
  <p:transition/>
</p:sldLayout>
</file>

<file path=ppt/slideLayouts/slideLayout15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238406"/>
      </p:ext>
    </p:extLst>
  </p:cSld>
  <p:clrMapOvr>
    <a:masterClrMapping/>
  </p:clrMapOvr>
  <p:transition/>
</p:sldLayout>
</file>

<file path=ppt/slideLayouts/slideLayout15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010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607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80435" indent="0">
              <a:buNone/>
              <a:defRPr sz="6916"/>
            </a:lvl2pPr>
            <a:lvl3pPr marL="3360886" indent="0">
              <a:buNone/>
              <a:defRPr sz="6082"/>
            </a:lvl3pPr>
            <a:lvl4pPr marL="5041325" indent="0">
              <a:buNone/>
              <a:defRPr sz="5249"/>
            </a:lvl4pPr>
            <a:lvl5pPr marL="6721766" indent="0">
              <a:buNone/>
              <a:defRPr sz="5249"/>
            </a:lvl5pPr>
            <a:lvl6pPr marL="8402191" indent="0">
              <a:buNone/>
              <a:defRPr sz="5249"/>
            </a:lvl6pPr>
            <a:lvl7pPr marL="10082660" indent="0">
              <a:buNone/>
              <a:defRPr sz="5249"/>
            </a:lvl7pPr>
            <a:lvl8pPr marL="11763087" indent="0">
              <a:buNone/>
              <a:defRPr sz="5249"/>
            </a:lvl8pPr>
            <a:lvl9pPr marL="13443526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030573"/>
      </p:ext>
    </p:extLst>
  </p:cSld>
  <p:clrMapOvr>
    <a:masterClrMapping/>
  </p:clrMapOvr>
  <p:transition/>
</p:sldLayout>
</file>

<file path=ppt/slideLayouts/slideLayout15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615966"/>
      </p:ext>
    </p:extLst>
  </p:cSld>
  <p:clrMapOvr>
    <a:masterClrMapping/>
  </p:clrMapOvr>
  <p:transition/>
</p:sldLayout>
</file>

<file path=ppt/slideLayouts/slideLayout15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0435" indent="0">
              <a:buNone/>
              <a:defRPr sz="7499" b="1"/>
            </a:lvl2pPr>
            <a:lvl3pPr marL="3360886" indent="0">
              <a:buNone/>
              <a:defRPr sz="6916" b="1"/>
            </a:lvl3pPr>
            <a:lvl4pPr marL="5041325" indent="0">
              <a:buNone/>
              <a:defRPr sz="6082" b="1"/>
            </a:lvl4pPr>
            <a:lvl5pPr marL="6721766" indent="0">
              <a:buNone/>
              <a:defRPr sz="6082" b="1"/>
            </a:lvl5pPr>
            <a:lvl6pPr marL="8402191" indent="0">
              <a:buNone/>
              <a:defRPr sz="6082" b="1"/>
            </a:lvl6pPr>
            <a:lvl7pPr marL="10082660" indent="0">
              <a:buNone/>
              <a:defRPr sz="6082" b="1"/>
            </a:lvl7pPr>
            <a:lvl8pPr marL="11763087" indent="0">
              <a:buNone/>
              <a:defRPr sz="6082" b="1"/>
            </a:lvl8pPr>
            <a:lvl9pPr marL="1344352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19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80435" indent="0">
              <a:buNone/>
              <a:defRPr sz="7499" b="1"/>
            </a:lvl2pPr>
            <a:lvl3pPr marL="3360886" indent="0">
              <a:buNone/>
              <a:defRPr sz="6916" b="1"/>
            </a:lvl3pPr>
            <a:lvl4pPr marL="5041325" indent="0">
              <a:buNone/>
              <a:defRPr sz="6082" b="1"/>
            </a:lvl4pPr>
            <a:lvl5pPr marL="6721766" indent="0">
              <a:buNone/>
              <a:defRPr sz="6082" b="1"/>
            </a:lvl5pPr>
            <a:lvl6pPr marL="8402191" indent="0">
              <a:buNone/>
              <a:defRPr sz="6082" b="1"/>
            </a:lvl6pPr>
            <a:lvl7pPr marL="10082660" indent="0">
              <a:buNone/>
              <a:defRPr sz="6082" b="1"/>
            </a:lvl7pPr>
            <a:lvl8pPr marL="11763087" indent="0">
              <a:buNone/>
              <a:defRPr sz="6082" b="1"/>
            </a:lvl8pPr>
            <a:lvl9pPr marL="13443526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19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57570"/>
      </p:ext>
    </p:extLst>
  </p:cSld>
  <p:clrMapOvr>
    <a:masterClrMapping/>
  </p:clrMapOvr>
  <p:transition/>
</p:sldLayout>
</file>

<file path=ppt/slideLayouts/slideLayout15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927600"/>
      </p:ext>
    </p:extLst>
  </p:cSld>
  <p:clrMapOvr>
    <a:masterClrMapping/>
  </p:clrMapOvr>
  <p:transition/>
</p:sldLayout>
</file>

<file path=ppt/slideLayouts/slideLayout15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189231"/>
      </p:ext>
    </p:extLst>
  </p:cSld>
  <p:clrMapOvr>
    <a:masterClrMapping/>
  </p:clrMapOvr>
  <p:transition/>
</p:sldLayout>
</file>

<file path=ppt/slideLayouts/slideLayout15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6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68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6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80435" indent="0">
              <a:buNone/>
              <a:defRPr sz="4583"/>
            </a:lvl2pPr>
            <a:lvl3pPr marL="3360886" indent="0">
              <a:buNone/>
              <a:defRPr sz="3749"/>
            </a:lvl3pPr>
            <a:lvl4pPr marL="5041325" indent="0">
              <a:buNone/>
              <a:defRPr sz="3333"/>
            </a:lvl4pPr>
            <a:lvl5pPr marL="6721766" indent="0">
              <a:buNone/>
              <a:defRPr sz="3333"/>
            </a:lvl5pPr>
            <a:lvl6pPr marL="8402191" indent="0">
              <a:buNone/>
              <a:defRPr sz="3333"/>
            </a:lvl6pPr>
            <a:lvl7pPr marL="10082660" indent="0">
              <a:buNone/>
              <a:defRPr sz="3333"/>
            </a:lvl7pPr>
            <a:lvl8pPr marL="11763087" indent="0">
              <a:buNone/>
              <a:defRPr sz="3333"/>
            </a:lvl8pPr>
            <a:lvl9pPr marL="1344352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834229"/>
      </p:ext>
    </p:extLst>
  </p:cSld>
  <p:clrMapOvr>
    <a:masterClrMapping/>
  </p:clrMapOvr>
  <p:transition/>
</p:sldLayout>
</file>

<file path=ppt/slideLayouts/slideLayout15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80435" indent="0">
              <a:buNone/>
              <a:defRPr sz="10415"/>
            </a:lvl2pPr>
            <a:lvl3pPr marL="3360886" indent="0">
              <a:buNone/>
              <a:defRPr sz="8999"/>
            </a:lvl3pPr>
            <a:lvl4pPr marL="5041325" indent="0">
              <a:buNone/>
              <a:defRPr sz="7499"/>
            </a:lvl4pPr>
            <a:lvl5pPr marL="6721766" indent="0">
              <a:buNone/>
              <a:defRPr sz="7499"/>
            </a:lvl5pPr>
            <a:lvl6pPr marL="8402191" indent="0">
              <a:buNone/>
              <a:defRPr sz="7499"/>
            </a:lvl6pPr>
            <a:lvl7pPr marL="10082660" indent="0">
              <a:buNone/>
              <a:defRPr sz="7499"/>
            </a:lvl7pPr>
            <a:lvl8pPr marL="11763087" indent="0">
              <a:buNone/>
              <a:defRPr sz="7499"/>
            </a:lvl8pPr>
            <a:lvl9pPr marL="13443526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80435" indent="0">
              <a:buNone/>
              <a:defRPr sz="4583"/>
            </a:lvl2pPr>
            <a:lvl3pPr marL="3360886" indent="0">
              <a:buNone/>
              <a:defRPr sz="3749"/>
            </a:lvl3pPr>
            <a:lvl4pPr marL="5041325" indent="0">
              <a:buNone/>
              <a:defRPr sz="3333"/>
            </a:lvl4pPr>
            <a:lvl5pPr marL="6721766" indent="0">
              <a:buNone/>
              <a:defRPr sz="3333"/>
            </a:lvl5pPr>
            <a:lvl6pPr marL="8402191" indent="0">
              <a:buNone/>
              <a:defRPr sz="3333"/>
            </a:lvl6pPr>
            <a:lvl7pPr marL="10082660" indent="0">
              <a:buNone/>
              <a:defRPr sz="3333"/>
            </a:lvl7pPr>
            <a:lvl8pPr marL="11763087" indent="0">
              <a:buNone/>
              <a:defRPr sz="3333"/>
            </a:lvl8pPr>
            <a:lvl9pPr marL="13443526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770295"/>
      </p:ext>
    </p:extLst>
  </p:cSld>
  <p:clrMapOvr>
    <a:masterClrMapping/>
  </p:clrMapOvr>
  <p:transition/>
</p:sldLayout>
</file>

<file path=ppt/slideLayouts/slideLayout15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436104"/>
      </p:ext>
    </p:extLst>
  </p:cSld>
  <p:clrMapOvr>
    <a:masterClrMapping/>
  </p:clrMapOvr>
  <p:transition/>
</p:sldLayout>
</file>

<file path=ppt/slideLayouts/slideLayout15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522092"/>
      </p:ext>
    </p:extLst>
  </p:cSld>
  <p:clrMapOvr>
    <a:masterClrMapping/>
  </p:clrMapOvr>
  <p:transition/>
</p:sldLayout>
</file>

<file path=ppt/slideLayouts/slideLayout15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1440185" y="5899963"/>
            <a:ext cx="25923241" cy="4799964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335979" tIns="168097" rIns="335979" bIns="168097"/>
          <a:lstStyle/>
          <a:p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440185" y="17699871"/>
            <a:ext cx="25923241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5979" tIns="168097" rIns="335979" bIns="1680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27363419" y="12899912"/>
            <a:ext cx="0" cy="4799964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5979" tIns="168097" rIns="335979" bIns="1680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0275" y="7999943"/>
            <a:ext cx="24963119" cy="9199933"/>
          </a:xfrm>
        </p:spPr>
        <p:txBody>
          <a:bodyPr/>
          <a:lstStyle>
            <a:lvl1pPr>
              <a:defRPr sz="17914"/>
            </a:lvl1pPr>
          </a:lstStyle>
          <a:p>
            <a:r>
              <a:rPr lang="tr-TR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60272" y="18799864"/>
            <a:ext cx="24723090" cy="9199933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40180" y="32774768"/>
            <a:ext cx="6720840" cy="239998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403228" tIns="201743" rIns="403228" bIns="201743" numCol="1" anchor="b" anchorCtr="0" compatLnSpc="1">
            <a:prstTxWarp prst="textNoShape">
              <a:avLst/>
            </a:prstTxWarp>
          </a:bodyPr>
          <a:lstStyle>
            <a:lvl1pPr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9841232" y="32774768"/>
            <a:ext cx="9121140" cy="2399983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4583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890218"/>
      </p:ext>
    </p:extLst>
  </p:cSld>
  <p:clrMapOvr>
    <a:masterClrMapping/>
  </p:clrMapOvr>
  <p:transition/>
</p:sldLayout>
</file>

<file path=ppt/slideLayouts/slideLayout15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354512"/>
      </p:ext>
    </p:extLst>
  </p:cSld>
  <p:clrMapOvr>
    <a:masterClrMapping/>
  </p:clrMapOvr>
  <p:transition/>
</p:sldLayout>
</file>

<file path=ppt/slideLayouts/slideLayout15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288" y="23134019"/>
            <a:ext cx="24483061" cy="7149947"/>
          </a:xfrm>
        </p:spPr>
        <p:txBody>
          <a:bodyPr/>
          <a:lstStyle>
            <a:lvl1pPr algn="l">
              <a:defRPr sz="14998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5288" y="15258615"/>
            <a:ext cx="24483061" cy="7874938"/>
          </a:xfrm>
        </p:spPr>
        <p:txBody>
          <a:bodyPr anchor="b"/>
          <a:lstStyle>
            <a:lvl1pPr marL="0" indent="0">
              <a:buNone/>
              <a:defRPr sz="7499"/>
            </a:lvl1pPr>
            <a:lvl2pPr marL="1679975" indent="0">
              <a:buNone/>
              <a:defRPr sz="6916"/>
            </a:lvl2pPr>
            <a:lvl3pPr marL="3359961" indent="0">
              <a:buNone/>
              <a:defRPr sz="6082"/>
            </a:lvl3pPr>
            <a:lvl4pPr marL="5039935" indent="0">
              <a:buNone/>
              <a:defRPr sz="5249"/>
            </a:lvl4pPr>
            <a:lvl5pPr marL="6719919" indent="0">
              <a:buNone/>
              <a:defRPr sz="5249"/>
            </a:lvl5pPr>
            <a:lvl6pPr marL="8399881" indent="0">
              <a:buNone/>
              <a:defRPr sz="5249"/>
            </a:lvl6pPr>
            <a:lvl7pPr marL="10079885" indent="0">
              <a:buNone/>
              <a:defRPr sz="5249"/>
            </a:lvl7pPr>
            <a:lvl8pPr marL="11759850" indent="0">
              <a:buNone/>
              <a:defRPr sz="5249"/>
            </a:lvl8pPr>
            <a:lvl9pPr marL="13439828" indent="0">
              <a:buNone/>
              <a:defRPr sz="5249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343585"/>
      </p:ext>
    </p:extLst>
  </p:cSld>
  <p:clrMapOvr>
    <a:masterClrMapping/>
  </p:clrMapOvr>
  <p:transition/>
</p:sldLayout>
</file>

<file path=ppt/slideLayouts/slideLayout15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91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21815" y="7199953"/>
            <a:ext cx="13321666" cy="25599812"/>
          </a:xfrm>
        </p:spPr>
        <p:txBody>
          <a:bodyPr/>
          <a:lstStyle>
            <a:lvl1pPr>
              <a:defRPr sz="10415"/>
            </a:lvl1pPr>
            <a:lvl2pPr>
              <a:defRPr sz="8999"/>
            </a:lvl2pPr>
            <a:lvl3pPr>
              <a:defRPr sz="7499"/>
            </a:lvl3pPr>
            <a:lvl4pPr>
              <a:defRPr sz="6916"/>
            </a:lvl4pPr>
            <a:lvl5pPr>
              <a:defRPr sz="6916"/>
            </a:lvl5pPr>
            <a:lvl6pPr>
              <a:defRPr sz="6916"/>
            </a:lvl6pPr>
            <a:lvl7pPr>
              <a:defRPr sz="6916"/>
            </a:lvl7pPr>
            <a:lvl8pPr>
              <a:defRPr sz="6916"/>
            </a:lvl8pPr>
            <a:lvl9pPr>
              <a:defRPr sz="6916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358798"/>
      </p:ext>
    </p:extLst>
  </p:cSld>
  <p:clrMapOvr>
    <a:masterClrMapping/>
  </p:clrMapOvr>
  <p:transition/>
</p:sldLayout>
</file>

<file path=ppt/slideLayouts/slideLayout15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</p:spPr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3" y="8058283"/>
            <a:ext cx="12726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79975" indent="0">
              <a:buNone/>
              <a:defRPr sz="7499" b="1"/>
            </a:lvl2pPr>
            <a:lvl3pPr marL="3359961" indent="0">
              <a:buNone/>
              <a:defRPr sz="6916" b="1"/>
            </a:lvl3pPr>
            <a:lvl4pPr marL="5039935" indent="0">
              <a:buNone/>
              <a:defRPr sz="6082" b="1"/>
            </a:lvl4pPr>
            <a:lvl5pPr marL="6719919" indent="0">
              <a:buNone/>
              <a:defRPr sz="6082" b="1"/>
            </a:lvl5pPr>
            <a:lvl6pPr marL="8399881" indent="0">
              <a:buNone/>
              <a:defRPr sz="6082" b="1"/>
            </a:lvl6pPr>
            <a:lvl7pPr marL="10079885" indent="0">
              <a:buNone/>
              <a:defRPr sz="6082" b="1"/>
            </a:lvl7pPr>
            <a:lvl8pPr marL="11759850" indent="0">
              <a:buNone/>
              <a:defRPr sz="6082" b="1"/>
            </a:lvl8pPr>
            <a:lvl9pPr marL="1343982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0183" y="11416582"/>
            <a:ext cx="12726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32324" y="8058283"/>
            <a:ext cx="12731591" cy="3358307"/>
          </a:xfrm>
        </p:spPr>
        <p:txBody>
          <a:bodyPr anchor="b"/>
          <a:lstStyle>
            <a:lvl1pPr marL="0" indent="0">
              <a:buNone/>
              <a:defRPr sz="8999" b="1"/>
            </a:lvl1pPr>
            <a:lvl2pPr marL="1679975" indent="0">
              <a:buNone/>
              <a:defRPr sz="7499" b="1"/>
            </a:lvl2pPr>
            <a:lvl3pPr marL="3359961" indent="0">
              <a:buNone/>
              <a:defRPr sz="6916" b="1"/>
            </a:lvl3pPr>
            <a:lvl4pPr marL="5039935" indent="0">
              <a:buNone/>
              <a:defRPr sz="6082" b="1"/>
            </a:lvl4pPr>
            <a:lvl5pPr marL="6719919" indent="0">
              <a:buNone/>
              <a:defRPr sz="6082" b="1"/>
            </a:lvl5pPr>
            <a:lvl6pPr marL="8399881" indent="0">
              <a:buNone/>
              <a:defRPr sz="6082" b="1"/>
            </a:lvl6pPr>
            <a:lvl7pPr marL="10079885" indent="0">
              <a:buNone/>
              <a:defRPr sz="6082" b="1"/>
            </a:lvl7pPr>
            <a:lvl8pPr marL="11759850" indent="0">
              <a:buNone/>
              <a:defRPr sz="6082" b="1"/>
            </a:lvl8pPr>
            <a:lvl9pPr marL="13439828" indent="0">
              <a:buNone/>
              <a:defRPr sz="6082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632324" y="11416582"/>
            <a:ext cx="12731591" cy="20741520"/>
          </a:xfrm>
        </p:spPr>
        <p:txBody>
          <a:bodyPr/>
          <a:lstStyle>
            <a:lvl1pPr>
              <a:defRPr sz="8999"/>
            </a:lvl1pPr>
            <a:lvl2pPr>
              <a:defRPr sz="7499"/>
            </a:lvl2pPr>
            <a:lvl3pPr>
              <a:defRPr sz="6916"/>
            </a:lvl3pPr>
            <a:lvl4pPr>
              <a:defRPr sz="6082"/>
            </a:lvl4pPr>
            <a:lvl5pPr>
              <a:defRPr sz="6082"/>
            </a:lvl5pPr>
            <a:lvl6pPr>
              <a:defRPr sz="6082"/>
            </a:lvl6pPr>
            <a:lvl7pPr>
              <a:defRPr sz="6082"/>
            </a:lvl7pPr>
            <a:lvl8pPr>
              <a:defRPr sz="6082"/>
            </a:lvl8pPr>
            <a:lvl9pPr>
              <a:defRPr sz="6082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461593"/>
      </p:ext>
    </p:extLst>
  </p:cSld>
  <p:clrMapOvr>
    <a:masterClrMapping/>
  </p:clrMapOvr>
  <p:transition/>
</p:sldLayout>
</file>

<file path=ppt/slideLayouts/slideLayout15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38028"/>
      </p:ext>
    </p:extLst>
  </p:cSld>
  <p:clrMapOvr>
    <a:masterClrMapping/>
  </p:clrMapOvr>
  <p:transition/>
</p:sldLayout>
</file>

<file path=ppt/slideLayouts/slideLayout15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021912"/>
      </p:ext>
    </p:extLst>
  </p:cSld>
  <p:clrMapOvr>
    <a:masterClrMapping/>
  </p:clrMapOvr>
  <p:transition/>
</p:sldLayout>
</file>

<file path=ppt/slideLayouts/slideLayout15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429" y="1433325"/>
            <a:ext cx="9476185" cy="6099955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61413" y="1434184"/>
            <a:ext cx="16102013" cy="30724779"/>
          </a:xfrm>
        </p:spPr>
        <p:txBody>
          <a:bodyPr/>
          <a:lstStyle>
            <a:lvl1pPr>
              <a:defRPr sz="12081"/>
            </a:lvl1pPr>
            <a:lvl2pPr>
              <a:defRPr sz="10415"/>
            </a:lvl2pPr>
            <a:lvl3pPr>
              <a:defRPr sz="8999"/>
            </a:lvl3pPr>
            <a:lvl4pPr>
              <a:defRPr sz="7499"/>
            </a:lvl4pPr>
            <a:lvl5pPr>
              <a:defRPr sz="7499"/>
            </a:lvl5pPr>
            <a:lvl6pPr>
              <a:defRPr sz="7499"/>
            </a:lvl6pPr>
            <a:lvl7pPr>
              <a:defRPr sz="7499"/>
            </a:lvl7pPr>
            <a:lvl8pPr>
              <a:defRPr sz="7499"/>
            </a:lvl8pPr>
            <a:lvl9pPr>
              <a:defRPr sz="7499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0429" y="7533307"/>
            <a:ext cx="9476185" cy="24624823"/>
          </a:xfrm>
        </p:spPr>
        <p:txBody>
          <a:bodyPr/>
          <a:lstStyle>
            <a:lvl1pPr marL="0" indent="0">
              <a:buNone/>
              <a:defRPr sz="5249"/>
            </a:lvl1pPr>
            <a:lvl2pPr marL="1679975" indent="0">
              <a:buNone/>
              <a:defRPr sz="4583"/>
            </a:lvl2pPr>
            <a:lvl3pPr marL="3359961" indent="0">
              <a:buNone/>
              <a:defRPr sz="3749"/>
            </a:lvl3pPr>
            <a:lvl4pPr marL="5039935" indent="0">
              <a:buNone/>
              <a:defRPr sz="3333"/>
            </a:lvl4pPr>
            <a:lvl5pPr marL="6719919" indent="0">
              <a:buNone/>
              <a:defRPr sz="3333"/>
            </a:lvl5pPr>
            <a:lvl6pPr marL="8399881" indent="0">
              <a:buNone/>
              <a:defRPr sz="3333"/>
            </a:lvl6pPr>
            <a:lvl7pPr marL="10079885" indent="0">
              <a:buNone/>
              <a:defRPr sz="3333"/>
            </a:lvl7pPr>
            <a:lvl8pPr marL="11759850" indent="0">
              <a:buNone/>
              <a:defRPr sz="3333"/>
            </a:lvl8pPr>
            <a:lvl9pPr marL="1343982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652288"/>
      </p:ext>
    </p:extLst>
  </p:cSld>
  <p:clrMapOvr>
    <a:masterClrMapping/>
  </p:clrMapOvr>
  <p:transition/>
</p:sldLayout>
</file>

<file path=ppt/slideLayouts/slideLayout15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5709" y="25199819"/>
            <a:ext cx="17282160" cy="2974981"/>
          </a:xfrm>
        </p:spPr>
        <p:txBody>
          <a:bodyPr anchor="b"/>
          <a:lstStyle>
            <a:lvl1pPr algn="l">
              <a:defRPr sz="7499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45709" y="3216644"/>
            <a:ext cx="17282160" cy="21599843"/>
          </a:xfrm>
        </p:spPr>
        <p:txBody>
          <a:bodyPr/>
          <a:lstStyle>
            <a:lvl1pPr marL="0" indent="0">
              <a:buNone/>
              <a:defRPr sz="12081"/>
            </a:lvl1pPr>
            <a:lvl2pPr marL="1679975" indent="0">
              <a:buNone/>
              <a:defRPr sz="10415"/>
            </a:lvl2pPr>
            <a:lvl3pPr marL="3359961" indent="0">
              <a:buNone/>
              <a:defRPr sz="8999"/>
            </a:lvl3pPr>
            <a:lvl4pPr marL="5039935" indent="0">
              <a:buNone/>
              <a:defRPr sz="7499"/>
            </a:lvl4pPr>
            <a:lvl5pPr marL="6719919" indent="0">
              <a:buNone/>
              <a:defRPr sz="7499"/>
            </a:lvl5pPr>
            <a:lvl6pPr marL="8399881" indent="0">
              <a:buNone/>
              <a:defRPr sz="7499"/>
            </a:lvl6pPr>
            <a:lvl7pPr marL="10079885" indent="0">
              <a:buNone/>
              <a:defRPr sz="7499"/>
            </a:lvl7pPr>
            <a:lvl8pPr marL="11759850" indent="0">
              <a:buNone/>
              <a:defRPr sz="7499"/>
            </a:lvl8pPr>
            <a:lvl9pPr marL="13439828" indent="0">
              <a:buNone/>
              <a:defRPr sz="7499"/>
            </a:lvl9pPr>
          </a:lstStyle>
          <a:p>
            <a:pPr lvl="0"/>
            <a:r>
              <a:rPr lang="tr-TR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45709" y="28174803"/>
            <a:ext cx="17282160" cy="4224965"/>
          </a:xfrm>
        </p:spPr>
        <p:txBody>
          <a:bodyPr/>
          <a:lstStyle>
            <a:lvl1pPr marL="0" indent="0">
              <a:buNone/>
              <a:defRPr sz="5249"/>
            </a:lvl1pPr>
            <a:lvl2pPr marL="1679975" indent="0">
              <a:buNone/>
              <a:defRPr sz="4583"/>
            </a:lvl2pPr>
            <a:lvl3pPr marL="3359961" indent="0">
              <a:buNone/>
              <a:defRPr sz="3749"/>
            </a:lvl3pPr>
            <a:lvl4pPr marL="5039935" indent="0">
              <a:buNone/>
              <a:defRPr sz="3333"/>
            </a:lvl4pPr>
            <a:lvl5pPr marL="6719919" indent="0">
              <a:buNone/>
              <a:defRPr sz="3333"/>
            </a:lvl5pPr>
            <a:lvl6pPr marL="8399881" indent="0">
              <a:buNone/>
              <a:defRPr sz="3333"/>
            </a:lvl6pPr>
            <a:lvl7pPr marL="10079885" indent="0">
              <a:buNone/>
              <a:defRPr sz="3333"/>
            </a:lvl7pPr>
            <a:lvl8pPr marL="11759850" indent="0">
              <a:buNone/>
              <a:defRPr sz="3333"/>
            </a:lvl8pPr>
            <a:lvl9pPr marL="13439828" indent="0">
              <a:buNone/>
              <a:defRPr sz="3333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132712"/>
      </p:ext>
    </p:extLst>
  </p:cSld>
  <p:clrMapOvr>
    <a:masterClrMapping/>
  </p:clrMapOvr>
  <p:transition/>
</p:sldLayout>
</file>

<file path=ppt/slideLayouts/slideLayout15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13906"/>
      </p:ext>
    </p:extLst>
  </p:cSld>
  <p:clrMapOvr>
    <a:masterClrMapping/>
  </p:clrMapOvr>
  <p:transition/>
</p:sldLayout>
</file>

<file path=ppt/slideLayouts/slideLayout15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62634" y="799996"/>
            <a:ext cx="6780846" cy="31999769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20098" y="799996"/>
            <a:ext cx="19862483" cy="31999769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94710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91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4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5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theme" Target="../theme/theme17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Relationship Id="rId14" Type="http://schemas.openxmlformats.org/officeDocument/2006/relationships/image" Target="../media/image1.pn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8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193.xml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1" Type="http://schemas.openxmlformats.org/officeDocument/2006/relationships/slideLayout" Target="../slideLayouts/slideLayout202.xml"/><Relationship Id="rId5" Type="http://schemas.openxmlformats.org/officeDocument/2006/relationships/slideLayout" Target="../slideLayouts/slideLayout196.xml"/><Relationship Id="rId10" Type="http://schemas.openxmlformats.org/officeDocument/2006/relationships/slideLayout" Target="../slideLayouts/slideLayout201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20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24.xml"/><Relationship Id="rId5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22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13" Type="http://schemas.openxmlformats.org/officeDocument/2006/relationships/theme" Target="../theme/theme22.xml"/><Relationship Id="rId3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31.xml"/><Relationship Id="rId12" Type="http://schemas.openxmlformats.org/officeDocument/2006/relationships/slideLayout" Target="../slideLayouts/slideLayout236.xml"/><Relationship Id="rId2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Relationship Id="rId14" Type="http://schemas.openxmlformats.org/officeDocument/2006/relationships/image" Target="../media/image1.png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243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38.xml"/><Relationship Id="rId1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42.xml"/><Relationship Id="rId11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46.xml"/><Relationship Id="rId4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5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0.xml"/><Relationship Id="rId7" Type="http://schemas.openxmlformats.org/officeDocument/2006/relationships/slideLayout" Target="../slideLayouts/slideLayout254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49.xml"/><Relationship Id="rId1" Type="http://schemas.openxmlformats.org/officeDocument/2006/relationships/slideLayout" Target="../slideLayouts/slideLayout248.xml"/><Relationship Id="rId6" Type="http://schemas.openxmlformats.org/officeDocument/2006/relationships/slideLayout" Target="../slideLayouts/slideLayout253.xml"/><Relationship Id="rId11" Type="http://schemas.openxmlformats.org/officeDocument/2006/relationships/slideLayout" Target="../slideLayouts/slideLayout258.xml"/><Relationship Id="rId5" Type="http://schemas.openxmlformats.org/officeDocument/2006/relationships/slideLayout" Target="../slideLayouts/slideLayout252.xml"/><Relationship Id="rId10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51.xml"/><Relationship Id="rId9" Type="http://schemas.openxmlformats.org/officeDocument/2006/relationships/slideLayout" Target="../slideLayouts/slideLayout256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5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4.xml"/><Relationship Id="rId11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7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2.xml"/><Relationship Id="rId7" Type="http://schemas.openxmlformats.org/officeDocument/2006/relationships/slideLayout" Target="../slideLayouts/slideLayout276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1.xml"/><Relationship Id="rId1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5.xml"/><Relationship Id="rId11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8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3.xml"/><Relationship Id="rId7" Type="http://schemas.openxmlformats.org/officeDocument/2006/relationships/slideLayout" Target="../slideLayouts/slideLayout287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2.xml"/><Relationship Id="rId1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6.xml"/><Relationship Id="rId11" Type="http://schemas.openxmlformats.org/officeDocument/2006/relationships/slideLayout" Target="../slideLayouts/slideLayout291.xml"/><Relationship Id="rId5" Type="http://schemas.openxmlformats.org/officeDocument/2006/relationships/slideLayout" Target="../slideLayouts/slideLayout285.xml"/><Relationship Id="rId10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9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4.xml"/><Relationship Id="rId7" Type="http://schemas.openxmlformats.org/officeDocument/2006/relationships/slideLayout" Target="../slideLayouts/slideLayout298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3.xml"/><Relationship Id="rId1" Type="http://schemas.openxmlformats.org/officeDocument/2006/relationships/slideLayout" Target="../slideLayouts/slideLayout292.xml"/><Relationship Id="rId6" Type="http://schemas.openxmlformats.org/officeDocument/2006/relationships/slideLayout" Target="../slideLayouts/slideLayout297.xml"/><Relationship Id="rId11" Type="http://schemas.openxmlformats.org/officeDocument/2006/relationships/slideLayout" Target="../slideLayouts/slideLayout302.xml"/><Relationship Id="rId5" Type="http://schemas.openxmlformats.org/officeDocument/2006/relationships/slideLayout" Target="../slideLayouts/slideLayout296.xml"/><Relationship Id="rId10" Type="http://schemas.openxmlformats.org/officeDocument/2006/relationships/slideLayout" Target="../slideLayouts/slideLayout301.xml"/><Relationship Id="rId4" Type="http://schemas.openxmlformats.org/officeDocument/2006/relationships/slideLayout" Target="../slideLayouts/slideLayout295.xml"/><Relationship Id="rId9" Type="http://schemas.openxmlformats.org/officeDocument/2006/relationships/slideLayout" Target="../slideLayouts/slideLayout300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5.xml"/><Relationship Id="rId7" Type="http://schemas.openxmlformats.org/officeDocument/2006/relationships/slideLayout" Target="../slideLayouts/slideLayout309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04.xml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307.xml"/><Relationship Id="rId10" Type="http://schemas.openxmlformats.org/officeDocument/2006/relationships/slideLayout" Target="../slideLayouts/slideLayout312.xml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6.xml"/><Relationship Id="rId7" Type="http://schemas.openxmlformats.org/officeDocument/2006/relationships/slideLayout" Target="../slideLayouts/slideLayout320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15.xml"/><Relationship Id="rId1" Type="http://schemas.openxmlformats.org/officeDocument/2006/relationships/slideLayout" Target="../slideLayouts/slideLayout314.xml"/><Relationship Id="rId6" Type="http://schemas.openxmlformats.org/officeDocument/2006/relationships/slideLayout" Target="../slideLayouts/slideLayout319.xml"/><Relationship Id="rId11" Type="http://schemas.openxmlformats.org/officeDocument/2006/relationships/slideLayout" Target="../slideLayouts/slideLayout324.xml"/><Relationship Id="rId5" Type="http://schemas.openxmlformats.org/officeDocument/2006/relationships/slideLayout" Target="../slideLayouts/slideLayout318.xml"/><Relationship Id="rId10" Type="http://schemas.openxmlformats.org/officeDocument/2006/relationships/slideLayout" Target="../slideLayouts/slideLayout323.xml"/><Relationship Id="rId4" Type="http://schemas.openxmlformats.org/officeDocument/2006/relationships/slideLayout" Target="../slideLayouts/slideLayout317.xml"/><Relationship Id="rId9" Type="http://schemas.openxmlformats.org/officeDocument/2006/relationships/slideLayout" Target="../slideLayouts/slideLayout322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7.xml"/><Relationship Id="rId7" Type="http://schemas.openxmlformats.org/officeDocument/2006/relationships/slideLayout" Target="../slideLayouts/slideLayout331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26.xml"/><Relationship Id="rId1" Type="http://schemas.openxmlformats.org/officeDocument/2006/relationships/slideLayout" Target="../slideLayouts/slideLayout325.xml"/><Relationship Id="rId6" Type="http://schemas.openxmlformats.org/officeDocument/2006/relationships/slideLayout" Target="../slideLayouts/slideLayout330.xml"/><Relationship Id="rId11" Type="http://schemas.openxmlformats.org/officeDocument/2006/relationships/slideLayout" Target="../slideLayouts/slideLayout335.xml"/><Relationship Id="rId5" Type="http://schemas.openxmlformats.org/officeDocument/2006/relationships/slideLayout" Target="../slideLayouts/slideLayout329.xml"/><Relationship Id="rId10" Type="http://schemas.openxmlformats.org/officeDocument/2006/relationships/slideLayout" Target="../slideLayouts/slideLayout334.xml"/><Relationship Id="rId4" Type="http://schemas.openxmlformats.org/officeDocument/2006/relationships/slideLayout" Target="../slideLayouts/slideLayout328.xml"/><Relationship Id="rId9" Type="http://schemas.openxmlformats.org/officeDocument/2006/relationships/slideLayout" Target="../slideLayouts/slideLayout333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8.xml"/><Relationship Id="rId7" Type="http://schemas.openxmlformats.org/officeDocument/2006/relationships/slideLayout" Target="../slideLayouts/slideLayout342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37.xml"/><Relationship Id="rId1" Type="http://schemas.openxmlformats.org/officeDocument/2006/relationships/slideLayout" Target="../slideLayouts/slideLayout336.xml"/><Relationship Id="rId6" Type="http://schemas.openxmlformats.org/officeDocument/2006/relationships/slideLayout" Target="../slideLayouts/slideLayout341.xml"/><Relationship Id="rId11" Type="http://schemas.openxmlformats.org/officeDocument/2006/relationships/slideLayout" Target="../slideLayouts/slideLayout346.xml"/><Relationship Id="rId5" Type="http://schemas.openxmlformats.org/officeDocument/2006/relationships/slideLayout" Target="../slideLayouts/slideLayout340.xml"/><Relationship Id="rId10" Type="http://schemas.openxmlformats.org/officeDocument/2006/relationships/slideLayout" Target="../slideLayouts/slideLayout345.xml"/><Relationship Id="rId4" Type="http://schemas.openxmlformats.org/officeDocument/2006/relationships/slideLayout" Target="../slideLayouts/slideLayout339.xml"/><Relationship Id="rId9" Type="http://schemas.openxmlformats.org/officeDocument/2006/relationships/slideLayout" Target="../slideLayouts/slideLayout344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9.xml"/><Relationship Id="rId7" Type="http://schemas.openxmlformats.org/officeDocument/2006/relationships/slideLayout" Target="../slideLayouts/slideLayout353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48.xml"/><Relationship Id="rId1" Type="http://schemas.openxmlformats.org/officeDocument/2006/relationships/slideLayout" Target="../slideLayouts/slideLayout347.xml"/><Relationship Id="rId6" Type="http://schemas.openxmlformats.org/officeDocument/2006/relationships/slideLayout" Target="../slideLayouts/slideLayout352.xml"/><Relationship Id="rId11" Type="http://schemas.openxmlformats.org/officeDocument/2006/relationships/slideLayout" Target="../slideLayouts/slideLayout357.xml"/><Relationship Id="rId5" Type="http://schemas.openxmlformats.org/officeDocument/2006/relationships/slideLayout" Target="../slideLayouts/slideLayout351.xml"/><Relationship Id="rId10" Type="http://schemas.openxmlformats.org/officeDocument/2006/relationships/slideLayout" Target="../slideLayouts/slideLayout356.xml"/><Relationship Id="rId4" Type="http://schemas.openxmlformats.org/officeDocument/2006/relationships/slideLayout" Target="../slideLayouts/slideLayout350.xml"/><Relationship Id="rId9" Type="http://schemas.openxmlformats.org/officeDocument/2006/relationships/slideLayout" Target="../slideLayouts/slideLayout355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0.xml"/><Relationship Id="rId7" Type="http://schemas.openxmlformats.org/officeDocument/2006/relationships/slideLayout" Target="../slideLayouts/slideLayout364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59.xml"/><Relationship Id="rId1" Type="http://schemas.openxmlformats.org/officeDocument/2006/relationships/slideLayout" Target="../slideLayouts/slideLayout358.xml"/><Relationship Id="rId6" Type="http://schemas.openxmlformats.org/officeDocument/2006/relationships/slideLayout" Target="../slideLayouts/slideLayout363.xml"/><Relationship Id="rId11" Type="http://schemas.openxmlformats.org/officeDocument/2006/relationships/slideLayout" Target="../slideLayouts/slideLayout368.xml"/><Relationship Id="rId5" Type="http://schemas.openxmlformats.org/officeDocument/2006/relationships/slideLayout" Target="../slideLayouts/slideLayout362.xml"/><Relationship Id="rId10" Type="http://schemas.openxmlformats.org/officeDocument/2006/relationships/slideLayout" Target="../slideLayouts/slideLayout367.xml"/><Relationship Id="rId4" Type="http://schemas.openxmlformats.org/officeDocument/2006/relationships/slideLayout" Target="../slideLayouts/slideLayout361.xml"/><Relationship Id="rId9" Type="http://schemas.openxmlformats.org/officeDocument/2006/relationships/slideLayout" Target="../slideLayouts/slideLayout366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1.xml"/><Relationship Id="rId7" Type="http://schemas.openxmlformats.org/officeDocument/2006/relationships/slideLayout" Target="../slideLayouts/slideLayout375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0.xml"/><Relationship Id="rId1" Type="http://schemas.openxmlformats.org/officeDocument/2006/relationships/slideLayout" Target="../slideLayouts/slideLayout369.xml"/><Relationship Id="rId6" Type="http://schemas.openxmlformats.org/officeDocument/2006/relationships/slideLayout" Target="../slideLayouts/slideLayout374.xml"/><Relationship Id="rId11" Type="http://schemas.openxmlformats.org/officeDocument/2006/relationships/slideLayout" Target="../slideLayouts/slideLayout379.xml"/><Relationship Id="rId5" Type="http://schemas.openxmlformats.org/officeDocument/2006/relationships/slideLayout" Target="../slideLayouts/slideLayout373.xml"/><Relationship Id="rId10" Type="http://schemas.openxmlformats.org/officeDocument/2006/relationships/slideLayout" Target="../slideLayouts/slideLayout378.xml"/><Relationship Id="rId4" Type="http://schemas.openxmlformats.org/officeDocument/2006/relationships/slideLayout" Target="../slideLayouts/slideLayout372.xml"/><Relationship Id="rId9" Type="http://schemas.openxmlformats.org/officeDocument/2006/relationships/slideLayout" Target="../slideLayouts/slideLayout377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2.xml"/><Relationship Id="rId7" Type="http://schemas.openxmlformats.org/officeDocument/2006/relationships/slideLayout" Target="../slideLayouts/slideLayout386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1.xml"/><Relationship Id="rId1" Type="http://schemas.openxmlformats.org/officeDocument/2006/relationships/slideLayout" Target="../slideLayouts/slideLayout380.xml"/><Relationship Id="rId6" Type="http://schemas.openxmlformats.org/officeDocument/2006/relationships/slideLayout" Target="../slideLayouts/slideLayout385.xml"/><Relationship Id="rId11" Type="http://schemas.openxmlformats.org/officeDocument/2006/relationships/slideLayout" Target="../slideLayouts/slideLayout390.xml"/><Relationship Id="rId5" Type="http://schemas.openxmlformats.org/officeDocument/2006/relationships/slideLayout" Target="../slideLayouts/slideLayout384.xml"/><Relationship Id="rId10" Type="http://schemas.openxmlformats.org/officeDocument/2006/relationships/slideLayout" Target="../slideLayouts/slideLayout389.xml"/><Relationship Id="rId4" Type="http://schemas.openxmlformats.org/officeDocument/2006/relationships/slideLayout" Target="../slideLayouts/slideLayout383.xml"/><Relationship Id="rId9" Type="http://schemas.openxmlformats.org/officeDocument/2006/relationships/slideLayout" Target="../slideLayouts/slideLayout388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93.xml"/><Relationship Id="rId7" Type="http://schemas.openxmlformats.org/officeDocument/2006/relationships/slideLayout" Target="../slideLayouts/slideLayout397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2.xml"/><Relationship Id="rId1" Type="http://schemas.openxmlformats.org/officeDocument/2006/relationships/slideLayout" Target="../slideLayouts/slideLayout391.xml"/><Relationship Id="rId6" Type="http://schemas.openxmlformats.org/officeDocument/2006/relationships/slideLayout" Target="../slideLayouts/slideLayout396.xml"/><Relationship Id="rId11" Type="http://schemas.openxmlformats.org/officeDocument/2006/relationships/slideLayout" Target="../slideLayouts/slideLayout401.xml"/><Relationship Id="rId5" Type="http://schemas.openxmlformats.org/officeDocument/2006/relationships/slideLayout" Target="../slideLayouts/slideLayout395.xml"/><Relationship Id="rId10" Type="http://schemas.openxmlformats.org/officeDocument/2006/relationships/slideLayout" Target="../slideLayouts/slideLayout400.xml"/><Relationship Id="rId4" Type="http://schemas.openxmlformats.org/officeDocument/2006/relationships/slideLayout" Target="../slideLayouts/slideLayout394.xml"/><Relationship Id="rId9" Type="http://schemas.openxmlformats.org/officeDocument/2006/relationships/slideLayout" Target="../slideLayouts/slideLayout399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04.xml"/><Relationship Id="rId7" Type="http://schemas.openxmlformats.org/officeDocument/2006/relationships/slideLayout" Target="../slideLayouts/slideLayout408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3.xml"/><Relationship Id="rId1" Type="http://schemas.openxmlformats.org/officeDocument/2006/relationships/slideLayout" Target="../slideLayouts/slideLayout402.xml"/><Relationship Id="rId6" Type="http://schemas.openxmlformats.org/officeDocument/2006/relationships/slideLayout" Target="../slideLayouts/slideLayout407.xml"/><Relationship Id="rId11" Type="http://schemas.openxmlformats.org/officeDocument/2006/relationships/slideLayout" Target="../slideLayouts/slideLayout412.xml"/><Relationship Id="rId5" Type="http://schemas.openxmlformats.org/officeDocument/2006/relationships/slideLayout" Target="../slideLayouts/slideLayout406.xml"/><Relationship Id="rId10" Type="http://schemas.openxmlformats.org/officeDocument/2006/relationships/slideLayout" Target="../slideLayouts/slideLayout411.xml"/><Relationship Id="rId4" Type="http://schemas.openxmlformats.org/officeDocument/2006/relationships/slideLayout" Target="../slideLayouts/slideLayout405.xml"/><Relationship Id="rId9" Type="http://schemas.openxmlformats.org/officeDocument/2006/relationships/slideLayout" Target="../slideLayouts/slideLayout410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0.xml"/><Relationship Id="rId13" Type="http://schemas.openxmlformats.org/officeDocument/2006/relationships/theme" Target="../theme/theme39.xml"/><Relationship Id="rId3" Type="http://schemas.openxmlformats.org/officeDocument/2006/relationships/slideLayout" Target="../slideLayouts/slideLayout415.xml"/><Relationship Id="rId7" Type="http://schemas.openxmlformats.org/officeDocument/2006/relationships/slideLayout" Target="../slideLayouts/slideLayout419.xml"/><Relationship Id="rId12" Type="http://schemas.openxmlformats.org/officeDocument/2006/relationships/slideLayout" Target="../slideLayouts/slideLayout424.xml"/><Relationship Id="rId2" Type="http://schemas.openxmlformats.org/officeDocument/2006/relationships/slideLayout" Target="../slideLayouts/slideLayout414.xml"/><Relationship Id="rId1" Type="http://schemas.openxmlformats.org/officeDocument/2006/relationships/slideLayout" Target="../slideLayouts/slideLayout413.xml"/><Relationship Id="rId6" Type="http://schemas.openxmlformats.org/officeDocument/2006/relationships/slideLayout" Target="../slideLayouts/slideLayout418.xml"/><Relationship Id="rId11" Type="http://schemas.openxmlformats.org/officeDocument/2006/relationships/slideLayout" Target="../slideLayouts/slideLayout423.xml"/><Relationship Id="rId5" Type="http://schemas.openxmlformats.org/officeDocument/2006/relationships/slideLayout" Target="../slideLayouts/slideLayout417.xml"/><Relationship Id="rId10" Type="http://schemas.openxmlformats.org/officeDocument/2006/relationships/slideLayout" Target="../slideLayouts/slideLayout422.xml"/><Relationship Id="rId4" Type="http://schemas.openxmlformats.org/officeDocument/2006/relationships/slideLayout" Target="../slideLayouts/slideLayout416.xml"/><Relationship Id="rId9" Type="http://schemas.openxmlformats.org/officeDocument/2006/relationships/slideLayout" Target="../slideLayouts/slideLayout421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7.xml"/><Relationship Id="rId7" Type="http://schemas.openxmlformats.org/officeDocument/2006/relationships/slideLayout" Target="../slideLayouts/slideLayout431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26.xml"/><Relationship Id="rId1" Type="http://schemas.openxmlformats.org/officeDocument/2006/relationships/slideLayout" Target="../slideLayouts/slideLayout425.xml"/><Relationship Id="rId6" Type="http://schemas.openxmlformats.org/officeDocument/2006/relationships/slideLayout" Target="../slideLayouts/slideLayout430.xml"/><Relationship Id="rId11" Type="http://schemas.openxmlformats.org/officeDocument/2006/relationships/slideLayout" Target="../slideLayouts/slideLayout435.xml"/><Relationship Id="rId5" Type="http://schemas.openxmlformats.org/officeDocument/2006/relationships/slideLayout" Target="../slideLayouts/slideLayout429.xml"/><Relationship Id="rId10" Type="http://schemas.openxmlformats.org/officeDocument/2006/relationships/slideLayout" Target="../slideLayouts/slideLayout434.xml"/><Relationship Id="rId4" Type="http://schemas.openxmlformats.org/officeDocument/2006/relationships/slideLayout" Target="../slideLayouts/slideLayout428.xml"/><Relationship Id="rId9" Type="http://schemas.openxmlformats.org/officeDocument/2006/relationships/slideLayout" Target="../slideLayouts/slideLayout433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38.xml"/><Relationship Id="rId7" Type="http://schemas.openxmlformats.org/officeDocument/2006/relationships/slideLayout" Target="../slideLayouts/slideLayout442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37.xml"/><Relationship Id="rId1" Type="http://schemas.openxmlformats.org/officeDocument/2006/relationships/slideLayout" Target="../slideLayouts/slideLayout436.xml"/><Relationship Id="rId6" Type="http://schemas.openxmlformats.org/officeDocument/2006/relationships/slideLayout" Target="../slideLayouts/slideLayout441.xml"/><Relationship Id="rId11" Type="http://schemas.openxmlformats.org/officeDocument/2006/relationships/slideLayout" Target="../slideLayouts/slideLayout446.xml"/><Relationship Id="rId5" Type="http://schemas.openxmlformats.org/officeDocument/2006/relationships/slideLayout" Target="../slideLayouts/slideLayout440.xml"/><Relationship Id="rId10" Type="http://schemas.openxmlformats.org/officeDocument/2006/relationships/slideLayout" Target="../slideLayouts/slideLayout445.xml"/><Relationship Id="rId4" Type="http://schemas.openxmlformats.org/officeDocument/2006/relationships/slideLayout" Target="../slideLayouts/slideLayout439.xml"/><Relationship Id="rId9" Type="http://schemas.openxmlformats.org/officeDocument/2006/relationships/slideLayout" Target="../slideLayouts/slideLayout444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49.xml"/><Relationship Id="rId7" Type="http://schemas.openxmlformats.org/officeDocument/2006/relationships/slideLayout" Target="../slideLayouts/slideLayout453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48.xml"/><Relationship Id="rId1" Type="http://schemas.openxmlformats.org/officeDocument/2006/relationships/slideLayout" Target="../slideLayouts/slideLayout447.xml"/><Relationship Id="rId6" Type="http://schemas.openxmlformats.org/officeDocument/2006/relationships/slideLayout" Target="../slideLayouts/slideLayout452.xml"/><Relationship Id="rId11" Type="http://schemas.openxmlformats.org/officeDocument/2006/relationships/slideLayout" Target="../slideLayouts/slideLayout457.xml"/><Relationship Id="rId5" Type="http://schemas.openxmlformats.org/officeDocument/2006/relationships/slideLayout" Target="../slideLayouts/slideLayout451.xml"/><Relationship Id="rId10" Type="http://schemas.openxmlformats.org/officeDocument/2006/relationships/slideLayout" Target="../slideLayouts/slideLayout456.xml"/><Relationship Id="rId4" Type="http://schemas.openxmlformats.org/officeDocument/2006/relationships/slideLayout" Target="../slideLayouts/slideLayout450.xml"/><Relationship Id="rId9" Type="http://schemas.openxmlformats.org/officeDocument/2006/relationships/slideLayout" Target="../slideLayouts/slideLayout455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5.xml"/><Relationship Id="rId13" Type="http://schemas.openxmlformats.org/officeDocument/2006/relationships/theme" Target="../theme/theme43.xml"/><Relationship Id="rId3" Type="http://schemas.openxmlformats.org/officeDocument/2006/relationships/slideLayout" Target="../slideLayouts/slideLayout460.xml"/><Relationship Id="rId7" Type="http://schemas.openxmlformats.org/officeDocument/2006/relationships/slideLayout" Target="../slideLayouts/slideLayout464.xml"/><Relationship Id="rId12" Type="http://schemas.openxmlformats.org/officeDocument/2006/relationships/slideLayout" Target="../slideLayouts/slideLayout469.xml"/><Relationship Id="rId2" Type="http://schemas.openxmlformats.org/officeDocument/2006/relationships/slideLayout" Target="../slideLayouts/slideLayout459.xml"/><Relationship Id="rId1" Type="http://schemas.openxmlformats.org/officeDocument/2006/relationships/slideLayout" Target="../slideLayouts/slideLayout458.xml"/><Relationship Id="rId6" Type="http://schemas.openxmlformats.org/officeDocument/2006/relationships/slideLayout" Target="../slideLayouts/slideLayout463.xml"/><Relationship Id="rId11" Type="http://schemas.openxmlformats.org/officeDocument/2006/relationships/slideLayout" Target="../slideLayouts/slideLayout468.xml"/><Relationship Id="rId5" Type="http://schemas.openxmlformats.org/officeDocument/2006/relationships/slideLayout" Target="../slideLayouts/slideLayout462.xml"/><Relationship Id="rId10" Type="http://schemas.openxmlformats.org/officeDocument/2006/relationships/slideLayout" Target="../slideLayouts/slideLayout467.xml"/><Relationship Id="rId4" Type="http://schemas.openxmlformats.org/officeDocument/2006/relationships/slideLayout" Target="../slideLayouts/slideLayout461.xml"/><Relationship Id="rId9" Type="http://schemas.openxmlformats.org/officeDocument/2006/relationships/slideLayout" Target="../slideLayouts/slideLayout466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7.xml"/><Relationship Id="rId3" Type="http://schemas.openxmlformats.org/officeDocument/2006/relationships/slideLayout" Target="../slideLayouts/slideLayout472.xml"/><Relationship Id="rId7" Type="http://schemas.openxmlformats.org/officeDocument/2006/relationships/slideLayout" Target="../slideLayouts/slideLayout476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71.xml"/><Relationship Id="rId1" Type="http://schemas.openxmlformats.org/officeDocument/2006/relationships/slideLayout" Target="../slideLayouts/slideLayout470.xml"/><Relationship Id="rId6" Type="http://schemas.openxmlformats.org/officeDocument/2006/relationships/slideLayout" Target="../slideLayouts/slideLayout475.xml"/><Relationship Id="rId11" Type="http://schemas.openxmlformats.org/officeDocument/2006/relationships/slideLayout" Target="../slideLayouts/slideLayout480.xml"/><Relationship Id="rId5" Type="http://schemas.openxmlformats.org/officeDocument/2006/relationships/slideLayout" Target="../slideLayouts/slideLayout474.xml"/><Relationship Id="rId10" Type="http://schemas.openxmlformats.org/officeDocument/2006/relationships/slideLayout" Target="../slideLayouts/slideLayout479.xml"/><Relationship Id="rId4" Type="http://schemas.openxmlformats.org/officeDocument/2006/relationships/slideLayout" Target="../slideLayouts/slideLayout473.xml"/><Relationship Id="rId9" Type="http://schemas.openxmlformats.org/officeDocument/2006/relationships/slideLayout" Target="../slideLayouts/slideLayout478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8.xml"/><Relationship Id="rId3" Type="http://schemas.openxmlformats.org/officeDocument/2006/relationships/slideLayout" Target="../slideLayouts/slideLayout483.xml"/><Relationship Id="rId7" Type="http://schemas.openxmlformats.org/officeDocument/2006/relationships/slideLayout" Target="../slideLayouts/slideLayout487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82.xml"/><Relationship Id="rId1" Type="http://schemas.openxmlformats.org/officeDocument/2006/relationships/slideLayout" Target="../slideLayouts/slideLayout481.xml"/><Relationship Id="rId6" Type="http://schemas.openxmlformats.org/officeDocument/2006/relationships/slideLayout" Target="../slideLayouts/slideLayout486.xml"/><Relationship Id="rId11" Type="http://schemas.openxmlformats.org/officeDocument/2006/relationships/slideLayout" Target="../slideLayouts/slideLayout491.xml"/><Relationship Id="rId5" Type="http://schemas.openxmlformats.org/officeDocument/2006/relationships/slideLayout" Target="../slideLayouts/slideLayout485.xml"/><Relationship Id="rId10" Type="http://schemas.openxmlformats.org/officeDocument/2006/relationships/slideLayout" Target="../slideLayouts/slideLayout490.xml"/><Relationship Id="rId4" Type="http://schemas.openxmlformats.org/officeDocument/2006/relationships/slideLayout" Target="../slideLayouts/slideLayout484.xml"/><Relationship Id="rId9" Type="http://schemas.openxmlformats.org/officeDocument/2006/relationships/slideLayout" Target="../slideLayouts/slideLayout489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4.xml"/><Relationship Id="rId7" Type="http://schemas.openxmlformats.org/officeDocument/2006/relationships/slideLayout" Target="../slideLayouts/slideLayout498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3.xml"/><Relationship Id="rId1" Type="http://schemas.openxmlformats.org/officeDocument/2006/relationships/slideLayout" Target="../slideLayouts/slideLayout492.xml"/><Relationship Id="rId6" Type="http://schemas.openxmlformats.org/officeDocument/2006/relationships/slideLayout" Target="../slideLayouts/slideLayout497.xml"/><Relationship Id="rId11" Type="http://schemas.openxmlformats.org/officeDocument/2006/relationships/slideLayout" Target="../slideLayouts/slideLayout502.xml"/><Relationship Id="rId5" Type="http://schemas.openxmlformats.org/officeDocument/2006/relationships/slideLayout" Target="../slideLayouts/slideLayout496.xml"/><Relationship Id="rId10" Type="http://schemas.openxmlformats.org/officeDocument/2006/relationships/slideLayout" Target="../slideLayouts/slideLayout501.xml"/><Relationship Id="rId4" Type="http://schemas.openxmlformats.org/officeDocument/2006/relationships/slideLayout" Target="../slideLayouts/slideLayout495.xml"/><Relationship Id="rId9" Type="http://schemas.openxmlformats.org/officeDocument/2006/relationships/slideLayout" Target="../slideLayouts/slideLayout500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0.xml"/><Relationship Id="rId3" Type="http://schemas.openxmlformats.org/officeDocument/2006/relationships/slideLayout" Target="../slideLayouts/slideLayout505.xml"/><Relationship Id="rId7" Type="http://schemas.openxmlformats.org/officeDocument/2006/relationships/slideLayout" Target="../slideLayouts/slideLayout509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4.xml"/><Relationship Id="rId1" Type="http://schemas.openxmlformats.org/officeDocument/2006/relationships/slideLayout" Target="../slideLayouts/slideLayout503.xml"/><Relationship Id="rId6" Type="http://schemas.openxmlformats.org/officeDocument/2006/relationships/slideLayout" Target="../slideLayouts/slideLayout508.xml"/><Relationship Id="rId11" Type="http://schemas.openxmlformats.org/officeDocument/2006/relationships/slideLayout" Target="../slideLayouts/slideLayout513.xml"/><Relationship Id="rId5" Type="http://schemas.openxmlformats.org/officeDocument/2006/relationships/slideLayout" Target="../slideLayouts/slideLayout507.xml"/><Relationship Id="rId10" Type="http://schemas.openxmlformats.org/officeDocument/2006/relationships/slideLayout" Target="../slideLayouts/slideLayout512.xml"/><Relationship Id="rId4" Type="http://schemas.openxmlformats.org/officeDocument/2006/relationships/slideLayout" Target="../slideLayouts/slideLayout506.xml"/><Relationship Id="rId9" Type="http://schemas.openxmlformats.org/officeDocument/2006/relationships/slideLayout" Target="../slideLayouts/slideLayout511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1.xml"/><Relationship Id="rId3" Type="http://schemas.openxmlformats.org/officeDocument/2006/relationships/slideLayout" Target="../slideLayouts/slideLayout516.xml"/><Relationship Id="rId7" Type="http://schemas.openxmlformats.org/officeDocument/2006/relationships/slideLayout" Target="../slideLayouts/slideLayout520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5.xml"/><Relationship Id="rId1" Type="http://schemas.openxmlformats.org/officeDocument/2006/relationships/slideLayout" Target="../slideLayouts/slideLayout514.xml"/><Relationship Id="rId6" Type="http://schemas.openxmlformats.org/officeDocument/2006/relationships/slideLayout" Target="../slideLayouts/slideLayout519.xml"/><Relationship Id="rId11" Type="http://schemas.openxmlformats.org/officeDocument/2006/relationships/slideLayout" Target="../slideLayouts/slideLayout524.xml"/><Relationship Id="rId5" Type="http://schemas.openxmlformats.org/officeDocument/2006/relationships/slideLayout" Target="../slideLayouts/slideLayout518.xml"/><Relationship Id="rId10" Type="http://schemas.openxmlformats.org/officeDocument/2006/relationships/slideLayout" Target="../slideLayouts/slideLayout523.xml"/><Relationship Id="rId4" Type="http://schemas.openxmlformats.org/officeDocument/2006/relationships/slideLayout" Target="../slideLayouts/slideLayout517.xml"/><Relationship Id="rId9" Type="http://schemas.openxmlformats.org/officeDocument/2006/relationships/slideLayout" Target="../slideLayouts/slideLayout522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27.xml"/><Relationship Id="rId7" Type="http://schemas.openxmlformats.org/officeDocument/2006/relationships/slideLayout" Target="../slideLayouts/slideLayout531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26.xml"/><Relationship Id="rId1" Type="http://schemas.openxmlformats.org/officeDocument/2006/relationships/slideLayout" Target="../slideLayouts/slideLayout525.xml"/><Relationship Id="rId6" Type="http://schemas.openxmlformats.org/officeDocument/2006/relationships/slideLayout" Target="../slideLayouts/slideLayout530.xml"/><Relationship Id="rId11" Type="http://schemas.openxmlformats.org/officeDocument/2006/relationships/slideLayout" Target="../slideLayouts/slideLayout535.xml"/><Relationship Id="rId5" Type="http://schemas.openxmlformats.org/officeDocument/2006/relationships/slideLayout" Target="../slideLayouts/slideLayout529.xml"/><Relationship Id="rId10" Type="http://schemas.openxmlformats.org/officeDocument/2006/relationships/slideLayout" Target="../slideLayouts/slideLayout534.xml"/><Relationship Id="rId4" Type="http://schemas.openxmlformats.org/officeDocument/2006/relationships/slideLayout" Target="../slideLayouts/slideLayout528.xml"/><Relationship Id="rId9" Type="http://schemas.openxmlformats.org/officeDocument/2006/relationships/slideLayout" Target="../slideLayouts/slideLayout533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38.xml"/><Relationship Id="rId7" Type="http://schemas.openxmlformats.org/officeDocument/2006/relationships/slideLayout" Target="../slideLayouts/slideLayout542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37.xml"/><Relationship Id="rId1" Type="http://schemas.openxmlformats.org/officeDocument/2006/relationships/slideLayout" Target="../slideLayouts/slideLayout536.xml"/><Relationship Id="rId6" Type="http://schemas.openxmlformats.org/officeDocument/2006/relationships/slideLayout" Target="../slideLayouts/slideLayout541.xml"/><Relationship Id="rId11" Type="http://schemas.openxmlformats.org/officeDocument/2006/relationships/slideLayout" Target="../slideLayouts/slideLayout546.xml"/><Relationship Id="rId5" Type="http://schemas.openxmlformats.org/officeDocument/2006/relationships/slideLayout" Target="../slideLayouts/slideLayout540.xml"/><Relationship Id="rId10" Type="http://schemas.openxmlformats.org/officeDocument/2006/relationships/slideLayout" Target="../slideLayouts/slideLayout545.xml"/><Relationship Id="rId4" Type="http://schemas.openxmlformats.org/officeDocument/2006/relationships/slideLayout" Target="../slideLayouts/slideLayout539.xml"/><Relationship Id="rId9" Type="http://schemas.openxmlformats.org/officeDocument/2006/relationships/slideLayout" Target="../slideLayouts/slideLayout544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49.xml"/><Relationship Id="rId7" Type="http://schemas.openxmlformats.org/officeDocument/2006/relationships/slideLayout" Target="../slideLayouts/slideLayout553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48.xml"/><Relationship Id="rId1" Type="http://schemas.openxmlformats.org/officeDocument/2006/relationships/slideLayout" Target="../slideLayouts/slideLayout547.xml"/><Relationship Id="rId6" Type="http://schemas.openxmlformats.org/officeDocument/2006/relationships/slideLayout" Target="../slideLayouts/slideLayout552.xml"/><Relationship Id="rId11" Type="http://schemas.openxmlformats.org/officeDocument/2006/relationships/slideLayout" Target="../slideLayouts/slideLayout557.xml"/><Relationship Id="rId5" Type="http://schemas.openxmlformats.org/officeDocument/2006/relationships/slideLayout" Target="../slideLayouts/slideLayout551.xml"/><Relationship Id="rId10" Type="http://schemas.openxmlformats.org/officeDocument/2006/relationships/slideLayout" Target="../slideLayouts/slideLayout556.xml"/><Relationship Id="rId4" Type="http://schemas.openxmlformats.org/officeDocument/2006/relationships/slideLayout" Target="../slideLayouts/slideLayout550.xml"/><Relationship Id="rId9" Type="http://schemas.openxmlformats.org/officeDocument/2006/relationships/slideLayout" Target="../slideLayouts/slideLayout555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5.xml"/><Relationship Id="rId3" Type="http://schemas.openxmlformats.org/officeDocument/2006/relationships/slideLayout" Target="../slideLayouts/slideLayout560.xml"/><Relationship Id="rId7" Type="http://schemas.openxmlformats.org/officeDocument/2006/relationships/slideLayout" Target="../slideLayouts/slideLayout564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59.xml"/><Relationship Id="rId1" Type="http://schemas.openxmlformats.org/officeDocument/2006/relationships/slideLayout" Target="../slideLayouts/slideLayout558.xml"/><Relationship Id="rId6" Type="http://schemas.openxmlformats.org/officeDocument/2006/relationships/slideLayout" Target="../slideLayouts/slideLayout563.xml"/><Relationship Id="rId11" Type="http://schemas.openxmlformats.org/officeDocument/2006/relationships/slideLayout" Target="../slideLayouts/slideLayout568.xml"/><Relationship Id="rId5" Type="http://schemas.openxmlformats.org/officeDocument/2006/relationships/slideLayout" Target="../slideLayouts/slideLayout562.xml"/><Relationship Id="rId10" Type="http://schemas.openxmlformats.org/officeDocument/2006/relationships/slideLayout" Target="../slideLayouts/slideLayout567.xml"/><Relationship Id="rId4" Type="http://schemas.openxmlformats.org/officeDocument/2006/relationships/slideLayout" Target="../slideLayouts/slideLayout561.xml"/><Relationship Id="rId9" Type="http://schemas.openxmlformats.org/officeDocument/2006/relationships/slideLayout" Target="../slideLayouts/slideLayout566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71.xml"/><Relationship Id="rId7" Type="http://schemas.openxmlformats.org/officeDocument/2006/relationships/slideLayout" Target="../slideLayouts/slideLayout575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70.xml"/><Relationship Id="rId1" Type="http://schemas.openxmlformats.org/officeDocument/2006/relationships/slideLayout" Target="../slideLayouts/slideLayout569.xml"/><Relationship Id="rId6" Type="http://schemas.openxmlformats.org/officeDocument/2006/relationships/slideLayout" Target="../slideLayouts/slideLayout574.xml"/><Relationship Id="rId11" Type="http://schemas.openxmlformats.org/officeDocument/2006/relationships/slideLayout" Target="../slideLayouts/slideLayout579.xml"/><Relationship Id="rId5" Type="http://schemas.openxmlformats.org/officeDocument/2006/relationships/slideLayout" Target="../slideLayouts/slideLayout573.xml"/><Relationship Id="rId10" Type="http://schemas.openxmlformats.org/officeDocument/2006/relationships/slideLayout" Target="../slideLayouts/slideLayout578.xml"/><Relationship Id="rId4" Type="http://schemas.openxmlformats.org/officeDocument/2006/relationships/slideLayout" Target="../slideLayouts/slideLayout572.xml"/><Relationship Id="rId9" Type="http://schemas.openxmlformats.org/officeDocument/2006/relationships/slideLayout" Target="../slideLayouts/slideLayout577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7.xml"/><Relationship Id="rId3" Type="http://schemas.openxmlformats.org/officeDocument/2006/relationships/slideLayout" Target="../slideLayouts/slideLayout582.xml"/><Relationship Id="rId7" Type="http://schemas.openxmlformats.org/officeDocument/2006/relationships/slideLayout" Target="../slideLayouts/slideLayout586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81.xml"/><Relationship Id="rId1" Type="http://schemas.openxmlformats.org/officeDocument/2006/relationships/slideLayout" Target="../slideLayouts/slideLayout580.xml"/><Relationship Id="rId6" Type="http://schemas.openxmlformats.org/officeDocument/2006/relationships/slideLayout" Target="../slideLayouts/slideLayout585.xml"/><Relationship Id="rId11" Type="http://schemas.openxmlformats.org/officeDocument/2006/relationships/slideLayout" Target="../slideLayouts/slideLayout590.xml"/><Relationship Id="rId5" Type="http://schemas.openxmlformats.org/officeDocument/2006/relationships/slideLayout" Target="../slideLayouts/slideLayout584.xml"/><Relationship Id="rId10" Type="http://schemas.openxmlformats.org/officeDocument/2006/relationships/slideLayout" Target="../slideLayouts/slideLayout589.xml"/><Relationship Id="rId4" Type="http://schemas.openxmlformats.org/officeDocument/2006/relationships/slideLayout" Target="../slideLayouts/slideLayout583.xml"/><Relationship Id="rId9" Type="http://schemas.openxmlformats.org/officeDocument/2006/relationships/slideLayout" Target="../slideLayouts/slideLayout588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93.xml"/><Relationship Id="rId7" Type="http://schemas.openxmlformats.org/officeDocument/2006/relationships/slideLayout" Target="../slideLayouts/slideLayout597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2.xml"/><Relationship Id="rId1" Type="http://schemas.openxmlformats.org/officeDocument/2006/relationships/slideLayout" Target="../slideLayouts/slideLayout591.xml"/><Relationship Id="rId6" Type="http://schemas.openxmlformats.org/officeDocument/2006/relationships/slideLayout" Target="../slideLayouts/slideLayout596.xml"/><Relationship Id="rId11" Type="http://schemas.openxmlformats.org/officeDocument/2006/relationships/slideLayout" Target="../slideLayouts/slideLayout601.xml"/><Relationship Id="rId5" Type="http://schemas.openxmlformats.org/officeDocument/2006/relationships/slideLayout" Target="../slideLayouts/slideLayout595.xml"/><Relationship Id="rId10" Type="http://schemas.openxmlformats.org/officeDocument/2006/relationships/slideLayout" Target="../slideLayouts/slideLayout600.xml"/><Relationship Id="rId4" Type="http://schemas.openxmlformats.org/officeDocument/2006/relationships/slideLayout" Target="../slideLayouts/slideLayout594.xml"/><Relationship Id="rId9" Type="http://schemas.openxmlformats.org/officeDocument/2006/relationships/slideLayout" Target="../slideLayouts/slideLayout599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4.xml"/><Relationship Id="rId7" Type="http://schemas.openxmlformats.org/officeDocument/2006/relationships/slideLayout" Target="../slideLayouts/slideLayout608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03.xml"/><Relationship Id="rId1" Type="http://schemas.openxmlformats.org/officeDocument/2006/relationships/slideLayout" Target="../slideLayouts/slideLayout602.xml"/><Relationship Id="rId6" Type="http://schemas.openxmlformats.org/officeDocument/2006/relationships/slideLayout" Target="../slideLayouts/slideLayout607.xml"/><Relationship Id="rId11" Type="http://schemas.openxmlformats.org/officeDocument/2006/relationships/slideLayout" Target="../slideLayouts/slideLayout612.xml"/><Relationship Id="rId5" Type="http://schemas.openxmlformats.org/officeDocument/2006/relationships/slideLayout" Target="../slideLayouts/slideLayout606.xml"/><Relationship Id="rId10" Type="http://schemas.openxmlformats.org/officeDocument/2006/relationships/slideLayout" Target="../slideLayouts/slideLayout611.xml"/><Relationship Id="rId4" Type="http://schemas.openxmlformats.org/officeDocument/2006/relationships/slideLayout" Target="../slideLayouts/slideLayout605.xml"/><Relationship Id="rId9" Type="http://schemas.openxmlformats.org/officeDocument/2006/relationships/slideLayout" Target="../slideLayouts/slideLayout610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15.xml"/><Relationship Id="rId7" Type="http://schemas.openxmlformats.org/officeDocument/2006/relationships/slideLayout" Target="../slideLayouts/slideLayout619.xml"/><Relationship Id="rId12" Type="http://schemas.openxmlformats.org/officeDocument/2006/relationships/theme" Target="../theme/theme57.xml"/><Relationship Id="rId2" Type="http://schemas.openxmlformats.org/officeDocument/2006/relationships/slideLayout" Target="../slideLayouts/slideLayout614.xml"/><Relationship Id="rId1" Type="http://schemas.openxmlformats.org/officeDocument/2006/relationships/slideLayout" Target="../slideLayouts/slideLayout613.xml"/><Relationship Id="rId6" Type="http://schemas.openxmlformats.org/officeDocument/2006/relationships/slideLayout" Target="../slideLayouts/slideLayout618.xml"/><Relationship Id="rId11" Type="http://schemas.openxmlformats.org/officeDocument/2006/relationships/slideLayout" Target="../slideLayouts/slideLayout623.xml"/><Relationship Id="rId5" Type="http://schemas.openxmlformats.org/officeDocument/2006/relationships/slideLayout" Target="../slideLayouts/slideLayout617.xml"/><Relationship Id="rId10" Type="http://schemas.openxmlformats.org/officeDocument/2006/relationships/slideLayout" Target="../slideLayouts/slideLayout622.xml"/><Relationship Id="rId4" Type="http://schemas.openxmlformats.org/officeDocument/2006/relationships/slideLayout" Target="../slideLayouts/slideLayout616.xml"/><Relationship Id="rId9" Type="http://schemas.openxmlformats.org/officeDocument/2006/relationships/slideLayout" Target="../slideLayouts/slideLayout621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1.xml"/><Relationship Id="rId3" Type="http://schemas.openxmlformats.org/officeDocument/2006/relationships/slideLayout" Target="../slideLayouts/slideLayout626.xml"/><Relationship Id="rId7" Type="http://schemas.openxmlformats.org/officeDocument/2006/relationships/slideLayout" Target="../slideLayouts/slideLayout630.xml"/><Relationship Id="rId12" Type="http://schemas.openxmlformats.org/officeDocument/2006/relationships/theme" Target="../theme/theme58.xml"/><Relationship Id="rId2" Type="http://schemas.openxmlformats.org/officeDocument/2006/relationships/slideLayout" Target="../slideLayouts/slideLayout625.xml"/><Relationship Id="rId1" Type="http://schemas.openxmlformats.org/officeDocument/2006/relationships/slideLayout" Target="../slideLayouts/slideLayout624.xml"/><Relationship Id="rId6" Type="http://schemas.openxmlformats.org/officeDocument/2006/relationships/slideLayout" Target="../slideLayouts/slideLayout629.xml"/><Relationship Id="rId11" Type="http://schemas.openxmlformats.org/officeDocument/2006/relationships/slideLayout" Target="../slideLayouts/slideLayout634.xml"/><Relationship Id="rId5" Type="http://schemas.openxmlformats.org/officeDocument/2006/relationships/slideLayout" Target="../slideLayouts/slideLayout628.xml"/><Relationship Id="rId10" Type="http://schemas.openxmlformats.org/officeDocument/2006/relationships/slideLayout" Target="../slideLayouts/slideLayout633.xml"/><Relationship Id="rId4" Type="http://schemas.openxmlformats.org/officeDocument/2006/relationships/slideLayout" Target="../slideLayouts/slideLayout627.xml"/><Relationship Id="rId9" Type="http://schemas.openxmlformats.org/officeDocument/2006/relationships/slideLayout" Target="../slideLayouts/slideLayout632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37.xml"/><Relationship Id="rId7" Type="http://schemas.openxmlformats.org/officeDocument/2006/relationships/slideLayout" Target="../slideLayouts/slideLayout641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36.xml"/><Relationship Id="rId1" Type="http://schemas.openxmlformats.org/officeDocument/2006/relationships/slideLayout" Target="../slideLayouts/slideLayout635.xml"/><Relationship Id="rId6" Type="http://schemas.openxmlformats.org/officeDocument/2006/relationships/slideLayout" Target="../slideLayouts/slideLayout640.xml"/><Relationship Id="rId11" Type="http://schemas.openxmlformats.org/officeDocument/2006/relationships/slideLayout" Target="../slideLayouts/slideLayout645.xml"/><Relationship Id="rId5" Type="http://schemas.openxmlformats.org/officeDocument/2006/relationships/slideLayout" Target="../slideLayouts/slideLayout639.xml"/><Relationship Id="rId10" Type="http://schemas.openxmlformats.org/officeDocument/2006/relationships/slideLayout" Target="../slideLayouts/slideLayout644.xml"/><Relationship Id="rId4" Type="http://schemas.openxmlformats.org/officeDocument/2006/relationships/slideLayout" Target="../slideLayouts/slideLayout638.xml"/><Relationship Id="rId9" Type="http://schemas.openxmlformats.org/officeDocument/2006/relationships/slideLayout" Target="../slideLayouts/slideLayout643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48.xml"/><Relationship Id="rId7" Type="http://schemas.openxmlformats.org/officeDocument/2006/relationships/slideLayout" Target="../slideLayouts/slideLayout652.xml"/><Relationship Id="rId12" Type="http://schemas.openxmlformats.org/officeDocument/2006/relationships/theme" Target="../theme/theme60.xml"/><Relationship Id="rId2" Type="http://schemas.openxmlformats.org/officeDocument/2006/relationships/slideLayout" Target="../slideLayouts/slideLayout647.xml"/><Relationship Id="rId1" Type="http://schemas.openxmlformats.org/officeDocument/2006/relationships/slideLayout" Target="../slideLayouts/slideLayout646.xml"/><Relationship Id="rId6" Type="http://schemas.openxmlformats.org/officeDocument/2006/relationships/slideLayout" Target="../slideLayouts/slideLayout651.xml"/><Relationship Id="rId11" Type="http://schemas.openxmlformats.org/officeDocument/2006/relationships/slideLayout" Target="../slideLayouts/slideLayout656.xml"/><Relationship Id="rId5" Type="http://schemas.openxmlformats.org/officeDocument/2006/relationships/slideLayout" Target="../slideLayouts/slideLayout650.xml"/><Relationship Id="rId10" Type="http://schemas.openxmlformats.org/officeDocument/2006/relationships/slideLayout" Target="../slideLayouts/slideLayout655.xml"/><Relationship Id="rId4" Type="http://schemas.openxmlformats.org/officeDocument/2006/relationships/slideLayout" Target="../slideLayouts/slideLayout649.xml"/><Relationship Id="rId9" Type="http://schemas.openxmlformats.org/officeDocument/2006/relationships/slideLayout" Target="../slideLayouts/slideLayout654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4.xml"/><Relationship Id="rId3" Type="http://schemas.openxmlformats.org/officeDocument/2006/relationships/slideLayout" Target="../slideLayouts/slideLayout659.xml"/><Relationship Id="rId7" Type="http://schemas.openxmlformats.org/officeDocument/2006/relationships/slideLayout" Target="../slideLayouts/slideLayout663.xml"/><Relationship Id="rId12" Type="http://schemas.openxmlformats.org/officeDocument/2006/relationships/theme" Target="../theme/theme61.xml"/><Relationship Id="rId2" Type="http://schemas.openxmlformats.org/officeDocument/2006/relationships/slideLayout" Target="../slideLayouts/slideLayout658.xml"/><Relationship Id="rId1" Type="http://schemas.openxmlformats.org/officeDocument/2006/relationships/slideLayout" Target="../slideLayouts/slideLayout657.xml"/><Relationship Id="rId6" Type="http://schemas.openxmlformats.org/officeDocument/2006/relationships/slideLayout" Target="../slideLayouts/slideLayout662.xml"/><Relationship Id="rId11" Type="http://schemas.openxmlformats.org/officeDocument/2006/relationships/slideLayout" Target="../slideLayouts/slideLayout667.xml"/><Relationship Id="rId5" Type="http://schemas.openxmlformats.org/officeDocument/2006/relationships/slideLayout" Target="../slideLayouts/slideLayout661.xml"/><Relationship Id="rId10" Type="http://schemas.openxmlformats.org/officeDocument/2006/relationships/slideLayout" Target="../slideLayouts/slideLayout666.xml"/><Relationship Id="rId4" Type="http://schemas.openxmlformats.org/officeDocument/2006/relationships/slideLayout" Target="../slideLayouts/slideLayout660.xml"/><Relationship Id="rId9" Type="http://schemas.openxmlformats.org/officeDocument/2006/relationships/slideLayout" Target="../slideLayouts/slideLayout665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70.xml"/><Relationship Id="rId7" Type="http://schemas.openxmlformats.org/officeDocument/2006/relationships/slideLayout" Target="../slideLayouts/slideLayout674.xml"/><Relationship Id="rId12" Type="http://schemas.openxmlformats.org/officeDocument/2006/relationships/theme" Target="../theme/theme62.xml"/><Relationship Id="rId2" Type="http://schemas.openxmlformats.org/officeDocument/2006/relationships/slideLayout" Target="../slideLayouts/slideLayout669.xml"/><Relationship Id="rId1" Type="http://schemas.openxmlformats.org/officeDocument/2006/relationships/slideLayout" Target="../slideLayouts/slideLayout668.xml"/><Relationship Id="rId6" Type="http://schemas.openxmlformats.org/officeDocument/2006/relationships/slideLayout" Target="../slideLayouts/slideLayout673.xml"/><Relationship Id="rId11" Type="http://schemas.openxmlformats.org/officeDocument/2006/relationships/slideLayout" Target="../slideLayouts/slideLayout678.xml"/><Relationship Id="rId5" Type="http://schemas.openxmlformats.org/officeDocument/2006/relationships/slideLayout" Target="../slideLayouts/slideLayout672.xml"/><Relationship Id="rId10" Type="http://schemas.openxmlformats.org/officeDocument/2006/relationships/slideLayout" Target="../slideLayouts/slideLayout677.xml"/><Relationship Id="rId4" Type="http://schemas.openxmlformats.org/officeDocument/2006/relationships/slideLayout" Target="../slideLayouts/slideLayout671.xml"/><Relationship Id="rId9" Type="http://schemas.openxmlformats.org/officeDocument/2006/relationships/slideLayout" Target="../slideLayouts/slideLayout676.xml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81.xml"/><Relationship Id="rId7" Type="http://schemas.openxmlformats.org/officeDocument/2006/relationships/slideLayout" Target="../slideLayouts/slideLayout685.xml"/><Relationship Id="rId12" Type="http://schemas.openxmlformats.org/officeDocument/2006/relationships/theme" Target="../theme/theme63.xml"/><Relationship Id="rId2" Type="http://schemas.openxmlformats.org/officeDocument/2006/relationships/slideLayout" Target="../slideLayouts/slideLayout680.xml"/><Relationship Id="rId1" Type="http://schemas.openxmlformats.org/officeDocument/2006/relationships/slideLayout" Target="../slideLayouts/slideLayout679.xml"/><Relationship Id="rId6" Type="http://schemas.openxmlformats.org/officeDocument/2006/relationships/slideLayout" Target="../slideLayouts/slideLayout684.xml"/><Relationship Id="rId11" Type="http://schemas.openxmlformats.org/officeDocument/2006/relationships/slideLayout" Target="../slideLayouts/slideLayout689.xml"/><Relationship Id="rId5" Type="http://schemas.openxmlformats.org/officeDocument/2006/relationships/slideLayout" Target="../slideLayouts/slideLayout683.xml"/><Relationship Id="rId10" Type="http://schemas.openxmlformats.org/officeDocument/2006/relationships/slideLayout" Target="../slideLayouts/slideLayout688.xml"/><Relationship Id="rId4" Type="http://schemas.openxmlformats.org/officeDocument/2006/relationships/slideLayout" Target="../slideLayouts/slideLayout682.xml"/><Relationship Id="rId9" Type="http://schemas.openxmlformats.org/officeDocument/2006/relationships/slideLayout" Target="../slideLayouts/slideLayout687.xml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7.xml"/><Relationship Id="rId3" Type="http://schemas.openxmlformats.org/officeDocument/2006/relationships/slideLayout" Target="../slideLayouts/slideLayout692.xml"/><Relationship Id="rId7" Type="http://schemas.openxmlformats.org/officeDocument/2006/relationships/slideLayout" Target="../slideLayouts/slideLayout696.xml"/><Relationship Id="rId12" Type="http://schemas.openxmlformats.org/officeDocument/2006/relationships/theme" Target="../theme/theme64.xml"/><Relationship Id="rId2" Type="http://schemas.openxmlformats.org/officeDocument/2006/relationships/slideLayout" Target="../slideLayouts/slideLayout691.xml"/><Relationship Id="rId1" Type="http://schemas.openxmlformats.org/officeDocument/2006/relationships/slideLayout" Target="../slideLayouts/slideLayout690.xml"/><Relationship Id="rId6" Type="http://schemas.openxmlformats.org/officeDocument/2006/relationships/slideLayout" Target="../slideLayouts/slideLayout695.xml"/><Relationship Id="rId11" Type="http://schemas.openxmlformats.org/officeDocument/2006/relationships/slideLayout" Target="../slideLayouts/slideLayout700.xml"/><Relationship Id="rId5" Type="http://schemas.openxmlformats.org/officeDocument/2006/relationships/slideLayout" Target="../slideLayouts/slideLayout694.xml"/><Relationship Id="rId10" Type="http://schemas.openxmlformats.org/officeDocument/2006/relationships/slideLayout" Target="../slideLayouts/slideLayout699.xml"/><Relationship Id="rId4" Type="http://schemas.openxmlformats.org/officeDocument/2006/relationships/slideLayout" Target="../slideLayouts/slideLayout693.xml"/><Relationship Id="rId9" Type="http://schemas.openxmlformats.org/officeDocument/2006/relationships/slideLayout" Target="../slideLayouts/slideLayout698.xml"/></Relationships>
</file>

<file path=ppt/slideMasters/_rels/slideMaster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03.xml"/><Relationship Id="rId7" Type="http://schemas.openxmlformats.org/officeDocument/2006/relationships/slideLayout" Target="../slideLayouts/slideLayout707.xml"/><Relationship Id="rId12" Type="http://schemas.openxmlformats.org/officeDocument/2006/relationships/theme" Target="../theme/theme65.xml"/><Relationship Id="rId2" Type="http://schemas.openxmlformats.org/officeDocument/2006/relationships/slideLayout" Target="../slideLayouts/slideLayout702.xml"/><Relationship Id="rId1" Type="http://schemas.openxmlformats.org/officeDocument/2006/relationships/slideLayout" Target="../slideLayouts/slideLayout701.xml"/><Relationship Id="rId6" Type="http://schemas.openxmlformats.org/officeDocument/2006/relationships/slideLayout" Target="../slideLayouts/slideLayout706.xml"/><Relationship Id="rId11" Type="http://schemas.openxmlformats.org/officeDocument/2006/relationships/slideLayout" Target="../slideLayouts/slideLayout711.xml"/><Relationship Id="rId5" Type="http://schemas.openxmlformats.org/officeDocument/2006/relationships/slideLayout" Target="../slideLayouts/slideLayout705.xml"/><Relationship Id="rId10" Type="http://schemas.openxmlformats.org/officeDocument/2006/relationships/slideLayout" Target="../slideLayouts/slideLayout710.xml"/><Relationship Id="rId4" Type="http://schemas.openxmlformats.org/officeDocument/2006/relationships/slideLayout" Target="../slideLayouts/slideLayout704.xml"/><Relationship Id="rId9" Type="http://schemas.openxmlformats.org/officeDocument/2006/relationships/slideLayout" Target="../slideLayouts/slideLayout709.xml"/></Relationships>
</file>

<file path=ppt/slideMasters/_rels/slideMaster6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9.xml"/><Relationship Id="rId3" Type="http://schemas.openxmlformats.org/officeDocument/2006/relationships/slideLayout" Target="../slideLayouts/slideLayout714.xml"/><Relationship Id="rId7" Type="http://schemas.openxmlformats.org/officeDocument/2006/relationships/slideLayout" Target="../slideLayouts/slideLayout718.xml"/><Relationship Id="rId12" Type="http://schemas.openxmlformats.org/officeDocument/2006/relationships/theme" Target="../theme/theme66.xml"/><Relationship Id="rId2" Type="http://schemas.openxmlformats.org/officeDocument/2006/relationships/slideLayout" Target="../slideLayouts/slideLayout713.xml"/><Relationship Id="rId1" Type="http://schemas.openxmlformats.org/officeDocument/2006/relationships/slideLayout" Target="../slideLayouts/slideLayout712.xml"/><Relationship Id="rId6" Type="http://schemas.openxmlformats.org/officeDocument/2006/relationships/slideLayout" Target="../slideLayouts/slideLayout717.xml"/><Relationship Id="rId11" Type="http://schemas.openxmlformats.org/officeDocument/2006/relationships/slideLayout" Target="../slideLayouts/slideLayout722.xml"/><Relationship Id="rId5" Type="http://schemas.openxmlformats.org/officeDocument/2006/relationships/slideLayout" Target="../slideLayouts/slideLayout716.xml"/><Relationship Id="rId10" Type="http://schemas.openxmlformats.org/officeDocument/2006/relationships/slideLayout" Target="../slideLayouts/slideLayout721.xml"/><Relationship Id="rId4" Type="http://schemas.openxmlformats.org/officeDocument/2006/relationships/slideLayout" Target="../slideLayouts/slideLayout715.xml"/><Relationship Id="rId9" Type="http://schemas.openxmlformats.org/officeDocument/2006/relationships/slideLayout" Target="../slideLayouts/slideLayout720.xml"/></Relationships>
</file>

<file path=ppt/slideMasters/_rels/slideMaster6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25.xml"/><Relationship Id="rId7" Type="http://schemas.openxmlformats.org/officeDocument/2006/relationships/slideLayout" Target="../slideLayouts/slideLayout729.xml"/><Relationship Id="rId12" Type="http://schemas.openxmlformats.org/officeDocument/2006/relationships/theme" Target="../theme/theme67.xml"/><Relationship Id="rId2" Type="http://schemas.openxmlformats.org/officeDocument/2006/relationships/slideLayout" Target="../slideLayouts/slideLayout724.xml"/><Relationship Id="rId1" Type="http://schemas.openxmlformats.org/officeDocument/2006/relationships/slideLayout" Target="../slideLayouts/slideLayout723.xml"/><Relationship Id="rId6" Type="http://schemas.openxmlformats.org/officeDocument/2006/relationships/slideLayout" Target="../slideLayouts/slideLayout728.xml"/><Relationship Id="rId11" Type="http://schemas.openxmlformats.org/officeDocument/2006/relationships/slideLayout" Target="../slideLayouts/slideLayout733.xml"/><Relationship Id="rId5" Type="http://schemas.openxmlformats.org/officeDocument/2006/relationships/slideLayout" Target="../slideLayouts/slideLayout727.xml"/><Relationship Id="rId10" Type="http://schemas.openxmlformats.org/officeDocument/2006/relationships/slideLayout" Target="../slideLayouts/slideLayout732.xml"/><Relationship Id="rId4" Type="http://schemas.openxmlformats.org/officeDocument/2006/relationships/slideLayout" Target="../slideLayouts/slideLayout726.xml"/><Relationship Id="rId9" Type="http://schemas.openxmlformats.org/officeDocument/2006/relationships/slideLayout" Target="../slideLayouts/slideLayout731.xml"/></Relationships>
</file>

<file path=ppt/slideMasters/_rels/slideMaster6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1.xml"/><Relationship Id="rId3" Type="http://schemas.openxmlformats.org/officeDocument/2006/relationships/slideLayout" Target="../slideLayouts/slideLayout736.xml"/><Relationship Id="rId7" Type="http://schemas.openxmlformats.org/officeDocument/2006/relationships/slideLayout" Target="../slideLayouts/slideLayout740.xml"/><Relationship Id="rId12" Type="http://schemas.openxmlformats.org/officeDocument/2006/relationships/theme" Target="../theme/theme68.xml"/><Relationship Id="rId2" Type="http://schemas.openxmlformats.org/officeDocument/2006/relationships/slideLayout" Target="../slideLayouts/slideLayout735.xml"/><Relationship Id="rId1" Type="http://schemas.openxmlformats.org/officeDocument/2006/relationships/slideLayout" Target="../slideLayouts/slideLayout734.xml"/><Relationship Id="rId6" Type="http://schemas.openxmlformats.org/officeDocument/2006/relationships/slideLayout" Target="../slideLayouts/slideLayout739.xml"/><Relationship Id="rId11" Type="http://schemas.openxmlformats.org/officeDocument/2006/relationships/slideLayout" Target="../slideLayouts/slideLayout744.xml"/><Relationship Id="rId5" Type="http://schemas.openxmlformats.org/officeDocument/2006/relationships/slideLayout" Target="../slideLayouts/slideLayout738.xml"/><Relationship Id="rId10" Type="http://schemas.openxmlformats.org/officeDocument/2006/relationships/slideLayout" Target="../slideLayouts/slideLayout743.xml"/><Relationship Id="rId4" Type="http://schemas.openxmlformats.org/officeDocument/2006/relationships/slideLayout" Target="../slideLayouts/slideLayout737.xml"/><Relationship Id="rId9" Type="http://schemas.openxmlformats.org/officeDocument/2006/relationships/slideLayout" Target="../slideLayouts/slideLayout742.xml"/></Relationships>
</file>

<file path=ppt/slideMasters/_rels/slideMaster6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2.xml"/><Relationship Id="rId3" Type="http://schemas.openxmlformats.org/officeDocument/2006/relationships/slideLayout" Target="../slideLayouts/slideLayout747.xml"/><Relationship Id="rId7" Type="http://schemas.openxmlformats.org/officeDocument/2006/relationships/slideLayout" Target="../slideLayouts/slideLayout751.xml"/><Relationship Id="rId12" Type="http://schemas.openxmlformats.org/officeDocument/2006/relationships/theme" Target="../theme/theme69.xml"/><Relationship Id="rId2" Type="http://schemas.openxmlformats.org/officeDocument/2006/relationships/slideLayout" Target="../slideLayouts/slideLayout746.xml"/><Relationship Id="rId1" Type="http://schemas.openxmlformats.org/officeDocument/2006/relationships/slideLayout" Target="../slideLayouts/slideLayout745.xml"/><Relationship Id="rId6" Type="http://schemas.openxmlformats.org/officeDocument/2006/relationships/slideLayout" Target="../slideLayouts/slideLayout750.xml"/><Relationship Id="rId11" Type="http://schemas.openxmlformats.org/officeDocument/2006/relationships/slideLayout" Target="../slideLayouts/slideLayout755.xml"/><Relationship Id="rId5" Type="http://schemas.openxmlformats.org/officeDocument/2006/relationships/slideLayout" Target="../slideLayouts/slideLayout749.xml"/><Relationship Id="rId10" Type="http://schemas.openxmlformats.org/officeDocument/2006/relationships/slideLayout" Target="../slideLayouts/slideLayout754.xml"/><Relationship Id="rId4" Type="http://schemas.openxmlformats.org/officeDocument/2006/relationships/slideLayout" Target="../slideLayouts/slideLayout748.xml"/><Relationship Id="rId9" Type="http://schemas.openxmlformats.org/officeDocument/2006/relationships/slideLayout" Target="../slideLayouts/slideLayout753.xml"/></Relationships>
</file>

<file path=ppt/slideMasters/_rels/slideMaster7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3.xml"/><Relationship Id="rId3" Type="http://schemas.openxmlformats.org/officeDocument/2006/relationships/slideLayout" Target="../slideLayouts/slideLayout758.xml"/><Relationship Id="rId7" Type="http://schemas.openxmlformats.org/officeDocument/2006/relationships/slideLayout" Target="../slideLayouts/slideLayout762.xml"/><Relationship Id="rId12" Type="http://schemas.openxmlformats.org/officeDocument/2006/relationships/theme" Target="../theme/theme70.xml"/><Relationship Id="rId2" Type="http://schemas.openxmlformats.org/officeDocument/2006/relationships/slideLayout" Target="../slideLayouts/slideLayout757.xml"/><Relationship Id="rId1" Type="http://schemas.openxmlformats.org/officeDocument/2006/relationships/slideLayout" Target="../slideLayouts/slideLayout756.xml"/><Relationship Id="rId6" Type="http://schemas.openxmlformats.org/officeDocument/2006/relationships/slideLayout" Target="../slideLayouts/slideLayout761.xml"/><Relationship Id="rId11" Type="http://schemas.openxmlformats.org/officeDocument/2006/relationships/slideLayout" Target="../slideLayouts/slideLayout766.xml"/><Relationship Id="rId5" Type="http://schemas.openxmlformats.org/officeDocument/2006/relationships/slideLayout" Target="../slideLayouts/slideLayout760.xml"/><Relationship Id="rId10" Type="http://schemas.openxmlformats.org/officeDocument/2006/relationships/slideLayout" Target="../slideLayouts/slideLayout765.xml"/><Relationship Id="rId4" Type="http://schemas.openxmlformats.org/officeDocument/2006/relationships/slideLayout" Target="../slideLayouts/slideLayout759.xml"/><Relationship Id="rId9" Type="http://schemas.openxmlformats.org/officeDocument/2006/relationships/slideLayout" Target="../slideLayouts/slideLayout764.xml"/></Relationships>
</file>

<file path=ppt/slideMasters/_rels/slideMaster7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4.xml"/><Relationship Id="rId3" Type="http://schemas.openxmlformats.org/officeDocument/2006/relationships/slideLayout" Target="../slideLayouts/slideLayout769.xml"/><Relationship Id="rId7" Type="http://schemas.openxmlformats.org/officeDocument/2006/relationships/slideLayout" Target="../slideLayouts/slideLayout773.xml"/><Relationship Id="rId12" Type="http://schemas.openxmlformats.org/officeDocument/2006/relationships/theme" Target="../theme/theme71.xml"/><Relationship Id="rId2" Type="http://schemas.openxmlformats.org/officeDocument/2006/relationships/slideLayout" Target="../slideLayouts/slideLayout768.xml"/><Relationship Id="rId1" Type="http://schemas.openxmlformats.org/officeDocument/2006/relationships/slideLayout" Target="../slideLayouts/slideLayout767.xml"/><Relationship Id="rId6" Type="http://schemas.openxmlformats.org/officeDocument/2006/relationships/slideLayout" Target="../slideLayouts/slideLayout772.xml"/><Relationship Id="rId11" Type="http://schemas.openxmlformats.org/officeDocument/2006/relationships/slideLayout" Target="../slideLayouts/slideLayout777.xml"/><Relationship Id="rId5" Type="http://schemas.openxmlformats.org/officeDocument/2006/relationships/slideLayout" Target="../slideLayouts/slideLayout771.xml"/><Relationship Id="rId10" Type="http://schemas.openxmlformats.org/officeDocument/2006/relationships/slideLayout" Target="../slideLayouts/slideLayout776.xml"/><Relationship Id="rId4" Type="http://schemas.openxmlformats.org/officeDocument/2006/relationships/slideLayout" Target="../slideLayouts/slideLayout770.xml"/><Relationship Id="rId9" Type="http://schemas.openxmlformats.org/officeDocument/2006/relationships/slideLayout" Target="../slideLayouts/slideLayout775.xml"/></Relationships>
</file>

<file path=ppt/slideMasters/_rels/slideMaster7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5.xml"/><Relationship Id="rId3" Type="http://schemas.openxmlformats.org/officeDocument/2006/relationships/slideLayout" Target="../slideLayouts/slideLayout780.xml"/><Relationship Id="rId7" Type="http://schemas.openxmlformats.org/officeDocument/2006/relationships/slideLayout" Target="../slideLayouts/slideLayout784.xml"/><Relationship Id="rId12" Type="http://schemas.openxmlformats.org/officeDocument/2006/relationships/theme" Target="../theme/theme72.xml"/><Relationship Id="rId2" Type="http://schemas.openxmlformats.org/officeDocument/2006/relationships/slideLayout" Target="../slideLayouts/slideLayout779.xml"/><Relationship Id="rId1" Type="http://schemas.openxmlformats.org/officeDocument/2006/relationships/slideLayout" Target="../slideLayouts/slideLayout778.xml"/><Relationship Id="rId6" Type="http://schemas.openxmlformats.org/officeDocument/2006/relationships/slideLayout" Target="../slideLayouts/slideLayout783.xml"/><Relationship Id="rId11" Type="http://schemas.openxmlformats.org/officeDocument/2006/relationships/slideLayout" Target="../slideLayouts/slideLayout788.xml"/><Relationship Id="rId5" Type="http://schemas.openxmlformats.org/officeDocument/2006/relationships/slideLayout" Target="../slideLayouts/slideLayout782.xml"/><Relationship Id="rId10" Type="http://schemas.openxmlformats.org/officeDocument/2006/relationships/slideLayout" Target="../slideLayouts/slideLayout787.xml"/><Relationship Id="rId4" Type="http://schemas.openxmlformats.org/officeDocument/2006/relationships/slideLayout" Target="../slideLayouts/slideLayout781.xml"/><Relationship Id="rId9" Type="http://schemas.openxmlformats.org/officeDocument/2006/relationships/slideLayout" Target="../slideLayouts/slideLayout786.xml"/></Relationships>
</file>

<file path=ppt/slideMasters/_rels/slideMaster7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91.xml"/><Relationship Id="rId7" Type="http://schemas.openxmlformats.org/officeDocument/2006/relationships/slideLayout" Target="../slideLayouts/slideLayout795.xml"/><Relationship Id="rId12" Type="http://schemas.openxmlformats.org/officeDocument/2006/relationships/theme" Target="../theme/theme73.xml"/><Relationship Id="rId2" Type="http://schemas.openxmlformats.org/officeDocument/2006/relationships/slideLayout" Target="../slideLayouts/slideLayout790.xml"/><Relationship Id="rId1" Type="http://schemas.openxmlformats.org/officeDocument/2006/relationships/slideLayout" Target="../slideLayouts/slideLayout789.xml"/><Relationship Id="rId6" Type="http://schemas.openxmlformats.org/officeDocument/2006/relationships/slideLayout" Target="../slideLayouts/slideLayout794.xml"/><Relationship Id="rId11" Type="http://schemas.openxmlformats.org/officeDocument/2006/relationships/slideLayout" Target="../slideLayouts/slideLayout799.xml"/><Relationship Id="rId5" Type="http://schemas.openxmlformats.org/officeDocument/2006/relationships/slideLayout" Target="../slideLayouts/slideLayout793.xml"/><Relationship Id="rId10" Type="http://schemas.openxmlformats.org/officeDocument/2006/relationships/slideLayout" Target="../slideLayouts/slideLayout798.xml"/><Relationship Id="rId4" Type="http://schemas.openxmlformats.org/officeDocument/2006/relationships/slideLayout" Target="../slideLayouts/slideLayout792.xml"/><Relationship Id="rId9" Type="http://schemas.openxmlformats.org/officeDocument/2006/relationships/slideLayout" Target="../slideLayouts/slideLayout797.xml"/></Relationships>
</file>

<file path=ppt/slideMasters/_rels/slideMaster7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2.xml"/><Relationship Id="rId7" Type="http://schemas.openxmlformats.org/officeDocument/2006/relationships/slideLayout" Target="../slideLayouts/slideLayout806.xml"/><Relationship Id="rId12" Type="http://schemas.openxmlformats.org/officeDocument/2006/relationships/theme" Target="../theme/theme74.xml"/><Relationship Id="rId2" Type="http://schemas.openxmlformats.org/officeDocument/2006/relationships/slideLayout" Target="../slideLayouts/slideLayout801.xml"/><Relationship Id="rId1" Type="http://schemas.openxmlformats.org/officeDocument/2006/relationships/slideLayout" Target="../slideLayouts/slideLayout800.xml"/><Relationship Id="rId6" Type="http://schemas.openxmlformats.org/officeDocument/2006/relationships/slideLayout" Target="../slideLayouts/slideLayout805.xml"/><Relationship Id="rId11" Type="http://schemas.openxmlformats.org/officeDocument/2006/relationships/slideLayout" Target="../slideLayouts/slideLayout810.xml"/><Relationship Id="rId5" Type="http://schemas.openxmlformats.org/officeDocument/2006/relationships/slideLayout" Target="../slideLayouts/slideLayout804.xml"/><Relationship Id="rId10" Type="http://schemas.openxmlformats.org/officeDocument/2006/relationships/slideLayout" Target="../slideLayouts/slideLayout809.xml"/><Relationship Id="rId4" Type="http://schemas.openxmlformats.org/officeDocument/2006/relationships/slideLayout" Target="../slideLayouts/slideLayout803.xml"/><Relationship Id="rId9" Type="http://schemas.openxmlformats.org/officeDocument/2006/relationships/slideLayout" Target="../slideLayouts/slideLayout808.xml"/></Relationships>
</file>

<file path=ppt/slideMasters/_rels/slideMaster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75.xml"/></Relationships>
</file>

<file path=ppt/slideMasters/_rels/slideMaster7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8.xml"/><Relationship Id="rId13" Type="http://schemas.openxmlformats.org/officeDocument/2006/relationships/theme" Target="../theme/theme76.xml"/><Relationship Id="rId3" Type="http://schemas.openxmlformats.org/officeDocument/2006/relationships/slideLayout" Target="../slideLayouts/slideLayout813.xml"/><Relationship Id="rId7" Type="http://schemas.openxmlformats.org/officeDocument/2006/relationships/slideLayout" Target="../slideLayouts/slideLayout817.xml"/><Relationship Id="rId12" Type="http://schemas.openxmlformats.org/officeDocument/2006/relationships/slideLayout" Target="../slideLayouts/slideLayout822.xml"/><Relationship Id="rId2" Type="http://schemas.openxmlformats.org/officeDocument/2006/relationships/slideLayout" Target="../slideLayouts/slideLayout812.xml"/><Relationship Id="rId1" Type="http://schemas.openxmlformats.org/officeDocument/2006/relationships/slideLayout" Target="../slideLayouts/slideLayout811.xml"/><Relationship Id="rId6" Type="http://schemas.openxmlformats.org/officeDocument/2006/relationships/slideLayout" Target="../slideLayouts/slideLayout816.xml"/><Relationship Id="rId11" Type="http://schemas.openxmlformats.org/officeDocument/2006/relationships/slideLayout" Target="../slideLayouts/slideLayout821.xml"/><Relationship Id="rId5" Type="http://schemas.openxmlformats.org/officeDocument/2006/relationships/slideLayout" Target="../slideLayouts/slideLayout815.xml"/><Relationship Id="rId10" Type="http://schemas.openxmlformats.org/officeDocument/2006/relationships/slideLayout" Target="../slideLayouts/slideLayout820.xml"/><Relationship Id="rId4" Type="http://schemas.openxmlformats.org/officeDocument/2006/relationships/slideLayout" Target="../slideLayouts/slideLayout814.xml"/><Relationship Id="rId9" Type="http://schemas.openxmlformats.org/officeDocument/2006/relationships/slideLayout" Target="../slideLayouts/slideLayout819.xml"/><Relationship Id="rId14" Type="http://schemas.openxmlformats.org/officeDocument/2006/relationships/image" Target="../media/image1.png"/></Relationships>
</file>

<file path=ppt/slideMasters/_rels/slideMaster7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25.xml"/><Relationship Id="rId7" Type="http://schemas.openxmlformats.org/officeDocument/2006/relationships/slideLayout" Target="../slideLayouts/slideLayout829.xml"/><Relationship Id="rId12" Type="http://schemas.openxmlformats.org/officeDocument/2006/relationships/theme" Target="../theme/theme77.xml"/><Relationship Id="rId2" Type="http://schemas.openxmlformats.org/officeDocument/2006/relationships/slideLayout" Target="../slideLayouts/slideLayout824.xml"/><Relationship Id="rId1" Type="http://schemas.openxmlformats.org/officeDocument/2006/relationships/slideLayout" Target="../slideLayouts/slideLayout823.xml"/><Relationship Id="rId6" Type="http://schemas.openxmlformats.org/officeDocument/2006/relationships/slideLayout" Target="../slideLayouts/slideLayout828.xml"/><Relationship Id="rId11" Type="http://schemas.openxmlformats.org/officeDocument/2006/relationships/slideLayout" Target="../slideLayouts/slideLayout833.xml"/><Relationship Id="rId5" Type="http://schemas.openxmlformats.org/officeDocument/2006/relationships/slideLayout" Target="../slideLayouts/slideLayout827.xml"/><Relationship Id="rId10" Type="http://schemas.openxmlformats.org/officeDocument/2006/relationships/slideLayout" Target="../slideLayouts/slideLayout832.xml"/><Relationship Id="rId4" Type="http://schemas.openxmlformats.org/officeDocument/2006/relationships/slideLayout" Target="../slideLayouts/slideLayout826.xml"/><Relationship Id="rId9" Type="http://schemas.openxmlformats.org/officeDocument/2006/relationships/slideLayout" Target="../slideLayouts/slideLayout831.xml"/></Relationships>
</file>

<file path=ppt/slideMasters/_rels/slideMaster7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1.xml"/><Relationship Id="rId3" Type="http://schemas.openxmlformats.org/officeDocument/2006/relationships/slideLayout" Target="../slideLayouts/slideLayout836.xml"/><Relationship Id="rId7" Type="http://schemas.openxmlformats.org/officeDocument/2006/relationships/slideLayout" Target="../slideLayouts/slideLayout840.xml"/><Relationship Id="rId12" Type="http://schemas.openxmlformats.org/officeDocument/2006/relationships/theme" Target="../theme/theme78.xml"/><Relationship Id="rId2" Type="http://schemas.openxmlformats.org/officeDocument/2006/relationships/slideLayout" Target="../slideLayouts/slideLayout835.xml"/><Relationship Id="rId1" Type="http://schemas.openxmlformats.org/officeDocument/2006/relationships/slideLayout" Target="../slideLayouts/slideLayout834.xml"/><Relationship Id="rId6" Type="http://schemas.openxmlformats.org/officeDocument/2006/relationships/slideLayout" Target="../slideLayouts/slideLayout839.xml"/><Relationship Id="rId11" Type="http://schemas.openxmlformats.org/officeDocument/2006/relationships/slideLayout" Target="../slideLayouts/slideLayout844.xml"/><Relationship Id="rId5" Type="http://schemas.openxmlformats.org/officeDocument/2006/relationships/slideLayout" Target="../slideLayouts/slideLayout838.xml"/><Relationship Id="rId10" Type="http://schemas.openxmlformats.org/officeDocument/2006/relationships/slideLayout" Target="../slideLayouts/slideLayout843.xml"/><Relationship Id="rId4" Type="http://schemas.openxmlformats.org/officeDocument/2006/relationships/slideLayout" Target="../slideLayouts/slideLayout837.xml"/><Relationship Id="rId9" Type="http://schemas.openxmlformats.org/officeDocument/2006/relationships/slideLayout" Target="../slideLayouts/slideLayout842.xml"/></Relationships>
</file>

<file path=ppt/slideMasters/_rels/slideMaster7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47.xml"/><Relationship Id="rId7" Type="http://schemas.openxmlformats.org/officeDocument/2006/relationships/slideLayout" Target="../slideLayouts/slideLayout851.xml"/><Relationship Id="rId12" Type="http://schemas.openxmlformats.org/officeDocument/2006/relationships/theme" Target="../theme/theme79.xml"/><Relationship Id="rId2" Type="http://schemas.openxmlformats.org/officeDocument/2006/relationships/slideLayout" Target="../slideLayouts/slideLayout846.xml"/><Relationship Id="rId1" Type="http://schemas.openxmlformats.org/officeDocument/2006/relationships/slideLayout" Target="../slideLayouts/slideLayout845.xml"/><Relationship Id="rId6" Type="http://schemas.openxmlformats.org/officeDocument/2006/relationships/slideLayout" Target="../slideLayouts/slideLayout850.xml"/><Relationship Id="rId11" Type="http://schemas.openxmlformats.org/officeDocument/2006/relationships/slideLayout" Target="../slideLayouts/slideLayout855.xml"/><Relationship Id="rId5" Type="http://schemas.openxmlformats.org/officeDocument/2006/relationships/slideLayout" Target="../slideLayouts/slideLayout849.xml"/><Relationship Id="rId10" Type="http://schemas.openxmlformats.org/officeDocument/2006/relationships/slideLayout" Target="../slideLayouts/slideLayout854.xml"/><Relationship Id="rId4" Type="http://schemas.openxmlformats.org/officeDocument/2006/relationships/slideLayout" Target="../slideLayouts/slideLayout848.xml"/><Relationship Id="rId9" Type="http://schemas.openxmlformats.org/officeDocument/2006/relationships/slideLayout" Target="../slideLayouts/slideLayout853.xml"/></Relationships>
</file>

<file path=ppt/slideMasters/_rels/slideMaster8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58.xml"/><Relationship Id="rId7" Type="http://schemas.openxmlformats.org/officeDocument/2006/relationships/slideLayout" Target="../slideLayouts/slideLayout862.xml"/><Relationship Id="rId12" Type="http://schemas.openxmlformats.org/officeDocument/2006/relationships/theme" Target="../theme/theme80.xml"/><Relationship Id="rId2" Type="http://schemas.openxmlformats.org/officeDocument/2006/relationships/slideLayout" Target="../slideLayouts/slideLayout857.xml"/><Relationship Id="rId1" Type="http://schemas.openxmlformats.org/officeDocument/2006/relationships/slideLayout" Target="../slideLayouts/slideLayout856.xml"/><Relationship Id="rId6" Type="http://schemas.openxmlformats.org/officeDocument/2006/relationships/slideLayout" Target="../slideLayouts/slideLayout861.xml"/><Relationship Id="rId11" Type="http://schemas.openxmlformats.org/officeDocument/2006/relationships/slideLayout" Target="../slideLayouts/slideLayout866.xml"/><Relationship Id="rId5" Type="http://schemas.openxmlformats.org/officeDocument/2006/relationships/slideLayout" Target="../slideLayouts/slideLayout860.xml"/><Relationship Id="rId10" Type="http://schemas.openxmlformats.org/officeDocument/2006/relationships/slideLayout" Target="../slideLayouts/slideLayout865.xml"/><Relationship Id="rId4" Type="http://schemas.openxmlformats.org/officeDocument/2006/relationships/slideLayout" Target="../slideLayouts/slideLayout859.xml"/><Relationship Id="rId9" Type="http://schemas.openxmlformats.org/officeDocument/2006/relationships/slideLayout" Target="../slideLayouts/slideLayout864.xml"/></Relationships>
</file>

<file path=ppt/slideMasters/_rels/slideMaster8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69.xml"/><Relationship Id="rId7" Type="http://schemas.openxmlformats.org/officeDocument/2006/relationships/slideLayout" Target="../slideLayouts/slideLayout873.xml"/><Relationship Id="rId12" Type="http://schemas.openxmlformats.org/officeDocument/2006/relationships/theme" Target="../theme/theme81.xml"/><Relationship Id="rId2" Type="http://schemas.openxmlformats.org/officeDocument/2006/relationships/slideLayout" Target="../slideLayouts/slideLayout868.xml"/><Relationship Id="rId1" Type="http://schemas.openxmlformats.org/officeDocument/2006/relationships/slideLayout" Target="../slideLayouts/slideLayout867.xml"/><Relationship Id="rId6" Type="http://schemas.openxmlformats.org/officeDocument/2006/relationships/slideLayout" Target="../slideLayouts/slideLayout872.xml"/><Relationship Id="rId11" Type="http://schemas.openxmlformats.org/officeDocument/2006/relationships/slideLayout" Target="../slideLayouts/slideLayout877.xml"/><Relationship Id="rId5" Type="http://schemas.openxmlformats.org/officeDocument/2006/relationships/slideLayout" Target="../slideLayouts/slideLayout871.xml"/><Relationship Id="rId10" Type="http://schemas.openxmlformats.org/officeDocument/2006/relationships/slideLayout" Target="../slideLayouts/slideLayout876.xml"/><Relationship Id="rId4" Type="http://schemas.openxmlformats.org/officeDocument/2006/relationships/slideLayout" Target="../slideLayouts/slideLayout870.xml"/><Relationship Id="rId9" Type="http://schemas.openxmlformats.org/officeDocument/2006/relationships/slideLayout" Target="../slideLayouts/slideLayout875.xml"/></Relationships>
</file>

<file path=ppt/slideMasters/_rels/slideMaster8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80.xml"/><Relationship Id="rId7" Type="http://schemas.openxmlformats.org/officeDocument/2006/relationships/slideLayout" Target="../slideLayouts/slideLayout884.xml"/><Relationship Id="rId12" Type="http://schemas.openxmlformats.org/officeDocument/2006/relationships/theme" Target="../theme/theme82.xml"/><Relationship Id="rId2" Type="http://schemas.openxmlformats.org/officeDocument/2006/relationships/slideLayout" Target="../slideLayouts/slideLayout879.xml"/><Relationship Id="rId1" Type="http://schemas.openxmlformats.org/officeDocument/2006/relationships/slideLayout" Target="../slideLayouts/slideLayout878.xml"/><Relationship Id="rId6" Type="http://schemas.openxmlformats.org/officeDocument/2006/relationships/slideLayout" Target="../slideLayouts/slideLayout883.xml"/><Relationship Id="rId11" Type="http://schemas.openxmlformats.org/officeDocument/2006/relationships/slideLayout" Target="../slideLayouts/slideLayout888.xml"/><Relationship Id="rId5" Type="http://schemas.openxmlformats.org/officeDocument/2006/relationships/slideLayout" Target="../slideLayouts/slideLayout882.xml"/><Relationship Id="rId10" Type="http://schemas.openxmlformats.org/officeDocument/2006/relationships/slideLayout" Target="../slideLayouts/slideLayout887.xml"/><Relationship Id="rId4" Type="http://schemas.openxmlformats.org/officeDocument/2006/relationships/slideLayout" Target="../slideLayouts/slideLayout881.xml"/><Relationship Id="rId9" Type="http://schemas.openxmlformats.org/officeDocument/2006/relationships/slideLayout" Target="../slideLayouts/slideLayout886.xml"/></Relationships>
</file>

<file path=ppt/slideMasters/_rels/slideMaster8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6.xml"/><Relationship Id="rId13" Type="http://schemas.openxmlformats.org/officeDocument/2006/relationships/slideLayout" Target="../slideLayouts/slideLayout901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891.xml"/><Relationship Id="rId7" Type="http://schemas.openxmlformats.org/officeDocument/2006/relationships/slideLayout" Target="../slideLayouts/slideLayout895.xml"/><Relationship Id="rId12" Type="http://schemas.openxmlformats.org/officeDocument/2006/relationships/slideLayout" Target="../slideLayouts/slideLayout900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890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889.xml"/><Relationship Id="rId6" Type="http://schemas.openxmlformats.org/officeDocument/2006/relationships/slideLayout" Target="../slideLayouts/slideLayout894.xml"/><Relationship Id="rId11" Type="http://schemas.openxmlformats.org/officeDocument/2006/relationships/slideLayout" Target="../slideLayouts/slideLayout899.xml"/><Relationship Id="rId5" Type="http://schemas.openxmlformats.org/officeDocument/2006/relationships/slideLayout" Target="../slideLayouts/slideLayout893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898.xml"/><Relationship Id="rId4" Type="http://schemas.openxmlformats.org/officeDocument/2006/relationships/slideLayout" Target="../slideLayouts/slideLayout892.xml"/><Relationship Id="rId9" Type="http://schemas.openxmlformats.org/officeDocument/2006/relationships/slideLayout" Target="../slideLayouts/slideLayout897.xml"/><Relationship Id="rId14" Type="http://schemas.openxmlformats.org/officeDocument/2006/relationships/theme" Target="../theme/theme83.xml"/></Relationships>
</file>

<file path=ppt/slideMasters/_rels/slideMaster8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04.xml"/><Relationship Id="rId7" Type="http://schemas.openxmlformats.org/officeDocument/2006/relationships/slideLayout" Target="../slideLayouts/slideLayout908.xml"/><Relationship Id="rId12" Type="http://schemas.openxmlformats.org/officeDocument/2006/relationships/theme" Target="../theme/theme84.xml"/><Relationship Id="rId2" Type="http://schemas.openxmlformats.org/officeDocument/2006/relationships/slideLayout" Target="../slideLayouts/slideLayout903.xml"/><Relationship Id="rId1" Type="http://schemas.openxmlformats.org/officeDocument/2006/relationships/slideLayout" Target="../slideLayouts/slideLayout902.xml"/><Relationship Id="rId6" Type="http://schemas.openxmlformats.org/officeDocument/2006/relationships/slideLayout" Target="../slideLayouts/slideLayout907.xml"/><Relationship Id="rId11" Type="http://schemas.openxmlformats.org/officeDocument/2006/relationships/slideLayout" Target="../slideLayouts/slideLayout912.xml"/><Relationship Id="rId5" Type="http://schemas.openxmlformats.org/officeDocument/2006/relationships/slideLayout" Target="../slideLayouts/slideLayout906.xml"/><Relationship Id="rId10" Type="http://schemas.openxmlformats.org/officeDocument/2006/relationships/slideLayout" Target="../slideLayouts/slideLayout911.xml"/><Relationship Id="rId4" Type="http://schemas.openxmlformats.org/officeDocument/2006/relationships/slideLayout" Target="../slideLayouts/slideLayout905.xml"/><Relationship Id="rId9" Type="http://schemas.openxmlformats.org/officeDocument/2006/relationships/slideLayout" Target="../slideLayouts/slideLayout910.xml"/></Relationships>
</file>

<file path=ppt/slideMasters/_rels/slideMaster8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5.xml"/><Relationship Id="rId7" Type="http://schemas.openxmlformats.org/officeDocument/2006/relationships/slideLayout" Target="../slideLayouts/slideLayout919.xml"/><Relationship Id="rId12" Type="http://schemas.openxmlformats.org/officeDocument/2006/relationships/theme" Target="../theme/theme85.xml"/><Relationship Id="rId2" Type="http://schemas.openxmlformats.org/officeDocument/2006/relationships/slideLayout" Target="../slideLayouts/slideLayout914.xml"/><Relationship Id="rId1" Type="http://schemas.openxmlformats.org/officeDocument/2006/relationships/slideLayout" Target="../slideLayouts/slideLayout913.xml"/><Relationship Id="rId6" Type="http://schemas.openxmlformats.org/officeDocument/2006/relationships/slideLayout" Target="../slideLayouts/slideLayout918.xml"/><Relationship Id="rId11" Type="http://schemas.openxmlformats.org/officeDocument/2006/relationships/slideLayout" Target="../slideLayouts/slideLayout923.xml"/><Relationship Id="rId5" Type="http://schemas.openxmlformats.org/officeDocument/2006/relationships/slideLayout" Target="../slideLayouts/slideLayout917.xml"/><Relationship Id="rId10" Type="http://schemas.openxmlformats.org/officeDocument/2006/relationships/slideLayout" Target="../slideLayouts/slideLayout922.xml"/><Relationship Id="rId4" Type="http://schemas.openxmlformats.org/officeDocument/2006/relationships/slideLayout" Target="../slideLayouts/slideLayout916.xml"/><Relationship Id="rId9" Type="http://schemas.openxmlformats.org/officeDocument/2006/relationships/slideLayout" Target="../slideLayouts/slideLayout921.xml"/></Relationships>
</file>

<file path=ppt/slideMasters/_rels/slideMaster8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26.xml"/><Relationship Id="rId7" Type="http://schemas.openxmlformats.org/officeDocument/2006/relationships/slideLayout" Target="../slideLayouts/slideLayout930.xml"/><Relationship Id="rId12" Type="http://schemas.openxmlformats.org/officeDocument/2006/relationships/theme" Target="../theme/theme86.xml"/><Relationship Id="rId2" Type="http://schemas.openxmlformats.org/officeDocument/2006/relationships/slideLayout" Target="../slideLayouts/slideLayout925.xml"/><Relationship Id="rId1" Type="http://schemas.openxmlformats.org/officeDocument/2006/relationships/slideLayout" Target="../slideLayouts/slideLayout924.xml"/><Relationship Id="rId6" Type="http://schemas.openxmlformats.org/officeDocument/2006/relationships/slideLayout" Target="../slideLayouts/slideLayout929.xml"/><Relationship Id="rId11" Type="http://schemas.openxmlformats.org/officeDocument/2006/relationships/slideLayout" Target="../slideLayouts/slideLayout934.xml"/><Relationship Id="rId5" Type="http://schemas.openxmlformats.org/officeDocument/2006/relationships/slideLayout" Target="../slideLayouts/slideLayout928.xml"/><Relationship Id="rId10" Type="http://schemas.openxmlformats.org/officeDocument/2006/relationships/slideLayout" Target="../slideLayouts/slideLayout933.xml"/><Relationship Id="rId4" Type="http://schemas.openxmlformats.org/officeDocument/2006/relationships/slideLayout" Target="../slideLayouts/slideLayout927.xml"/><Relationship Id="rId9" Type="http://schemas.openxmlformats.org/officeDocument/2006/relationships/slideLayout" Target="../slideLayouts/slideLayout932.xml"/></Relationships>
</file>

<file path=ppt/slideMasters/_rels/slideMaster8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37.xml"/><Relationship Id="rId7" Type="http://schemas.openxmlformats.org/officeDocument/2006/relationships/slideLayout" Target="../slideLayouts/slideLayout941.xml"/><Relationship Id="rId12" Type="http://schemas.openxmlformats.org/officeDocument/2006/relationships/theme" Target="../theme/theme87.xml"/><Relationship Id="rId2" Type="http://schemas.openxmlformats.org/officeDocument/2006/relationships/slideLayout" Target="../slideLayouts/slideLayout936.xml"/><Relationship Id="rId1" Type="http://schemas.openxmlformats.org/officeDocument/2006/relationships/slideLayout" Target="../slideLayouts/slideLayout935.xml"/><Relationship Id="rId6" Type="http://schemas.openxmlformats.org/officeDocument/2006/relationships/slideLayout" Target="../slideLayouts/slideLayout940.xml"/><Relationship Id="rId11" Type="http://schemas.openxmlformats.org/officeDocument/2006/relationships/slideLayout" Target="../slideLayouts/slideLayout945.xml"/><Relationship Id="rId5" Type="http://schemas.openxmlformats.org/officeDocument/2006/relationships/slideLayout" Target="../slideLayouts/slideLayout939.xml"/><Relationship Id="rId10" Type="http://schemas.openxmlformats.org/officeDocument/2006/relationships/slideLayout" Target="../slideLayouts/slideLayout944.xml"/><Relationship Id="rId4" Type="http://schemas.openxmlformats.org/officeDocument/2006/relationships/slideLayout" Target="../slideLayouts/slideLayout938.xml"/><Relationship Id="rId9" Type="http://schemas.openxmlformats.org/officeDocument/2006/relationships/slideLayout" Target="../slideLayouts/slideLayout943.xml"/></Relationships>
</file>

<file path=ppt/slideMasters/_rels/slideMaster8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48.xml"/><Relationship Id="rId7" Type="http://schemas.openxmlformats.org/officeDocument/2006/relationships/slideLayout" Target="../slideLayouts/slideLayout952.xml"/><Relationship Id="rId12" Type="http://schemas.openxmlformats.org/officeDocument/2006/relationships/theme" Target="../theme/theme88.xml"/><Relationship Id="rId2" Type="http://schemas.openxmlformats.org/officeDocument/2006/relationships/slideLayout" Target="../slideLayouts/slideLayout947.xml"/><Relationship Id="rId1" Type="http://schemas.openxmlformats.org/officeDocument/2006/relationships/slideLayout" Target="../slideLayouts/slideLayout946.xml"/><Relationship Id="rId6" Type="http://schemas.openxmlformats.org/officeDocument/2006/relationships/slideLayout" Target="../slideLayouts/slideLayout951.xml"/><Relationship Id="rId11" Type="http://schemas.openxmlformats.org/officeDocument/2006/relationships/slideLayout" Target="../slideLayouts/slideLayout956.xml"/><Relationship Id="rId5" Type="http://schemas.openxmlformats.org/officeDocument/2006/relationships/slideLayout" Target="../slideLayouts/slideLayout950.xml"/><Relationship Id="rId10" Type="http://schemas.openxmlformats.org/officeDocument/2006/relationships/slideLayout" Target="../slideLayouts/slideLayout955.xml"/><Relationship Id="rId4" Type="http://schemas.openxmlformats.org/officeDocument/2006/relationships/slideLayout" Target="../slideLayouts/slideLayout949.xml"/><Relationship Id="rId9" Type="http://schemas.openxmlformats.org/officeDocument/2006/relationships/slideLayout" Target="../slideLayouts/slideLayout954.xml"/></Relationships>
</file>

<file path=ppt/slideMasters/_rels/slideMaster8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59.xml"/><Relationship Id="rId7" Type="http://schemas.openxmlformats.org/officeDocument/2006/relationships/slideLayout" Target="../slideLayouts/slideLayout963.xml"/><Relationship Id="rId12" Type="http://schemas.openxmlformats.org/officeDocument/2006/relationships/theme" Target="../theme/theme89.xml"/><Relationship Id="rId2" Type="http://schemas.openxmlformats.org/officeDocument/2006/relationships/slideLayout" Target="../slideLayouts/slideLayout958.xml"/><Relationship Id="rId1" Type="http://schemas.openxmlformats.org/officeDocument/2006/relationships/slideLayout" Target="../slideLayouts/slideLayout957.xml"/><Relationship Id="rId6" Type="http://schemas.openxmlformats.org/officeDocument/2006/relationships/slideLayout" Target="../slideLayouts/slideLayout962.xml"/><Relationship Id="rId11" Type="http://schemas.openxmlformats.org/officeDocument/2006/relationships/slideLayout" Target="../slideLayouts/slideLayout967.xml"/><Relationship Id="rId5" Type="http://schemas.openxmlformats.org/officeDocument/2006/relationships/slideLayout" Target="../slideLayouts/slideLayout961.xml"/><Relationship Id="rId10" Type="http://schemas.openxmlformats.org/officeDocument/2006/relationships/slideLayout" Target="../slideLayouts/slideLayout966.xml"/><Relationship Id="rId4" Type="http://schemas.openxmlformats.org/officeDocument/2006/relationships/slideLayout" Target="../slideLayouts/slideLayout960.xml"/><Relationship Id="rId9" Type="http://schemas.openxmlformats.org/officeDocument/2006/relationships/slideLayout" Target="../slideLayouts/slideLayout965.xml"/></Relationships>
</file>

<file path=ppt/slideMasters/_rels/slideMaster9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5.xml"/><Relationship Id="rId13" Type="http://schemas.openxmlformats.org/officeDocument/2006/relationships/theme" Target="../theme/theme90.xml"/><Relationship Id="rId3" Type="http://schemas.openxmlformats.org/officeDocument/2006/relationships/slideLayout" Target="../slideLayouts/slideLayout970.xml"/><Relationship Id="rId7" Type="http://schemas.openxmlformats.org/officeDocument/2006/relationships/slideLayout" Target="../slideLayouts/slideLayout974.xml"/><Relationship Id="rId12" Type="http://schemas.openxmlformats.org/officeDocument/2006/relationships/slideLayout" Target="../slideLayouts/slideLayout979.xml"/><Relationship Id="rId2" Type="http://schemas.openxmlformats.org/officeDocument/2006/relationships/slideLayout" Target="../slideLayouts/slideLayout969.xml"/><Relationship Id="rId1" Type="http://schemas.openxmlformats.org/officeDocument/2006/relationships/slideLayout" Target="../slideLayouts/slideLayout968.xml"/><Relationship Id="rId6" Type="http://schemas.openxmlformats.org/officeDocument/2006/relationships/slideLayout" Target="../slideLayouts/slideLayout973.xml"/><Relationship Id="rId11" Type="http://schemas.openxmlformats.org/officeDocument/2006/relationships/slideLayout" Target="../slideLayouts/slideLayout978.xml"/><Relationship Id="rId5" Type="http://schemas.openxmlformats.org/officeDocument/2006/relationships/slideLayout" Target="../slideLayouts/slideLayout972.xml"/><Relationship Id="rId10" Type="http://schemas.openxmlformats.org/officeDocument/2006/relationships/slideLayout" Target="../slideLayouts/slideLayout977.xml"/><Relationship Id="rId4" Type="http://schemas.openxmlformats.org/officeDocument/2006/relationships/slideLayout" Target="../slideLayouts/slideLayout971.xml"/><Relationship Id="rId9" Type="http://schemas.openxmlformats.org/officeDocument/2006/relationships/slideLayout" Target="../slideLayouts/slideLayout976.xml"/><Relationship Id="rId14" Type="http://schemas.openxmlformats.org/officeDocument/2006/relationships/image" Target="../media/image1.png"/></Relationships>
</file>

<file path=ppt/slideMasters/_rels/slideMaster9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82.xml"/><Relationship Id="rId7" Type="http://schemas.openxmlformats.org/officeDocument/2006/relationships/slideLayout" Target="../slideLayouts/slideLayout986.xml"/><Relationship Id="rId12" Type="http://schemas.openxmlformats.org/officeDocument/2006/relationships/theme" Target="../theme/theme91.xml"/><Relationship Id="rId2" Type="http://schemas.openxmlformats.org/officeDocument/2006/relationships/slideLayout" Target="../slideLayouts/slideLayout981.xml"/><Relationship Id="rId1" Type="http://schemas.openxmlformats.org/officeDocument/2006/relationships/slideLayout" Target="../slideLayouts/slideLayout980.xml"/><Relationship Id="rId6" Type="http://schemas.openxmlformats.org/officeDocument/2006/relationships/slideLayout" Target="../slideLayouts/slideLayout985.xml"/><Relationship Id="rId11" Type="http://schemas.openxmlformats.org/officeDocument/2006/relationships/slideLayout" Target="../slideLayouts/slideLayout990.xml"/><Relationship Id="rId5" Type="http://schemas.openxmlformats.org/officeDocument/2006/relationships/slideLayout" Target="../slideLayouts/slideLayout984.xml"/><Relationship Id="rId10" Type="http://schemas.openxmlformats.org/officeDocument/2006/relationships/slideLayout" Target="../slideLayouts/slideLayout989.xml"/><Relationship Id="rId4" Type="http://schemas.openxmlformats.org/officeDocument/2006/relationships/slideLayout" Target="../slideLayouts/slideLayout983.xml"/><Relationship Id="rId9" Type="http://schemas.openxmlformats.org/officeDocument/2006/relationships/slideLayout" Target="../slideLayouts/slideLayout988.xml"/></Relationships>
</file>

<file path=ppt/slideMasters/_rels/slideMaster9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93.xml"/><Relationship Id="rId7" Type="http://schemas.openxmlformats.org/officeDocument/2006/relationships/slideLayout" Target="../slideLayouts/slideLayout997.xml"/><Relationship Id="rId12" Type="http://schemas.openxmlformats.org/officeDocument/2006/relationships/theme" Target="../theme/theme92.xml"/><Relationship Id="rId2" Type="http://schemas.openxmlformats.org/officeDocument/2006/relationships/slideLayout" Target="../slideLayouts/slideLayout992.xml"/><Relationship Id="rId1" Type="http://schemas.openxmlformats.org/officeDocument/2006/relationships/slideLayout" Target="../slideLayouts/slideLayout991.xml"/><Relationship Id="rId6" Type="http://schemas.openxmlformats.org/officeDocument/2006/relationships/slideLayout" Target="../slideLayouts/slideLayout996.xml"/><Relationship Id="rId11" Type="http://schemas.openxmlformats.org/officeDocument/2006/relationships/slideLayout" Target="../slideLayouts/slideLayout1001.xml"/><Relationship Id="rId5" Type="http://schemas.openxmlformats.org/officeDocument/2006/relationships/slideLayout" Target="../slideLayouts/slideLayout995.xml"/><Relationship Id="rId10" Type="http://schemas.openxmlformats.org/officeDocument/2006/relationships/slideLayout" Target="../slideLayouts/slideLayout1000.xml"/><Relationship Id="rId4" Type="http://schemas.openxmlformats.org/officeDocument/2006/relationships/slideLayout" Target="../slideLayouts/slideLayout994.xml"/><Relationship Id="rId9" Type="http://schemas.openxmlformats.org/officeDocument/2006/relationships/slideLayout" Target="../slideLayouts/slideLayout999.xml"/></Relationships>
</file>

<file path=ppt/slideMasters/_rels/slideMaster9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04.xml"/><Relationship Id="rId7" Type="http://schemas.openxmlformats.org/officeDocument/2006/relationships/slideLayout" Target="../slideLayouts/slideLayout1008.xml"/><Relationship Id="rId12" Type="http://schemas.openxmlformats.org/officeDocument/2006/relationships/theme" Target="../theme/theme93.xml"/><Relationship Id="rId2" Type="http://schemas.openxmlformats.org/officeDocument/2006/relationships/slideLayout" Target="../slideLayouts/slideLayout1003.xml"/><Relationship Id="rId1" Type="http://schemas.openxmlformats.org/officeDocument/2006/relationships/slideLayout" Target="../slideLayouts/slideLayout1002.xml"/><Relationship Id="rId6" Type="http://schemas.openxmlformats.org/officeDocument/2006/relationships/slideLayout" Target="../slideLayouts/slideLayout1007.xml"/><Relationship Id="rId11" Type="http://schemas.openxmlformats.org/officeDocument/2006/relationships/slideLayout" Target="../slideLayouts/slideLayout1012.xml"/><Relationship Id="rId5" Type="http://schemas.openxmlformats.org/officeDocument/2006/relationships/slideLayout" Target="../slideLayouts/slideLayout1006.xml"/><Relationship Id="rId10" Type="http://schemas.openxmlformats.org/officeDocument/2006/relationships/slideLayout" Target="../slideLayouts/slideLayout1011.xml"/><Relationship Id="rId4" Type="http://schemas.openxmlformats.org/officeDocument/2006/relationships/slideLayout" Target="../slideLayouts/slideLayout1005.xml"/><Relationship Id="rId9" Type="http://schemas.openxmlformats.org/officeDocument/2006/relationships/slideLayout" Target="../slideLayouts/slideLayout1010.xml"/></Relationships>
</file>

<file path=ppt/slideMasters/_rels/slideMaster9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15.xml"/><Relationship Id="rId7" Type="http://schemas.openxmlformats.org/officeDocument/2006/relationships/slideLayout" Target="../slideLayouts/slideLayout1019.xml"/><Relationship Id="rId12" Type="http://schemas.openxmlformats.org/officeDocument/2006/relationships/theme" Target="../theme/theme94.xml"/><Relationship Id="rId2" Type="http://schemas.openxmlformats.org/officeDocument/2006/relationships/slideLayout" Target="../slideLayouts/slideLayout1014.xml"/><Relationship Id="rId1" Type="http://schemas.openxmlformats.org/officeDocument/2006/relationships/slideLayout" Target="../slideLayouts/slideLayout1013.xml"/><Relationship Id="rId6" Type="http://schemas.openxmlformats.org/officeDocument/2006/relationships/slideLayout" Target="../slideLayouts/slideLayout1018.xml"/><Relationship Id="rId11" Type="http://schemas.openxmlformats.org/officeDocument/2006/relationships/slideLayout" Target="../slideLayouts/slideLayout1023.xml"/><Relationship Id="rId5" Type="http://schemas.openxmlformats.org/officeDocument/2006/relationships/slideLayout" Target="../slideLayouts/slideLayout1017.xml"/><Relationship Id="rId10" Type="http://schemas.openxmlformats.org/officeDocument/2006/relationships/slideLayout" Target="../slideLayouts/slideLayout1022.xml"/><Relationship Id="rId4" Type="http://schemas.openxmlformats.org/officeDocument/2006/relationships/slideLayout" Target="../slideLayouts/slideLayout1016.xml"/><Relationship Id="rId9" Type="http://schemas.openxmlformats.org/officeDocument/2006/relationships/slideLayout" Target="../slideLayouts/slideLayout1021.xml"/></Relationships>
</file>

<file path=ppt/slideMasters/_rels/slideMaster9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1.xml"/><Relationship Id="rId13" Type="http://schemas.openxmlformats.org/officeDocument/2006/relationships/theme" Target="../theme/theme95.xml"/><Relationship Id="rId3" Type="http://schemas.openxmlformats.org/officeDocument/2006/relationships/slideLayout" Target="../slideLayouts/slideLayout1026.xml"/><Relationship Id="rId7" Type="http://schemas.openxmlformats.org/officeDocument/2006/relationships/slideLayout" Target="../slideLayouts/slideLayout1030.xml"/><Relationship Id="rId12" Type="http://schemas.openxmlformats.org/officeDocument/2006/relationships/slideLayout" Target="../slideLayouts/slideLayout1035.xml"/><Relationship Id="rId2" Type="http://schemas.openxmlformats.org/officeDocument/2006/relationships/slideLayout" Target="../slideLayouts/slideLayout1025.xml"/><Relationship Id="rId1" Type="http://schemas.openxmlformats.org/officeDocument/2006/relationships/slideLayout" Target="../slideLayouts/slideLayout1024.xml"/><Relationship Id="rId6" Type="http://schemas.openxmlformats.org/officeDocument/2006/relationships/slideLayout" Target="../slideLayouts/slideLayout1029.xml"/><Relationship Id="rId11" Type="http://schemas.openxmlformats.org/officeDocument/2006/relationships/slideLayout" Target="../slideLayouts/slideLayout1034.xml"/><Relationship Id="rId5" Type="http://schemas.openxmlformats.org/officeDocument/2006/relationships/slideLayout" Target="../slideLayouts/slideLayout1028.xml"/><Relationship Id="rId10" Type="http://schemas.openxmlformats.org/officeDocument/2006/relationships/slideLayout" Target="../slideLayouts/slideLayout1033.xml"/><Relationship Id="rId4" Type="http://schemas.openxmlformats.org/officeDocument/2006/relationships/slideLayout" Target="../slideLayouts/slideLayout1027.xml"/><Relationship Id="rId9" Type="http://schemas.openxmlformats.org/officeDocument/2006/relationships/slideLayout" Target="../slideLayouts/slideLayout1032.xml"/><Relationship Id="rId14" Type="http://schemas.openxmlformats.org/officeDocument/2006/relationships/image" Target="../media/image1.png"/></Relationships>
</file>

<file path=ppt/slideMasters/_rels/slideMaster9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38.xml"/><Relationship Id="rId7" Type="http://schemas.openxmlformats.org/officeDocument/2006/relationships/slideLayout" Target="../slideLayouts/slideLayout1042.xml"/><Relationship Id="rId12" Type="http://schemas.openxmlformats.org/officeDocument/2006/relationships/theme" Target="../theme/theme96.xml"/><Relationship Id="rId2" Type="http://schemas.openxmlformats.org/officeDocument/2006/relationships/slideLayout" Target="../slideLayouts/slideLayout1037.xml"/><Relationship Id="rId1" Type="http://schemas.openxmlformats.org/officeDocument/2006/relationships/slideLayout" Target="../slideLayouts/slideLayout1036.xml"/><Relationship Id="rId6" Type="http://schemas.openxmlformats.org/officeDocument/2006/relationships/slideLayout" Target="../slideLayouts/slideLayout1041.xml"/><Relationship Id="rId11" Type="http://schemas.openxmlformats.org/officeDocument/2006/relationships/slideLayout" Target="../slideLayouts/slideLayout1046.xml"/><Relationship Id="rId5" Type="http://schemas.openxmlformats.org/officeDocument/2006/relationships/slideLayout" Target="../slideLayouts/slideLayout1040.xml"/><Relationship Id="rId10" Type="http://schemas.openxmlformats.org/officeDocument/2006/relationships/slideLayout" Target="../slideLayouts/slideLayout1045.xml"/><Relationship Id="rId4" Type="http://schemas.openxmlformats.org/officeDocument/2006/relationships/slideLayout" Target="../slideLayouts/slideLayout1039.xml"/><Relationship Id="rId9" Type="http://schemas.openxmlformats.org/officeDocument/2006/relationships/slideLayout" Target="../slideLayouts/slideLayout1044.xml"/></Relationships>
</file>

<file path=ppt/slideMasters/_rels/slideMaster9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49.xml"/><Relationship Id="rId7" Type="http://schemas.openxmlformats.org/officeDocument/2006/relationships/slideLayout" Target="../slideLayouts/slideLayout1053.xml"/><Relationship Id="rId12" Type="http://schemas.openxmlformats.org/officeDocument/2006/relationships/theme" Target="../theme/theme97.xml"/><Relationship Id="rId2" Type="http://schemas.openxmlformats.org/officeDocument/2006/relationships/slideLayout" Target="../slideLayouts/slideLayout1048.xml"/><Relationship Id="rId1" Type="http://schemas.openxmlformats.org/officeDocument/2006/relationships/slideLayout" Target="../slideLayouts/slideLayout1047.xml"/><Relationship Id="rId6" Type="http://schemas.openxmlformats.org/officeDocument/2006/relationships/slideLayout" Target="../slideLayouts/slideLayout1052.xml"/><Relationship Id="rId11" Type="http://schemas.openxmlformats.org/officeDocument/2006/relationships/slideLayout" Target="../slideLayouts/slideLayout1057.xml"/><Relationship Id="rId5" Type="http://schemas.openxmlformats.org/officeDocument/2006/relationships/slideLayout" Target="../slideLayouts/slideLayout1051.xml"/><Relationship Id="rId10" Type="http://schemas.openxmlformats.org/officeDocument/2006/relationships/slideLayout" Target="../slideLayouts/slideLayout1056.xml"/><Relationship Id="rId4" Type="http://schemas.openxmlformats.org/officeDocument/2006/relationships/slideLayout" Target="../slideLayouts/slideLayout1050.xml"/><Relationship Id="rId9" Type="http://schemas.openxmlformats.org/officeDocument/2006/relationships/slideLayout" Target="../slideLayouts/slideLayout1055.xml"/></Relationships>
</file>

<file path=ppt/slideMasters/_rels/slideMaster9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60.xml"/><Relationship Id="rId7" Type="http://schemas.openxmlformats.org/officeDocument/2006/relationships/slideLayout" Target="../slideLayouts/slideLayout1064.xml"/><Relationship Id="rId12" Type="http://schemas.openxmlformats.org/officeDocument/2006/relationships/theme" Target="../theme/theme98.xml"/><Relationship Id="rId2" Type="http://schemas.openxmlformats.org/officeDocument/2006/relationships/slideLayout" Target="../slideLayouts/slideLayout1059.xml"/><Relationship Id="rId1" Type="http://schemas.openxmlformats.org/officeDocument/2006/relationships/slideLayout" Target="../slideLayouts/slideLayout1058.xml"/><Relationship Id="rId6" Type="http://schemas.openxmlformats.org/officeDocument/2006/relationships/slideLayout" Target="../slideLayouts/slideLayout1063.xml"/><Relationship Id="rId11" Type="http://schemas.openxmlformats.org/officeDocument/2006/relationships/slideLayout" Target="../slideLayouts/slideLayout1068.xml"/><Relationship Id="rId5" Type="http://schemas.openxmlformats.org/officeDocument/2006/relationships/slideLayout" Target="../slideLayouts/slideLayout1062.xml"/><Relationship Id="rId10" Type="http://schemas.openxmlformats.org/officeDocument/2006/relationships/slideLayout" Target="../slideLayouts/slideLayout1067.xml"/><Relationship Id="rId4" Type="http://schemas.openxmlformats.org/officeDocument/2006/relationships/slideLayout" Target="../slideLayouts/slideLayout1061.xml"/><Relationship Id="rId9" Type="http://schemas.openxmlformats.org/officeDocument/2006/relationships/slideLayout" Target="../slideLayouts/slideLayout1066.xml"/></Relationships>
</file>

<file path=ppt/slideMasters/_rels/slideMaster9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71.xml"/><Relationship Id="rId7" Type="http://schemas.openxmlformats.org/officeDocument/2006/relationships/slideLayout" Target="../slideLayouts/slideLayout1075.xml"/><Relationship Id="rId12" Type="http://schemas.openxmlformats.org/officeDocument/2006/relationships/theme" Target="../theme/theme99.xml"/><Relationship Id="rId2" Type="http://schemas.openxmlformats.org/officeDocument/2006/relationships/slideLayout" Target="../slideLayouts/slideLayout1070.xml"/><Relationship Id="rId1" Type="http://schemas.openxmlformats.org/officeDocument/2006/relationships/slideLayout" Target="../slideLayouts/slideLayout1069.xml"/><Relationship Id="rId6" Type="http://schemas.openxmlformats.org/officeDocument/2006/relationships/slideLayout" Target="../slideLayouts/slideLayout1074.xml"/><Relationship Id="rId11" Type="http://schemas.openxmlformats.org/officeDocument/2006/relationships/slideLayout" Target="../slideLayouts/slideLayout1079.xml"/><Relationship Id="rId5" Type="http://schemas.openxmlformats.org/officeDocument/2006/relationships/slideLayout" Target="../slideLayouts/slideLayout1073.xml"/><Relationship Id="rId10" Type="http://schemas.openxmlformats.org/officeDocument/2006/relationships/slideLayout" Target="../slideLayouts/slideLayout1078.xml"/><Relationship Id="rId4" Type="http://schemas.openxmlformats.org/officeDocument/2006/relationships/slideLayout" Target="../slideLayouts/slideLayout1072.xml"/><Relationship Id="rId9" Type="http://schemas.openxmlformats.org/officeDocument/2006/relationships/slideLayout" Target="../slideLayouts/slideLayout1077.xml"/></Relationships>
</file>

<file path=ppt/slideMasters/_rels/slideMaster10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82.xml"/><Relationship Id="rId7" Type="http://schemas.openxmlformats.org/officeDocument/2006/relationships/slideLayout" Target="../slideLayouts/slideLayout1086.xml"/><Relationship Id="rId12" Type="http://schemas.openxmlformats.org/officeDocument/2006/relationships/theme" Target="../theme/theme100.xml"/><Relationship Id="rId2" Type="http://schemas.openxmlformats.org/officeDocument/2006/relationships/slideLayout" Target="../slideLayouts/slideLayout1081.xml"/><Relationship Id="rId1" Type="http://schemas.openxmlformats.org/officeDocument/2006/relationships/slideLayout" Target="../slideLayouts/slideLayout1080.xml"/><Relationship Id="rId6" Type="http://schemas.openxmlformats.org/officeDocument/2006/relationships/slideLayout" Target="../slideLayouts/slideLayout1085.xml"/><Relationship Id="rId11" Type="http://schemas.openxmlformats.org/officeDocument/2006/relationships/slideLayout" Target="../slideLayouts/slideLayout1090.xml"/><Relationship Id="rId5" Type="http://schemas.openxmlformats.org/officeDocument/2006/relationships/slideLayout" Target="../slideLayouts/slideLayout1084.xml"/><Relationship Id="rId10" Type="http://schemas.openxmlformats.org/officeDocument/2006/relationships/slideLayout" Target="../slideLayouts/slideLayout1089.xml"/><Relationship Id="rId4" Type="http://schemas.openxmlformats.org/officeDocument/2006/relationships/slideLayout" Target="../slideLayouts/slideLayout1083.xml"/><Relationship Id="rId9" Type="http://schemas.openxmlformats.org/officeDocument/2006/relationships/slideLayout" Target="../slideLayouts/slideLayout1088.xml"/></Relationships>
</file>

<file path=ppt/slideMasters/_rels/slideMaster10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93.xml"/><Relationship Id="rId7" Type="http://schemas.openxmlformats.org/officeDocument/2006/relationships/slideLayout" Target="../slideLayouts/slideLayout1097.xml"/><Relationship Id="rId12" Type="http://schemas.openxmlformats.org/officeDocument/2006/relationships/theme" Target="../theme/theme101.xml"/><Relationship Id="rId2" Type="http://schemas.openxmlformats.org/officeDocument/2006/relationships/slideLayout" Target="../slideLayouts/slideLayout1092.xml"/><Relationship Id="rId1" Type="http://schemas.openxmlformats.org/officeDocument/2006/relationships/slideLayout" Target="../slideLayouts/slideLayout1091.xml"/><Relationship Id="rId6" Type="http://schemas.openxmlformats.org/officeDocument/2006/relationships/slideLayout" Target="../slideLayouts/slideLayout1096.xml"/><Relationship Id="rId11" Type="http://schemas.openxmlformats.org/officeDocument/2006/relationships/slideLayout" Target="../slideLayouts/slideLayout1101.xml"/><Relationship Id="rId5" Type="http://schemas.openxmlformats.org/officeDocument/2006/relationships/slideLayout" Target="../slideLayouts/slideLayout1095.xml"/><Relationship Id="rId10" Type="http://schemas.openxmlformats.org/officeDocument/2006/relationships/slideLayout" Target="../slideLayouts/slideLayout1100.xml"/><Relationship Id="rId4" Type="http://schemas.openxmlformats.org/officeDocument/2006/relationships/slideLayout" Target="../slideLayouts/slideLayout1094.xml"/><Relationship Id="rId9" Type="http://schemas.openxmlformats.org/officeDocument/2006/relationships/slideLayout" Target="../slideLayouts/slideLayout1099.xml"/></Relationships>
</file>

<file path=ppt/slideMasters/_rels/slideMaster10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04.xml"/><Relationship Id="rId7" Type="http://schemas.openxmlformats.org/officeDocument/2006/relationships/slideLayout" Target="../slideLayouts/slideLayout1108.xml"/><Relationship Id="rId12" Type="http://schemas.openxmlformats.org/officeDocument/2006/relationships/theme" Target="../theme/theme102.xml"/><Relationship Id="rId2" Type="http://schemas.openxmlformats.org/officeDocument/2006/relationships/slideLayout" Target="../slideLayouts/slideLayout1103.xml"/><Relationship Id="rId1" Type="http://schemas.openxmlformats.org/officeDocument/2006/relationships/slideLayout" Target="../slideLayouts/slideLayout1102.xml"/><Relationship Id="rId6" Type="http://schemas.openxmlformats.org/officeDocument/2006/relationships/slideLayout" Target="../slideLayouts/slideLayout1107.xml"/><Relationship Id="rId11" Type="http://schemas.openxmlformats.org/officeDocument/2006/relationships/slideLayout" Target="../slideLayouts/slideLayout1112.xml"/><Relationship Id="rId5" Type="http://schemas.openxmlformats.org/officeDocument/2006/relationships/slideLayout" Target="../slideLayouts/slideLayout1106.xml"/><Relationship Id="rId10" Type="http://schemas.openxmlformats.org/officeDocument/2006/relationships/slideLayout" Target="../slideLayouts/slideLayout1111.xml"/><Relationship Id="rId4" Type="http://schemas.openxmlformats.org/officeDocument/2006/relationships/slideLayout" Target="../slideLayouts/slideLayout1105.xml"/><Relationship Id="rId9" Type="http://schemas.openxmlformats.org/officeDocument/2006/relationships/slideLayout" Target="../slideLayouts/slideLayout1110.xml"/></Relationships>
</file>

<file path=ppt/slideMasters/_rels/slideMaster10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15.xml"/><Relationship Id="rId7" Type="http://schemas.openxmlformats.org/officeDocument/2006/relationships/slideLayout" Target="../slideLayouts/slideLayout1119.xml"/><Relationship Id="rId12" Type="http://schemas.openxmlformats.org/officeDocument/2006/relationships/theme" Target="../theme/theme103.xml"/><Relationship Id="rId2" Type="http://schemas.openxmlformats.org/officeDocument/2006/relationships/slideLayout" Target="../slideLayouts/slideLayout1114.xml"/><Relationship Id="rId1" Type="http://schemas.openxmlformats.org/officeDocument/2006/relationships/slideLayout" Target="../slideLayouts/slideLayout1113.xml"/><Relationship Id="rId6" Type="http://schemas.openxmlformats.org/officeDocument/2006/relationships/slideLayout" Target="../slideLayouts/slideLayout1118.xml"/><Relationship Id="rId11" Type="http://schemas.openxmlformats.org/officeDocument/2006/relationships/slideLayout" Target="../slideLayouts/slideLayout1123.xml"/><Relationship Id="rId5" Type="http://schemas.openxmlformats.org/officeDocument/2006/relationships/slideLayout" Target="../slideLayouts/slideLayout1117.xml"/><Relationship Id="rId10" Type="http://schemas.openxmlformats.org/officeDocument/2006/relationships/slideLayout" Target="../slideLayouts/slideLayout1122.xml"/><Relationship Id="rId4" Type="http://schemas.openxmlformats.org/officeDocument/2006/relationships/slideLayout" Target="../slideLayouts/slideLayout1116.xml"/><Relationship Id="rId9" Type="http://schemas.openxmlformats.org/officeDocument/2006/relationships/slideLayout" Target="../slideLayouts/slideLayout1121.xml"/></Relationships>
</file>

<file path=ppt/slideMasters/_rels/slideMaster10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26.xml"/><Relationship Id="rId7" Type="http://schemas.openxmlformats.org/officeDocument/2006/relationships/slideLayout" Target="../slideLayouts/slideLayout1130.xml"/><Relationship Id="rId12" Type="http://schemas.openxmlformats.org/officeDocument/2006/relationships/theme" Target="../theme/theme104.xml"/><Relationship Id="rId2" Type="http://schemas.openxmlformats.org/officeDocument/2006/relationships/slideLayout" Target="../slideLayouts/slideLayout1125.xml"/><Relationship Id="rId1" Type="http://schemas.openxmlformats.org/officeDocument/2006/relationships/slideLayout" Target="../slideLayouts/slideLayout1124.xml"/><Relationship Id="rId6" Type="http://schemas.openxmlformats.org/officeDocument/2006/relationships/slideLayout" Target="../slideLayouts/slideLayout1129.xml"/><Relationship Id="rId11" Type="http://schemas.openxmlformats.org/officeDocument/2006/relationships/slideLayout" Target="../slideLayouts/slideLayout1134.xml"/><Relationship Id="rId5" Type="http://schemas.openxmlformats.org/officeDocument/2006/relationships/slideLayout" Target="../slideLayouts/slideLayout1128.xml"/><Relationship Id="rId10" Type="http://schemas.openxmlformats.org/officeDocument/2006/relationships/slideLayout" Target="../slideLayouts/slideLayout1133.xml"/><Relationship Id="rId4" Type="http://schemas.openxmlformats.org/officeDocument/2006/relationships/slideLayout" Target="../slideLayouts/slideLayout1127.xml"/><Relationship Id="rId9" Type="http://schemas.openxmlformats.org/officeDocument/2006/relationships/slideLayout" Target="../slideLayouts/slideLayout1132.xml"/></Relationships>
</file>

<file path=ppt/slideMasters/_rels/slideMaster10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7.xml"/><Relationship Id="rId7" Type="http://schemas.openxmlformats.org/officeDocument/2006/relationships/slideLayout" Target="../slideLayouts/slideLayout1141.xml"/><Relationship Id="rId12" Type="http://schemas.openxmlformats.org/officeDocument/2006/relationships/theme" Target="../theme/theme105.xml"/><Relationship Id="rId2" Type="http://schemas.openxmlformats.org/officeDocument/2006/relationships/slideLayout" Target="../slideLayouts/slideLayout1136.xml"/><Relationship Id="rId1" Type="http://schemas.openxmlformats.org/officeDocument/2006/relationships/slideLayout" Target="../slideLayouts/slideLayout1135.xml"/><Relationship Id="rId6" Type="http://schemas.openxmlformats.org/officeDocument/2006/relationships/slideLayout" Target="../slideLayouts/slideLayout1140.xml"/><Relationship Id="rId11" Type="http://schemas.openxmlformats.org/officeDocument/2006/relationships/slideLayout" Target="../slideLayouts/slideLayout1145.xml"/><Relationship Id="rId5" Type="http://schemas.openxmlformats.org/officeDocument/2006/relationships/slideLayout" Target="../slideLayouts/slideLayout1139.xml"/><Relationship Id="rId10" Type="http://schemas.openxmlformats.org/officeDocument/2006/relationships/slideLayout" Target="../slideLayouts/slideLayout1144.xml"/><Relationship Id="rId4" Type="http://schemas.openxmlformats.org/officeDocument/2006/relationships/slideLayout" Target="../slideLayouts/slideLayout1138.xml"/><Relationship Id="rId9" Type="http://schemas.openxmlformats.org/officeDocument/2006/relationships/slideLayout" Target="../slideLayouts/slideLayout1143.xml"/></Relationships>
</file>

<file path=ppt/slideMasters/_rels/slideMaster10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48.xml"/><Relationship Id="rId7" Type="http://schemas.openxmlformats.org/officeDocument/2006/relationships/slideLayout" Target="../slideLayouts/slideLayout1152.xml"/><Relationship Id="rId12" Type="http://schemas.openxmlformats.org/officeDocument/2006/relationships/theme" Target="../theme/theme106.xml"/><Relationship Id="rId2" Type="http://schemas.openxmlformats.org/officeDocument/2006/relationships/slideLayout" Target="../slideLayouts/slideLayout1147.xml"/><Relationship Id="rId1" Type="http://schemas.openxmlformats.org/officeDocument/2006/relationships/slideLayout" Target="../slideLayouts/slideLayout1146.xml"/><Relationship Id="rId6" Type="http://schemas.openxmlformats.org/officeDocument/2006/relationships/slideLayout" Target="../slideLayouts/slideLayout1151.xml"/><Relationship Id="rId11" Type="http://schemas.openxmlformats.org/officeDocument/2006/relationships/slideLayout" Target="../slideLayouts/slideLayout1156.xml"/><Relationship Id="rId5" Type="http://schemas.openxmlformats.org/officeDocument/2006/relationships/slideLayout" Target="../slideLayouts/slideLayout1150.xml"/><Relationship Id="rId10" Type="http://schemas.openxmlformats.org/officeDocument/2006/relationships/slideLayout" Target="../slideLayouts/slideLayout1155.xml"/><Relationship Id="rId4" Type="http://schemas.openxmlformats.org/officeDocument/2006/relationships/slideLayout" Target="../slideLayouts/slideLayout1149.xml"/><Relationship Id="rId9" Type="http://schemas.openxmlformats.org/officeDocument/2006/relationships/slideLayout" Target="../slideLayouts/slideLayout1154.xml"/></Relationships>
</file>

<file path=ppt/slideMasters/_rels/slideMaster10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59.xml"/><Relationship Id="rId7" Type="http://schemas.openxmlformats.org/officeDocument/2006/relationships/slideLayout" Target="../slideLayouts/slideLayout1163.xml"/><Relationship Id="rId12" Type="http://schemas.openxmlformats.org/officeDocument/2006/relationships/theme" Target="../theme/theme107.xml"/><Relationship Id="rId2" Type="http://schemas.openxmlformats.org/officeDocument/2006/relationships/slideLayout" Target="../slideLayouts/slideLayout1158.xml"/><Relationship Id="rId1" Type="http://schemas.openxmlformats.org/officeDocument/2006/relationships/slideLayout" Target="../slideLayouts/slideLayout1157.xml"/><Relationship Id="rId6" Type="http://schemas.openxmlformats.org/officeDocument/2006/relationships/slideLayout" Target="../slideLayouts/slideLayout1162.xml"/><Relationship Id="rId11" Type="http://schemas.openxmlformats.org/officeDocument/2006/relationships/slideLayout" Target="../slideLayouts/slideLayout1167.xml"/><Relationship Id="rId5" Type="http://schemas.openxmlformats.org/officeDocument/2006/relationships/slideLayout" Target="../slideLayouts/slideLayout1161.xml"/><Relationship Id="rId10" Type="http://schemas.openxmlformats.org/officeDocument/2006/relationships/slideLayout" Target="../slideLayouts/slideLayout1166.xml"/><Relationship Id="rId4" Type="http://schemas.openxmlformats.org/officeDocument/2006/relationships/slideLayout" Target="../slideLayouts/slideLayout1160.xml"/><Relationship Id="rId9" Type="http://schemas.openxmlformats.org/officeDocument/2006/relationships/slideLayout" Target="../slideLayouts/slideLayout1165.xml"/></Relationships>
</file>

<file path=ppt/slideMasters/_rels/slideMaster10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70.xml"/><Relationship Id="rId7" Type="http://schemas.openxmlformats.org/officeDocument/2006/relationships/slideLayout" Target="../slideLayouts/slideLayout1174.xml"/><Relationship Id="rId12" Type="http://schemas.openxmlformats.org/officeDocument/2006/relationships/theme" Target="../theme/theme108.xml"/><Relationship Id="rId2" Type="http://schemas.openxmlformats.org/officeDocument/2006/relationships/slideLayout" Target="../slideLayouts/slideLayout1169.xml"/><Relationship Id="rId1" Type="http://schemas.openxmlformats.org/officeDocument/2006/relationships/slideLayout" Target="../slideLayouts/slideLayout1168.xml"/><Relationship Id="rId6" Type="http://schemas.openxmlformats.org/officeDocument/2006/relationships/slideLayout" Target="../slideLayouts/slideLayout1173.xml"/><Relationship Id="rId11" Type="http://schemas.openxmlformats.org/officeDocument/2006/relationships/slideLayout" Target="../slideLayouts/slideLayout1178.xml"/><Relationship Id="rId5" Type="http://schemas.openxmlformats.org/officeDocument/2006/relationships/slideLayout" Target="../slideLayouts/slideLayout1172.xml"/><Relationship Id="rId10" Type="http://schemas.openxmlformats.org/officeDocument/2006/relationships/slideLayout" Target="../slideLayouts/slideLayout1177.xml"/><Relationship Id="rId4" Type="http://schemas.openxmlformats.org/officeDocument/2006/relationships/slideLayout" Target="../slideLayouts/slideLayout1171.xml"/><Relationship Id="rId9" Type="http://schemas.openxmlformats.org/officeDocument/2006/relationships/slideLayout" Target="../slideLayouts/slideLayout1176.xml"/></Relationships>
</file>

<file path=ppt/slideMasters/_rels/slideMaster10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81.xml"/><Relationship Id="rId7" Type="http://schemas.openxmlformats.org/officeDocument/2006/relationships/slideLayout" Target="../slideLayouts/slideLayout1185.xml"/><Relationship Id="rId12" Type="http://schemas.openxmlformats.org/officeDocument/2006/relationships/theme" Target="../theme/theme109.xml"/><Relationship Id="rId2" Type="http://schemas.openxmlformats.org/officeDocument/2006/relationships/slideLayout" Target="../slideLayouts/slideLayout1180.xml"/><Relationship Id="rId1" Type="http://schemas.openxmlformats.org/officeDocument/2006/relationships/slideLayout" Target="../slideLayouts/slideLayout1179.xml"/><Relationship Id="rId6" Type="http://schemas.openxmlformats.org/officeDocument/2006/relationships/slideLayout" Target="../slideLayouts/slideLayout1184.xml"/><Relationship Id="rId11" Type="http://schemas.openxmlformats.org/officeDocument/2006/relationships/slideLayout" Target="../slideLayouts/slideLayout1189.xml"/><Relationship Id="rId5" Type="http://schemas.openxmlformats.org/officeDocument/2006/relationships/slideLayout" Target="../slideLayouts/slideLayout1183.xml"/><Relationship Id="rId10" Type="http://schemas.openxmlformats.org/officeDocument/2006/relationships/slideLayout" Target="../slideLayouts/slideLayout1188.xml"/><Relationship Id="rId4" Type="http://schemas.openxmlformats.org/officeDocument/2006/relationships/slideLayout" Target="../slideLayouts/slideLayout1182.xml"/><Relationship Id="rId9" Type="http://schemas.openxmlformats.org/officeDocument/2006/relationships/slideLayout" Target="../slideLayouts/slideLayout1187.xml"/></Relationships>
</file>

<file path=ppt/slideMasters/_rels/slideMaster1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92.xml"/><Relationship Id="rId7" Type="http://schemas.openxmlformats.org/officeDocument/2006/relationships/slideLayout" Target="../slideLayouts/slideLayout1196.xml"/><Relationship Id="rId12" Type="http://schemas.openxmlformats.org/officeDocument/2006/relationships/theme" Target="../theme/theme110.xml"/><Relationship Id="rId2" Type="http://schemas.openxmlformats.org/officeDocument/2006/relationships/slideLayout" Target="../slideLayouts/slideLayout1191.xml"/><Relationship Id="rId1" Type="http://schemas.openxmlformats.org/officeDocument/2006/relationships/slideLayout" Target="../slideLayouts/slideLayout1190.xml"/><Relationship Id="rId6" Type="http://schemas.openxmlformats.org/officeDocument/2006/relationships/slideLayout" Target="../slideLayouts/slideLayout1195.xml"/><Relationship Id="rId11" Type="http://schemas.openxmlformats.org/officeDocument/2006/relationships/slideLayout" Target="../slideLayouts/slideLayout1200.xml"/><Relationship Id="rId5" Type="http://schemas.openxmlformats.org/officeDocument/2006/relationships/slideLayout" Target="../slideLayouts/slideLayout1194.xml"/><Relationship Id="rId10" Type="http://schemas.openxmlformats.org/officeDocument/2006/relationships/slideLayout" Target="../slideLayouts/slideLayout1199.xml"/><Relationship Id="rId4" Type="http://schemas.openxmlformats.org/officeDocument/2006/relationships/slideLayout" Target="../slideLayouts/slideLayout1193.xml"/><Relationship Id="rId9" Type="http://schemas.openxmlformats.org/officeDocument/2006/relationships/slideLayout" Target="../slideLayouts/slideLayout1198.xml"/></Relationships>
</file>

<file path=ppt/slideMasters/_rels/slideMaster1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03.xml"/><Relationship Id="rId7" Type="http://schemas.openxmlformats.org/officeDocument/2006/relationships/slideLayout" Target="../slideLayouts/slideLayout1207.xml"/><Relationship Id="rId12" Type="http://schemas.openxmlformats.org/officeDocument/2006/relationships/theme" Target="../theme/theme111.xml"/><Relationship Id="rId2" Type="http://schemas.openxmlformats.org/officeDocument/2006/relationships/slideLayout" Target="../slideLayouts/slideLayout1202.xml"/><Relationship Id="rId1" Type="http://schemas.openxmlformats.org/officeDocument/2006/relationships/slideLayout" Target="../slideLayouts/slideLayout1201.xml"/><Relationship Id="rId6" Type="http://schemas.openxmlformats.org/officeDocument/2006/relationships/slideLayout" Target="../slideLayouts/slideLayout1206.xml"/><Relationship Id="rId11" Type="http://schemas.openxmlformats.org/officeDocument/2006/relationships/slideLayout" Target="../slideLayouts/slideLayout1211.xml"/><Relationship Id="rId5" Type="http://schemas.openxmlformats.org/officeDocument/2006/relationships/slideLayout" Target="../slideLayouts/slideLayout1205.xml"/><Relationship Id="rId10" Type="http://schemas.openxmlformats.org/officeDocument/2006/relationships/slideLayout" Target="../slideLayouts/slideLayout1210.xml"/><Relationship Id="rId4" Type="http://schemas.openxmlformats.org/officeDocument/2006/relationships/slideLayout" Target="../slideLayouts/slideLayout1204.xml"/><Relationship Id="rId9" Type="http://schemas.openxmlformats.org/officeDocument/2006/relationships/slideLayout" Target="../slideLayouts/slideLayout1209.xml"/></Relationships>
</file>

<file path=ppt/slideMasters/_rels/slideMaster1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9.xml"/><Relationship Id="rId13" Type="http://schemas.openxmlformats.org/officeDocument/2006/relationships/theme" Target="../theme/theme112.xml"/><Relationship Id="rId3" Type="http://schemas.openxmlformats.org/officeDocument/2006/relationships/slideLayout" Target="../slideLayouts/slideLayout1214.xml"/><Relationship Id="rId7" Type="http://schemas.openxmlformats.org/officeDocument/2006/relationships/slideLayout" Target="../slideLayouts/slideLayout1218.xml"/><Relationship Id="rId12" Type="http://schemas.openxmlformats.org/officeDocument/2006/relationships/slideLayout" Target="../slideLayouts/slideLayout1223.xml"/><Relationship Id="rId2" Type="http://schemas.openxmlformats.org/officeDocument/2006/relationships/slideLayout" Target="../slideLayouts/slideLayout1213.xml"/><Relationship Id="rId1" Type="http://schemas.openxmlformats.org/officeDocument/2006/relationships/slideLayout" Target="../slideLayouts/slideLayout1212.xml"/><Relationship Id="rId6" Type="http://schemas.openxmlformats.org/officeDocument/2006/relationships/slideLayout" Target="../slideLayouts/slideLayout1217.xml"/><Relationship Id="rId11" Type="http://schemas.openxmlformats.org/officeDocument/2006/relationships/slideLayout" Target="../slideLayouts/slideLayout1222.xml"/><Relationship Id="rId5" Type="http://schemas.openxmlformats.org/officeDocument/2006/relationships/slideLayout" Target="../slideLayouts/slideLayout1216.xml"/><Relationship Id="rId10" Type="http://schemas.openxmlformats.org/officeDocument/2006/relationships/slideLayout" Target="../slideLayouts/slideLayout1221.xml"/><Relationship Id="rId4" Type="http://schemas.openxmlformats.org/officeDocument/2006/relationships/slideLayout" Target="../slideLayouts/slideLayout1215.xml"/><Relationship Id="rId9" Type="http://schemas.openxmlformats.org/officeDocument/2006/relationships/slideLayout" Target="../slideLayouts/slideLayout1220.xml"/></Relationships>
</file>

<file path=ppt/slideMasters/_rels/slideMaster1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26.xml"/><Relationship Id="rId7" Type="http://schemas.openxmlformats.org/officeDocument/2006/relationships/slideLayout" Target="../slideLayouts/slideLayout1230.xml"/><Relationship Id="rId12" Type="http://schemas.openxmlformats.org/officeDocument/2006/relationships/theme" Target="../theme/theme113.xml"/><Relationship Id="rId2" Type="http://schemas.openxmlformats.org/officeDocument/2006/relationships/slideLayout" Target="../slideLayouts/slideLayout1225.xml"/><Relationship Id="rId1" Type="http://schemas.openxmlformats.org/officeDocument/2006/relationships/slideLayout" Target="../slideLayouts/slideLayout1224.xml"/><Relationship Id="rId6" Type="http://schemas.openxmlformats.org/officeDocument/2006/relationships/slideLayout" Target="../slideLayouts/slideLayout1229.xml"/><Relationship Id="rId11" Type="http://schemas.openxmlformats.org/officeDocument/2006/relationships/slideLayout" Target="../slideLayouts/slideLayout1234.xml"/><Relationship Id="rId5" Type="http://schemas.openxmlformats.org/officeDocument/2006/relationships/slideLayout" Target="../slideLayouts/slideLayout1228.xml"/><Relationship Id="rId10" Type="http://schemas.openxmlformats.org/officeDocument/2006/relationships/slideLayout" Target="../slideLayouts/slideLayout1233.xml"/><Relationship Id="rId4" Type="http://schemas.openxmlformats.org/officeDocument/2006/relationships/slideLayout" Target="../slideLayouts/slideLayout1227.xml"/><Relationship Id="rId9" Type="http://schemas.openxmlformats.org/officeDocument/2006/relationships/slideLayout" Target="../slideLayouts/slideLayout1232.xml"/></Relationships>
</file>

<file path=ppt/slideMasters/_rels/slideMaster1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37.xml"/><Relationship Id="rId7" Type="http://schemas.openxmlformats.org/officeDocument/2006/relationships/slideLayout" Target="../slideLayouts/slideLayout1241.xml"/><Relationship Id="rId12" Type="http://schemas.openxmlformats.org/officeDocument/2006/relationships/theme" Target="../theme/theme114.xml"/><Relationship Id="rId2" Type="http://schemas.openxmlformats.org/officeDocument/2006/relationships/slideLayout" Target="../slideLayouts/slideLayout1236.xml"/><Relationship Id="rId1" Type="http://schemas.openxmlformats.org/officeDocument/2006/relationships/slideLayout" Target="../slideLayouts/slideLayout1235.xml"/><Relationship Id="rId6" Type="http://schemas.openxmlformats.org/officeDocument/2006/relationships/slideLayout" Target="../slideLayouts/slideLayout1240.xml"/><Relationship Id="rId11" Type="http://schemas.openxmlformats.org/officeDocument/2006/relationships/slideLayout" Target="../slideLayouts/slideLayout1245.xml"/><Relationship Id="rId5" Type="http://schemas.openxmlformats.org/officeDocument/2006/relationships/slideLayout" Target="../slideLayouts/slideLayout1239.xml"/><Relationship Id="rId10" Type="http://schemas.openxmlformats.org/officeDocument/2006/relationships/slideLayout" Target="../slideLayouts/slideLayout1244.xml"/><Relationship Id="rId4" Type="http://schemas.openxmlformats.org/officeDocument/2006/relationships/slideLayout" Target="../slideLayouts/slideLayout1238.xml"/><Relationship Id="rId9" Type="http://schemas.openxmlformats.org/officeDocument/2006/relationships/slideLayout" Target="../slideLayouts/slideLayout1243.xml"/></Relationships>
</file>

<file path=ppt/slideMasters/_rels/slideMaster1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8.xml"/><Relationship Id="rId7" Type="http://schemas.openxmlformats.org/officeDocument/2006/relationships/slideLayout" Target="../slideLayouts/slideLayout1252.xml"/><Relationship Id="rId12" Type="http://schemas.openxmlformats.org/officeDocument/2006/relationships/theme" Target="../theme/theme115.xml"/><Relationship Id="rId2" Type="http://schemas.openxmlformats.org/officeDocument/2006/relationships/slideLayout" Target="../slideLayouts/slideLayout1247.xml"/><Relationship Id="rId1" Type="http://schemas.openxmlformats.org/officeDocument/2006/relationships/slideLayout" Target="../slideLayouts/slideLayout1246.xml"/><Relationship Id="rId6" Type="http://schemas.openxmlformats.org/officeDocument/2006/relationships/slideLayout" Target="../slideLayouts/slideLayout1251.xml"/><Relationship Id="rId11" Type="http://schemas.openxmlformats.org/officeDocument/2006/relationships/slideLayout" Target="../slideLayouts/slideLayout1256.xml"/><Relationship Id="rId5" Type="http://schemas.openxmlformats.org/officeDocument/2006/relationships/slideLayout" Target="../slideLayouts/slideLayout1250.xml"/><Relationship Id="rId10" Type="http://schemas.openxmlformats.org/officeDocument/2006/relationships/slideLayout" Target="../slideLayouts/slideLayout1255.xml"/><Relationship Id="rId4" Type="http://schemas.openxmlformats.org/officeDocument/2006/relationships/slideLayout" Target="../slideLayouts/slideLayout1249.xml"/><Relationship Id="rId9" Type="http://schemas.openxmlformats.org/officeDocument/2006/relationships/slideLayout" Target="../slideLayouts/slideLayout1254.xml"/></Relationships>
</file>

<file path=ppt/slideMasters/_rels/slideMaster1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4.xml"/><Relationship Id="rId13" Type="http://schemas.openxmlformats.org/officeDocument/2006/relationships/theme" Target="../theme/theme116.xml"/><Relationship Id="rId3" Type="http://schemas.openxmlformats.org/officeDocument/2006/relationships/slideLayout" Target="../slideLayouts/slideLayout1259.xml"/><Relationship Id="rId7" Type="http://schemas.openxmlformats.org/officeDocument/2006/relationships/slideLayout" Target="../slideLayouts/slideLayout1263.xml"/><Relationship Id="rId12" Type="http://schemas.openxmlformats.org/officeDocument/2006/relationships/slideLayout" Target="../slideLayouts/slideLayout1268.xml"/><Relationship Id="rId2" Type="http://schemas.openxmlformats.org/officeDocument/2006/relationships/slideLayout" Target="../slideLayouts/slideLayout1258.xml"/><Relationship Id="rId1" Type="http://schemas.openxmlformats.org/officeDocument/2006/relationships/slideLayout" Target="../slideLayouts/slideLayout1257.xml"/><Relationship Id="rId6" Type="http://schemas.openxmlformats.org/officeDocument/2006/relationships/slideLayout" Target="../slideLayouts/slideLayout1262.xml"/><Relationship Id="rId11" Type="http://schemas.openxmlformats.org/officeDocument/2006/relationships/slideLayout" Target="../slideLayouts/slideLayout1267.xml"/><Relationship Id="rId5" Type="http://schemas.openxmlformats.org/officeDocument/2006/relationships/slideLayout" Target="../slideLayouts/slideLayout1261.xml"/><Relationship Id="rId10" Type="http://schemas.openxmlformats.org/officeDocument/2006/relationships/slideLayout" Target="../slideLayouts/slideLayout1266.xml"/><Relationship Id="rId4" Type="http://schemas.openxmlformats.org/officeDocument/2006/relationships/slideLayout" Target="../slideLayouts/slideLayout1260.xml"/><Relationship Id="rId9" Type="http://schemas.openxmlformats.org/officeDocument/2006/relationships/slideLayout" Target="../slideLayouts/slideLayout1265.xml"/></Relationships>
</file>

<file path=ppt/slideMasters/_rels/slideMaster1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6.xml"/><Relationship Id="rId3" Type="http://schemas.openxmlformats.org/officeDocument/2006/relationships/slideLayout" Target="../slideLayouts/slideLayout1271.xml"/><Relationship Id="rId7" Type="http://schemas.openxmlformats.org/officeDocument/2006/relationships/slideLayout" Target="../slideLayouts/slideLayout1275.xml"/><Relationship Id="rId12" Type="http://schemas.openxmlformats.org/officeDocument/2006/relationships/theme" Target="../theme/theme117.xml"/><Relationship Id="rId2" Type="http://schemas.openxmlformats.org/officeDocument/2006/relationships/slideLayout" Target="../slideLayouts/slideLayout1270.xml"/><Relationship Id="rId1" Type="http://schemas.openxmlformats.org/officeDocument/2006/relationships/slideLayout" Target="../slideLayouts/slideLayout1269.xml"/><Relationship Id="rId6" Type="http://schemas.openxmlformats.org/officeDocument/2006/relationships/slideLayout" Target="../slideLayouts/slideLayout1274.xml"/><Relationship Id="rId11" Type="http://schemas.openxmlformats.org/officeDocument/2006/relationships/slideLayout" Target="../slideLayouts/slideLayout1279.xml"/><Relationship Id="rId5" Type="http://schemas.openxmlformats.org/officeDocument/2006/relationships/slideLayout" Target="../slideLayouts/slideLayout1273.xml"/><Relationship Id="rId10" Type="http://schemas.openxmlformats.org/officeDocument/2006/relationships/slideLayout" Target="../slideLayouts/slideLayout1278.xml"/><Relationship Id="rId4" Type="http://schemas.openxmlformats.org/officeDocument/2006/relationships/slideLayout" Target="../slideLayouts/slideLayout1272.xml"/><Relationship Id="rId9" Type="http://schemas.openxmlformats.org/officeDocument/2006/relationships/slideLayout" Target="../slideLayouts/slideLayout1277.xml"/></Relationships>
</file>

<file path=ppt/slideMasters/_rels/slideMaster1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7.xml"/><Relationship Id="rId3" Type="http://schemas.openxmlformats.org/officeDocument/2006/relationships/slideLayout" Target="../slideLayouts/slideLayout1282.xml"/><Relationship Id="rId7" Type="http://schemas.openxmlformats.org/officeDocument/2006/relationships/slideLayout" Target="../slideLayouts/slideLayout1286.xml"/><Relationship Id="rId12" Type="http://schemas.openxmlformats.org/officeDocument/2006/relationships/theme" Target="../theme/theme118.xml"/><Relationship Id="rId2" Type="http://schemas.openxmlformats.org/officeDocument/2006/relationships/slideLayout" Target="../slideLayouts/slideLayout1281.xml"/><Relationship Id="rId1" Type="http://schemas.openxmlformats.org/officeDocument/2006/relationships/slideLayout" Target="../slideLayouts/slideLayout1280.xml"/><Relationship Id="rId6" Type="http://schemas.openxmlformats.org/officeDocument/2006/relationships/slideLayout" Target="../slideLayouts/slideLayout1285.xml"/><Relationship Id="rId11" Type="http://schemas.openxmlformats.org/officeDocument/2006/relationships/slideLayout" Target="../slideLayouts/slideLayout1290.xml"/><Relationship Id="rId5" Type="http://schemas.openxmlformats.org/officeDocument/2006/relationships/slideLayout" Target="../slideLayouts/slideLayout1284.xml"/><Relationship Id="rId10" Type="http://schemas.openxmlformats.org/officeDocument/2006/relationships/slideLayout" Target="../slideLayouts/slideLayout1289.xml"/><Relationship Id="rId4" Type="http://schemas.openxmlformats.org/officeDocument/2006/relationships/slideLayout" Target="../slideLayouts/slideLayout1283.xml"/><Relationship Id="rId9" Type="http://schemas.openxmlformats.org/officeDocument/2006/relationships/slideLayout" Target="../slideLayouts/slideLayout1288.xml"/></Relationships>
</file>

<file path=ppt/slideMasters/_rels/slideMaster1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93.xml"/><Relationship Id="rId7" Type="http://schemas.openxmlformats.org/officeDocument/2006/relationships/slideLayout" Target="../slideLayouts/slideLayout1297.xml"/><Relationship Id="rId12" Type="http://schemas.openxmlformats.org/officeDocument/2006/relationships/theme" Target="../theme/theme119.xml"/><Relationship Id="rId2" Type="http://schemas.openxmlformats.org/officeDocument/2006/relationships/slideLayout" Target="../slideLayouts/slideLayout1292.xml"/><Relationship Id="rId1" Type="http://schemas.openxmlformats.org/officeDocument/2006/relationships/slideLayout" Target="../slideLayouts/slideLayout1291.xml"/><Relationship Id="rId6" Type="http://schemas.openxmlformats.org/officeDocument/2006/relationships/slideLayout" Target="../slideLayouts/slideLayout1296.xml"/><Relationship Id="rId11" Type="http://schemas.openxmlformats.org/officeDocument/2006/relationships/slideLayout" Target="../slideLayouts/slideLayout1301.xml"/><Relationship Id="rId5" Type="http://schemas.openxmlformats.org/officeDocument/2006/relationships/slideLayout" Target="../slideLayouts/slideLayout1295.xml"/><Relationship Id="rId10" Type="http://schemas.openxmlformats.org/officeDocument/2006/relationships/slideLayout" Target="../slideLayouts/slideLayout1300.xml"/><Relationship Id="rId4" Type="http://schemas.openxmlformats.org/officeDocument/2006/relationships/slideLayout" Target="../slideLayouts/slideLayout1294.xml"/><Relationship Id="rId9" Type="http://schemas.openxmlformats.org/officeDocument/2006/relationships/slideLayout" Target="../slideLayouts/slideLayout1299.xml"/></Relationships>
</file>

<file path=ppt/slideMasters/_rels/slideMaster1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9.xml"/><Relationship Id="rId3" Type="http://schemas.openxmlformats.org/officeDocument/2006/relationships/slideLayout" Target="../slideLayouts/slideLayout1304.xml"/><Relationship Id="rId7" Type="http://schemas.openxmlformats.org/officeDocument/2006/relationships/slideLayout" Target="../slideLayouts/slideLayout1308.xml"/><Relationship Id="rId12" Type="http://schemas.openxmlformats.org/officeDocument/2006/relationships/theme" Target="../theme/theme120.xml"/><Relationship Id="rId2" Type="http://schemas.openxmlformats.org/officeDocument/2006/relationships/slideLayout" Target="../slideLayouts/slideLayout1303.xml"/><Relationship Id="rId1" Type="http://schemas.openxmlformats.org/officeDocument/2006/relationships/slideLayout" Target="../slideLayouts/slideLayout1302.xml"/><Relationship Id="rId6" Type="http://schemas.openxmlformats.org/officeDocument/2006/relationships/slideLayout" Target="../slideLayouts/slideLayout1307.xml"/><Relationship Id="rId11" Type="http://schemas.openxmlformats.org/officeDocument/2006/relationships/slideLayout" Target="../slideLayouts/slideLayout1312.xml"/><Relationship Id="rId5" Type="http://schemas.openxmlformats.org/officeDocument/2006/relationships/slideLayout" Target="../slideLayouts/slideLayout1306.xml"/><Relationship Id="rId10" Type="http://schemas.openxmlformats.org/officeDocument/2006/relationships/slideLayout" Target="../slideLayouts/slideLayout1311.xml"/><Relationship Id="rId4" Type="http://schemas.openxmlformats.org/officeDocument/2006/relationships/slideLayout" Target="../slideLayouts/slideLayout1305.xml"/><Relationship Id="rId9" Type="http://schemas.openxmlformats.org/officeDocument/2006/relationships/slideLayout" Target="../slideLayouts/slideLayout1310.xml"/></Relationships>
</file>

<file path=ppt/slideMasters/_rels/slideMaster1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0.xml"/><Relationship Id="rId3" Type="http://schemas.openxmlformats.org/officeDocument/2006/relationships/slideLayout" Target="../slideLayouts/slideLayout1315.xml"/><Relationship Id="rId7" Type="http://schemas.openxmlformats.org/officeDocument/2006/relationships/slideLayout" Target="../slideLayouts/slideLayout1319.xml"/><Relationship Id="rId12" Type="http://schemas.openxmlformats.org/officeDocument/2006/relationships/theme" Target="../theme/theme121.xml"/><Relationship Id="rId2" Type="http://schemas.openxmlformats.org/officeDocument/2006/relationships/slideLayout" Target="../slideLayouts/slideLayout1314.xml"/><Relationship Id="rId1" Type="http://schemas.openxmlformats.org/officeDocument/2006/relationships/slideLayout" Target="../slideLayouts/slideLayout1313.xml"/><Relationship Id="rId6" Type="http://schemas.openxmlformats.org/officeDocument/2006/relationships/slideLayout" Target="../slideLayouts/slideLayout1318.xml"/><Relationship Id="rId11" Type="http://schemas.openxmlformats.org/officeDocument/2006/relationships/slideLayout" Target="../slideLayouts/slideLayout1323.xml"/><Relationship Id="rId5" Type="http://schemas.openxmlformats.org/officeDocument/2006/relationships/slideLayout" Target="../slideLayouts/slideLayout1317.xml"/><Relationship Id="rId10" Type="http://schemas.openxmlformats.org/officeDocument/2006/relationships/slideLayout" Target="../slideLayouts/slideLayout1322.xml"/><Relationship Id="rId4" Type="http://schemas.openxmlformats.org/officeDocument/2006/relationships/slideLayout" Target="../slideLayouts/slideLayout1316.xml"/><Relationship Id="rId9" Type="http://schemas.openxmlformats.org/officeDocument/2006/relationships/slideLayout" Target="../slideLayouts/slideLayout1321.xml"/></Relationships>
</file>

<file path=ppt/slideMasters/_rels/slideMaster1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26.xml"/><Relationship Id="rId7" Type="http://schemas.openxmlformats.org/officeDocument/2006/relationships/slideLayout" Target="../slideLayouts/slideLayout1330.xml"/><Relationship Id="rId12" Type="http://schemas.openxmlformats.org/officeDocument/2006/relationships/theme" Target="../theme/theme122.xml"/><Relationship Id="rId2" Type="http://schemas.openxmlformats.org/officeDocument/2006/relationships/slideLayout" Target="../slideLayouts/slideLayout1325.xml"/><Relationship Id="rId1" Type="http://schemas.openxmlformats.org/officeDocument/2006/relationships/slideLayout" Target="../slideLayouts/slideLayout1324.xml"/><Relationship Id="rId6" Type="http://schemas.openxmlformats.org/officeDocument/2006/relationships/slideLayout" Target="../slideLayouts/slideLayout1329.xml"/><Relationship Id="rId11" Type="http://schemas.openxmlformats.org/officeDocument/2006/relationships/slideLayout" Target="../slideLayouts/slideLayout1334.xml"/><Relationship Id="rId5" Type="http://schemas.openxmlformats.org/officeDocument/2006/relationships/slideLayout" Target="../slideLayouts/slideLayout1328.xml"/><Relationship Id="rId10" Type="http://schemas.openxmlformats.org/officeDocument/2006/relationships/slideLayout" Target="../slideLayouts/slideLayout1333.xml"/><Relationship Id="rId4" Type="http://schemas.openxmlformats.org/officeDocument/2006/relationships/slideLayout" Target="../slideLayouts/slideLayout1327.xml"/><Relationship Id="rId9" Type="http://schemas.openxmlformats.org/officeDocument/2006/relationships/slideLayout" Target="../slideLayouts/slideLayout1332.xml"/></Relationships>
</file>

<file path=ppt/slideMasters/_rels/slideMaster1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37.xml"/><Relationship Id="rId7" Type="http://schemas.openxmlformats.org/officeDocument/2006/relationships/slideLayout" Target="../slideLayouts/slideLayout1341.xml"/><Relationship Id="rId12" Type="http://schemas.openxmlformats.org/officeDocument/2006/relationships/theme" Target="../theme/theme123.xml"/><Relationship Id="rId2" Type="http://schemas.openxmlformats.org/officeDocument/2006/relationships/slideLayout" Target="../slideLayouts/slideLayout1336.xml"/><Relationship Id="rId1" Type="http://schemas.openxmlformats.org/officeDocument/2006/relationships/slideLayout" Target="../slideLayouts/slideLayout1335.xml"/><Relationship Id="rId6" Type="http://schemas.openxmlformats.org/officeDocument/2006/relationships/slideLayout" Target="../slideLayouts/slideLayout1340.xml"/><Relationship Id="rId11" Type="http://schemas.openxmlformats.org/officeDocument/2006/relationships/slideLayout" Target="../slideLayouts/slideLayout1345.xml"/><Relationship Id="rId5" Type="http://schemas.openxmlformats.org/officeDocument/2006/relationships/slideLayout" Target="../slideLayouts/slideLayout1339.xml"/><Relationship Id="rId10" Type="http://schemas.openxmlformats.org/officeDocument/2006/relationships/slideLayout" Target="../slideLayouts/slideLayout1344.xml"/><Relationship Id="rId4" Type="http://schemas.openxmlformats.org/officeDocument/2006/relationships/slideLayout" Target="../slideLayouts/slideLayout1338.xml"/><Relationship Id="rId9" Type="http://schemas.openxmlformats.org/officeDocument/2006/relationships/slideLayout" Target="../slideLayouts/slideLayout1343.xml"/></Relationships>
</file>

<file path=ppt/slideMasters/_rels/slideMaster1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48.xml"/><Relationship Id="rId7" Type="http://schemas.openxmlformats.org/officeDocument/2006/relationships/slideLayout" Target="../slideLayouts/slideLayout1352.xml"/><Relationship Id="rId12" Type="http://schemas.openxmlformats.org/officeDocument/2006/relationships/theme" Target="../theme/theme124.xml"/><Relationship Id="rId2" Type="http://schemas.openxmlformats.org/officeDocument/2006/relationships/slideLayout" Target="../slideLayouts/slideLayout1347.xml"/><Relationship Id="rId1" Type="http://schemas.openxmlformats.org/officeDocument/2006/relationships/slideLayout" Target="../slideLayouts/slideLayout1346.xml"/><Relationship Id="rId6" Type="http://schemas.openxmlformats.org/officeDocument/2006/relationships/slideLayout" Target="../slideLayouts/slideLayout1351.xml"/><Relationship Id="rId11" Type="http://schemas.openxmlformats.org/officeDocument/2006/relationships/slideLayout" Target="../slideLayouts/slideLayout1356.xml"/><Relationship Id="rId5" Type="http://schemas.openxmlformats.org/officeDocument/2006/relationships/slideLayout" Target="../slideLayouts/slideLayout1350.xml"/><Relationship Id="rId10" Type="http://schemas.openxmlformats.org/officeDocument/2006/relationships/slideLayout" Target="../slideLayouts/slideLayout1355.xml"/><Relationship Id="rId4" Type="http://schemas.openxmlformats.org/officeDocument/2006/relationships/slideLayout" Target="../slideLayouts/slideLayout1349.xml"/><Relationship Id="rId9" Type="http://schemas.openxmlformats.org/officeDocument/2006/relationships/slideLayout" Target="../slideLayouts/slideLayout1354.xml"/></Relationships>
</file>

<file path=ppt/slideMasters/_rels/slideMaster1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4.xml"/><Relationship Id="rId3" Type="http://schemas.openxmlformats.org/officeDocument/2006/relationships/slideLayout" Target="../slideLayouts/slideLayout1359.xml"/><Relationship Id="rId7" Type="http://schemas.openxmlformats.org/officeDocument/2006/relationships/slideLayout" Target="../slideLayouts/slideLayout1363.xml"/><Relationship Id="rId12" Type="http://schemas.openxmlformats.org/officeDocument/2006/relationships/theme" Target="../theme/theme125.xml"/><Relationship Id="rId2" Type="http://schemas.openxmlformats.org/officeDocument/2006/relationships/slideLayout" Target="../slideLayouts/slideLayout1358.xml"/><Relationship Id="rId1" Type="http://schemas.openxmlformats.org/officeDocument/2006/relationships/slideLayout" Target="../slideLayouts/slideLayout1357.xml"/><Relationship Id="rId6" Type="http://schemas.openxmlformats.org/officeDocument/2006/relationships/slideLayout" Target="../slideLayouts/slideLayout1362.xml"/><Relationship Id="rId11" Type="http://schemas.openxmlformats.org/officeDocument/2006/relationships/slideLayout" Target="../slideLayouts/slideLayout1367.xml"/><Relationship Id="rId5" Type="http://schemas.openxmlformats.org/officeDocument/2006/relationships/slideLayout" Target="../slideLayouts/slideLayout1361.xml"/><Relationship Id="rId10" Type="http://schemas.openxmlformats.org/officeDocument/2006/relationships/slideLayout" Target="../slideLayouts/slideLayout1366.xml"/><Relationship Id="rId4" Type="http://schemas.openxmlformats.org/officeDocument/2006/relationships/slideLayout" Target="../slideLayouts/slideLayout1360.xml"/><Relationship Id="rId9" Type="http://schemas.openxmlformats.org/officeDocument/2006/relationships/slideLayout" Target="../slideLayouts/slideLayout1365.xml"/></Relationships>
</file>

<file path=ppt/slideMasters/_rels/slideMaster1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70.xml"/><Relationship Id="rId7" Type="http://schemas.openxmlformats.org/officeDocument/2006/relationships/slideLayout" Target="../slideLayouts/slideLayout1374.xml"/><Relationship Id="rId12" Type="http://schemas.openxmlformats.org/officeDocument/2006/relationships/theme" Target="../theme/theme126.xml"/><Relationship Id="rId2" Type="http://schemas.openxmlformats.org/officeDocument/2006/relationships/slideLayout" Target="../slideLayouts/slideLayout1369.xml"/><Relationship Id="rId1" Type="http://schemas.openxmlformats.org/officeDocument/2006/relationships/slideLayout" Target="../slideLayouts/slideLayout1368.xml"/><Relationship Id="rId6" Type="http://schemas.openxmlformats.org/officeDocument/2006/relationships/slideLayout" Target="../slideLayouts/slideLayout1373.xml"/><Relationship Id="rId11" Type="http://schemas.openxmlformats.org/officeDocument/2006/relationships/slideLayout" Target="../slideLayouts/slideLayout1378.xml"/><Relationship Id="rId5" Type="http://schemas.openxmlformats.org/officeDocument/2006/relationships/slideLayout" Target="../slideLayouts/slideLayout1372.xml"/><Relationship Id="rId10" Type="http://schemas.openxmlformats.org/officeDocument/2006/relationships/slideLayout" Target="../slideLayouts/slideLayout1377.xml"/><Relationship Id="rId4" Type="http://schemas.openxmlformats.org/officeDocument/2006/relationships/slideLayout" Target="../slideLayouts/slideLayout1371.xml"/><Relationship Id="rId9" Type="http://schemas.openxmlformats.org/officeDocument/2006/relationships/slideLayout" Target="../slideLayouts/slideLayout1376.xml"/></Relationships>
</file>

<file path=ppt/slideMasters/_rels/slideMaster1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6.xml"/><Relationship Id="rId3" Type="http://schemas.openxmlformats.org/officeDocument/2006/relationships/slideLayout" Target="../slideLayouts/slideLayout1381.xml"/><Relationship Id="rId7" Type="http://schemas.openxmlformats.org/officeDocument/2006/relationships/slideLayout" Target="../slideLayouts/slideLayout1385.xml"/><Relationship Id="rId12" Type="http://schemas.openxmlformats.org/officeDocument/2006/relationships/theme" Target="../theme/theme127.xml"/><Relationship Id="rId2" Type="http://schemas.openxmlformats.org/officeDocument/2006/relationships/slideLayout" Target="../slideLayouts/slideLayout1380.xml"/><Relationship Id="rId1" Type="http://schemas.openxmlformats.org/officeDocument/2006/relationships/slideLayout" Target="../slideLayouts/slideLayout1379.xml"/><Relationship Id="rId6" Type="http://schemas.openxmlformats.org/officeDocument/2006/relationships/slideLayout" Target="../slideLayouts/slideLayout1384.xml"/><Relationship Id="rId11" Type="http://schemas.openxmlformats.org/officeDocument/2006/relationships/slideLayout" Target="../slideLayouts/slideLayout1389.xml"/><Relationship Id="rId5" Type="http://schemas.openxmlformats.org/officeDocument/2006/relationships/slideLayout" Target="../slideLayouts/slideLayout1383.xml"/><Relationship Id="rId10" Type="http://schemas.openxmlformats.org/officeDocument/2006/relationships/slideLayout" Target="../slideLayouts/slideLayout1388.xml"/><Relationship Id="rId4" Type="http://schemas.openxmlformats.org/officeDocument/2006/relationships/slideLayout" Target="../slideLayouts/slideLayout1382.xml"/><Relationship Id="rId9" Type="http://schemas.openxmlformats.org/officeDocument/2006/relationships/slideLayout" Target="../slideLayouts/slideLayout1387.xml"/></Relationships>
</file>

<file path=ppt/slideMasters/_rels/slideMaster1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392.xml"/><Relationship Id="rId7" Type="http://schemas.openxmlformats.org/officeDocument/2006/relationships/slideLayout" Target="../slideLayouts/slideLayout1396.xml"/><Relationship Id="rId12" Type="http://schemas.openxmlformats.org/officeDocument/2006/relationships/theme" Target="../theme/theme128.xml"/><Relationship Id="rId2" Type="http://schemas.openxmlformats.org/officeDocument/2006/relationships/slideLayout" Target="../slideLayouts/slideLayout1391.xml"/><Relationship Id="rId1" Type="http://schemas.openxmlformats.org/officeDocument/2006/relationships/slideLayout" Target="../slideLayouts/slideLayout1390.xml"/><Relationship Id="rId6" Type="http://schemas.openxmlformats.org/officeDocument/2006/relationships/slideLayout" Target="../slideLayouts/slideLayout1395.xml"/><Relationship Id="rId11" Type="http://schemas.openxmlformats.org/officeDocument/2006/relationships/slideLayout" Target="../slideLayouts/slideLayout1400.xml"/><Relationship Id="rId5" Type="http://schemas.openxmlformats.org/officeDocument/2006/relationships/slideLayout" Target="../slideLayouts/slideLayout1394.xml"/><Relationship Id="rId10" Type="http://schemas.openxmlformats.org/officeDocument/2006/relationships/slideLayout" Target="../slideLayouts/slideLayout1399.xml"/><Relationship Id="rId4" Type="http://schemas.openxmlformats.org/officeDocument/2006/relationships/slideLayout" Target="../slideLayouts/slideLayout1393.xml"/><Relationship Id="rId9" Type="http://schemas.openxmlformats.org/officeDocument/2006/relationships/slideLayout" Target="../slideLayouts/slideLayout1398.xml"/></Relationships>
</file>

<file path=ppt/slideMasters/_rels/slideMaster1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03.xml"/><Relationship Id="rId7" Type="http://schemas.openxmlformats.org/officeDocument/2006/relationships/slideLayout" Target="../slideLayouts/slideLayout1407.xml"/><Relationship Id="rId12" Type="http://schemas.openxmlformats.org/officeDocument/2006/relationships/theme" Target="../theme/theme129.xml"/><Relationship Id="rId2" Type="http://schemas.openxmlformats.org/officeDocument/2006/relationships/slideLayout" Target="../slideLayouts/slideLayout1402.xml"/><Relationship Id="rId1" Type="http://schemas.openxmlformats.org/officeDocument/2006/relationships/slideLayout" Target="../slideLayouts/slideLayout1401.xml"/><Relationship Id="rId6" Type="http://schemas.openxmlformats.org/officeDocument/2006/relationships/slideLayout" Target="../slideLayouts/slideLayout1406.xml"/><Relationship Id="rId11" Type="http://schemas.openxmlformats.org/officeDocument/2006/relationships/slideLayout" Target="../slideLayouts/slideLayout1411.xml"/><Relationship Id="rId5" Type="http://schemas.openxmlformats.org/officeDocument/2006/relationships/slideLayout" Target="../slideLayouts/slideLayout1405.xml"/><Relationship Id="rId10" Type="http://schemas.openxmlformats.org/officeDocument/2006/relationships/slideLayout" Target="../slideLayouts/slideLayout1410.xml"/><Relationship Id="rId4" Type="http://schemas.openxmlformats.org/officeDocument/2006/relationships/slideLayout" Target="../slideLayouts/slideLayout1404.xml"/><Relationship Id="rId9" Type="http://schemas.openxmlformats.org/officeDocument/2006/relationships/slideLayout" Target="../slideLayouts/slideLayout1409.xml"/></Relationships>
</file>

<file path=ppt/slideMasters/_rels/slideMaster1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14.xml"/><Relationship Id="rId7" Type="http://schemas.openxmlformats.org/officeDocument/2006/relationships/slideLayout" Target="../slideLayouts/slideLayout1418.xml"/><Relationship Id="rId12" Type="http://schemas.openxmlformats.org/officeDocument/2006/relationships/theme" Target="../theme/theme130.xml"/><Relationship Id="rId2" Type="http://schemas.openxmlformats.org/officeDocument/2006/relationships/slideLayout" Target="../slideLayouts/slideLayout1413.xml"/><Relationship Id="rId1" Type="http://schemas.openxmlformats.org/officeDocument/2006/relationships/slideLayout" Target="../slideLayouts/slideLayout1412.xml"/><Relationship Id="rId6" Type="http://schemas.openxmlformats.org/officeDocument/2006/relationships/slideLayout" Target="../slideLayouts/slideLayout1417.xml"/><Relationship Id="rId11" Type="http://schemas.openxmlformats.org/officeDocument/2006/relationships/slideLayout" Target="../slideLayouts/slideLayout1422.xml"/><Relationship Id="rId5" Type="http://schemas.openxmlformats.org/officeDocument/2006/relationships/slideLayout" Target="../slideLayouts/slideLayout1416.xml"/><Relationship Id="rId10" Type="http://schemas.openxmlformats.org/officeDocument/2006/relationships/slideLayout" Target="../slideLayouts/slideLayout1421.xml"/><Relationship Id="rId4" Type="http://schemas.openxmlformats.org/officeDocument/2006/relationships/slideLayout" Target="../slideLayouts/slideLayout1415.xml"/><Relationship Id="rId9" Type="http://schemas.openxmlformats.org/officeDocument/2006/relationships/slideLayout" Target="../slideLayouts/slideLayout1420.xml"/></Relationships>
</file>

<file path=ppt/slideMasters/_rels/slideMaster1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0.xml"/><Relationship Id="rId3" Type="http://schemas.openxmlformats.org/officeDocument/2006/relationships/slideLayout" Target="../slideLayouts/slideLayout1425.xml"/><Relationship Id="rId7" Type="http://schemas.openxmlformats.org/officeDocument/2006/relationships/slideLayout" Target="../slideLayouts/slideLayout1429.xml"/><Relationship Id="rId12" Type="http://schemas.openxmlformats.org/officeDocument/2006/relationships/theme" Target="../theme/theme131.xml"/><Relationship Id="rId2" Type="http://schemas.openxmlformats.org/officeDocument/2006/relationships/slideLayout" Target="../slideLayouts/slideLayout1424.xml"/><Relationship Id="rId1" Type="http://schemas.openxmlformats.org/officeDocument/2006/relationships/slideLayout" Target="../slideLayouts/slideLayout1423.xml"/><Relationship Id="rId6" Type="http://schemas.openxmlformats.org/officeDocument/2006/relationships/slideLayout" Target="../slideLayouts/slideLayout1428.xml"/><Relationship Id="rId11" Type="http://schemas.openxmlformats.org/officeDocument/2006/relationships/slideLayout" Target="../slideLayouts/slideLayout1433.xml"/><Relationship Id="rId5" Type="http://schemas.openxmlformats.org/officeDocument/2006/relationships/slideLayout" Target="../slideLayouts/slideLayout1427.xml"/><Relationship Id="rId10" Type="http://schemas.openxmlformats.org/officeDocument/2006/relationships/slideLayout" Target="../slideLayouts/slideLayout1432.xml"/><Relationship Id="rId4" Type="http://schemas.openxmlformats.org/officeDocument/2006/relationships/slideLayout" Target="../slideLayouts/slideLayout1426.xml"/><Relationship Id="rId9" Type="http://schemas.openxmlformats.org/officeDocument/2006/relationships/slideLayout" Target="../slideLayouts/slideLayout1431.xml"/></Relationships>
</file>

<file path=ppt/slideMasters/_rels/slideMaster1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36.xml"/><Relationship Id="rId7" Type="http://schemas.openxmlformats.org/officeDocument/2006/relationships/slideLayout" Target="../slideLayouts/slideLayout1440.xml"/><Relationship Id="rId12" Type="http://schemas.openxmlformats.org/officeDocument/2006/relationships/theme" Target="../theme/theme132.xml"/><Relationship Id="rId2" Type="http://schemas.openxmlformats.org/officeDocument/2006/relationships/slideLayout" Target="../slideLayouts/slideLayout1435.xml"/><Relationship Id="rId1" Type="http://schemas.openxmlformats.org/officeDocument/2006/relationships/slideLayout" Target="../slideLayouts/slideLayout1434.xml"/><Relationship Id="rId6" Type="http://schemas.openxmlformats.org/officeDocument/2006/relationships/slideLayout" Target="../slideLayouts/slideLayout1439.xml"/><Relationship Id="rId11" Type="http://schemas.openxmlformats.org/officeDocument/2006/relationships/slideLayout" Target="../slideLayouts/slideLayout1444.xml"/><Relationship Id="rId5" Type="http://schemas.openxmlformats.org/officeDocument/2006/relationships/slideLayout" Target="../slideLayouts/slideLayout1438.xml"/><Relationship Id="rId10" Type="http://schemas.openxmlformats.org/officeDocument/2006/relationships/slideLayout" Target="../slideLayouts/slideLayout1443.xml"/><Relationship Id="rId4" Type="http://schemas.openxmlformats.org/officeDocument/2006/relationships/slideLayout" Target="../slideLayouts/slideLayout1437.xml"/><Relationship Id="rId9" Type="http://schemas.openxmlformats.org/officeDocument/2006/relationships/slideLayout" Target="../slideLayouts/slideLayout1442.xml"/></Relationships>
</file>

<file path=ppt/slideMasters/_rels/slideMaster1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47.xml"/><Relationship Id="rId7" Type="http://schemas.openxmlformats.org/officeDocument/2006/relationships/slideLayout" Target="../slideLayouts/slideLayout1451.xml"/><Relationship Id="rId12" Type="http://schemas.openxmlformats.org/officeDocument/2006/relationships/theme" Target="../theme/theme133.xml"/><Relationship Id="rId2" Type="http://schemas.openxmlformats.org/officeDocument/2006/relationships/slideLayout" Target="../slideLayouts/slideLayout1446.xml"/><Relationship Id="rId1" Type="http://schemas.openxmlformats.org/officeDocument/2006/relationships/slideLayout" Target="../slideLayouts/slideLayout1445.xml"/><Relationship Id="rId6" Type="http://schemas.openxmlformats.org/officeDocument/2006/relationships/slideLayout" Target="../slideLayouts/slideLayout1450.xml"/><Relationship Id="rId11" Type="http://schemas.openxmlformats.org/officeDocument/2006/relationships/slideLayout" Target="../slideLayouts/slideLayout1455.xml"/><Relationship Id="rId5" Type="http://schemas.openxmlformats.org/officeDocument/2006/relationships/slideLayout" Target="../slideLayouts/slideLayout1449.xml"/><Relationship Id="rId10" Type="http://schemas.openxmlformats.org/officeDocument/2006/relationships/slideLayout" Target="../slideLayouts/slideLayout1454.xml"/><Relationship Id="rId4" Type="http://schemas.openxmlformats.org/officeDocument/2006/relationships/slideLayout" Target="../slideLayouts/slideLayout1448.xml"/><Relationship Id="rId9" Type="http://schemas.openxmlformats.org/officeDocument/2006/relationships/slideLayout" Target="../slideLayouts/slideLayout1453.xml"/></Relationships>
</file>

<file path=ppt/slideMasters/_rels/slideMaster1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63.xml"/><Relationship Id="rId3" Type="http://schemas.openxmlformats.org/officeDocument/2006/relationships/slideLayout" Target="../slideLayouts/slideLayout1458.xml"/><Relationship Id="rId7" Type="http://schemas.openxmlformats.org/officeDocument/2006/relationships/slideLayout" Target="../slideLayouts/slideLayout1462.xml"/><Relationship Id="rId12" Type="http://schemas.openxmlformats.org/officeDocument/2006/relationships/theme" Target="../theme/theme134.xml"/><Relationship Id="rId2" Type="http://schemas.openxmlformats.org/officeDocument/2006/relationships/slideLayout" Target="../slideLayouts/slideLayout1457.xml"/><Relationship Id="rId1" Type="http://schemas.openxmlformats.org/officeDocument/2006/relationships/slideLayout" Target="../slideLayouts/slideLayout1456.xml"/><Relationship Id="rId6" Type="http://schemas.openxmlformats.org/officeDocument/2006/relationships/slideLayout" Target="../slideLayouts/slideLayout1461.xml"/><Relationship Id="rId11" Type="http://schemas.openxmlformats.org/officeDocument/2006/relationships/slideLayout" Target="../slideLayouts/slideLayout1466.xml"/><Relationship Id="rId5" Type="http://schemas.openxmlformats.org/officeDocument/2006/relationships/slideLayout" Target="../slideLayouts/slideLayout1460.xml"/><Relationship Id="rId10" Type="http://schemas.openxmlformats.org/officeDocument/2006/relationships/slideLayout" Target="../slideLayouts/slideLayout1465.xml"/><Relationship Id="rId4" Type="http://schemas.openxmlformats.org/officeDocument/2006/relationships/slideLayout" Target="../slideLayouts/slideLayout1459.xml"/><Relationship Id="rId9" Type="http://schemas.openxmlformats.org/officeDocument/2006/relationships/slideLayout" Target="../slideLayouts/slideLayout1464.xml"/></Relationships>
</file>

<file path=ppt/slideMasters/_rels/slideMaster1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69.xml"/><Relationship Id="rId7" Type="http://schemas.openxmlformats.org/officeDocument/2006/relationships/slideLayout" Target="../slideLayouts/slideLayout1473.xml"/><Relationship Id="rId12" Type="http://schemas.openxmlformats.org/officeDocument/2006/relationships/theme" Target="../theme/theme135.xml"/><Relationship Id="rId2" Type="http://schemas.openxmlformats.org/officeDocument/2006/relationships/slideLayout" Target="../slideLayouts/slideLayout1468.xml"/><Relationship Id="rId1" Type="http://schemas.openxmlformats.org/officeDocument/2006/relationships/slideLayout" Target="../slideLayouts/slideLayout1467.xml"/><Relationship Id="rId6" Type="http://schemas.openxmlformats.org/officeDocument/2006/relationships/slideLayout" Target="../slideLayouts/slideLayout1472.xml"/><Relationship Id="rId11" Type="http://schemas.openxmlformats.org/officeDocument/2006/relationships/slideLayout" Target="../slideLayouts/slideLayout1477.xml"/><Relationship Id="rId5" Type="http://schemas.openxmlformats.org/officeDocument/2006/relationships/slideLayout" Target="../slideLayouts/slideLayout1471.xml"/><Relationship Id="rId10" Type="http://schemas.openxmlformats.org/officeDocument/2006/relationships/slideLayout" Target="../slideLayouts/slideLayout1476.xml"/><Relationship Id="rId4" Type="http://schemas.openxmlformats.org/officeDocument/2006/relationships/slideLayout" Target="../slideLayouts/slideLayout1470.xml"/><Relationship Id="rId9" Type="http://schemas.openxmlformats.org/officeDocument/2006/relationships/slideLayout" Target="../slideLayouts/slideLayout1475.xml"/></Relationships>
</file>

<file path=ppt/slideMasters/_rels/slideMaster1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80.xml"/><Relationship Id="rId7" Type="http://schemas.openxmlformats.org/officeDocument/2006/relationships/slideLayout" Target="../slideLayouts/slideLayout1484.xml"/><Relationship Id="rId12" Type="http://schemas.openxmlformats.org/officeDocument/2006/relationships/theme" Target="../theme/theme136.xml"/><Relationship Id="rId2" Type="http://schemas.openxmlformats.org/officeDocument/2006/relationships/slideLayout" Target="../slideLayouts/slideLayout1479.xml"/><Relationship Id="rId1" Type="http://schemas.openxmlformats.org/officeDocument/2006/relationships/slideLayout" Target="../slideLayouts/slideLayout1478.xml"/><Relationship Id="rId6" Type="http://schemas.openxmlformats.org/officeDocument/2006/relationships/slideLayout" Target="../slideLayouts/slideLayout1483.xml"/><Relationship Id="rId11" Type="http://schemas.openxmlformats.org/officeDocument/2006/relationships/slideLayout" Target="../slideLayouts/slideLayout1488.xml"/><Relationship Id="rId5" Type="http://schemas.openxmlformats.org/officeDocument/2006/relationships/slideLayout" Target="../slideLayouts/slideLayout1482.xml"/><Relationship Id="rId10" Type="http://schemas.openxmlformats.org/officeDocument/2006/relationships/slideLayout" Target="../slideLayouts/slideLayout1487.xml"/><Relationship Id="rId4" Type="http://schemas.openxmlformats.org/officeDocument/2006/relationships/slideLayout" Target="../slideLayouts/slideLayout1481.xml"/><Relationship Id="rId9" Type="http://schemas.openxmlformats.org/officeDocument/2006/relationships/slideLayout" Target="../slideLayouts/slideLayout1486.xml"/></Relationships>
</file>

<file path=ppt/slideMasters/_rels/slideMaster1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6.xml"/><Relationship Id="rId3" Type="http://schemas.openxmlformats.org/officeDocument/2006/relationships/slideLayout" Target="../slideLayouts/slideLayout1491.xml"/><Relationship Id="rId7" Type="http://schemas.openxmlformats.org/officeDocument/2006/relationships/slideLayout" Target="../slideLayouts/slideLayout1495.xml"/><Relationship Id="rId12" Type="http://schemas.openxmlformats.org/officeDocument/2006/relationships/theme" Target="../theme/theme137.xml"/><Relationship Id="rId2" Type="http://schemas.openxmlformats.org/officeDocument/2006/relationships/slideLayout" Target="../slideLayouts/slideLayout1490.xml"/><Relationship Id="rId1" Type="http://schemas.openxmlformats.org/officeDocument/2006/relationships/slideLayout" Target="../slideLayouts/slideLayout1489.xml"/><Relationship Id="rId6" Type="http://schemas.openxmlformats.org/officeDocument/2006/relationships/slideLayout" Target="../slideLayouts/slideLayout1494.xml"/><Relationship Id="rId11" Type="http://schemas.openxmlformats.org/officeDocument/2006/relationships/slideLayout" Target="../slideLayouts/slideLayout1499.xml"/><Relationship Id="rId5" Type="http://schemas.openxmlformats.org/officeDocument/2006/relationships/slideLayout" Target="../slideLayouts/slideLayout1493.xml"/><Relationship Id="rId10" Type="http://schemas.openxmlformats.org/officeDocument/2006/relationships/slideLayout" Target="../slideLayouts/slideLayout1498.xml"/><Relationship Id="rId4" Type="http://schemas.openxmlformats.org/officeDocument/2006/relationships/slideLayout" Target="../slideLayouts/slideLayout1492.xml"/><Relationship Id="rId9" Type="http://schemas.openxmlformats.org/officeDocument/2006/relationships/slideLayout" Target="../slideLayouts/slideLayout1497.xml"/></Relationships>
</file>

<file path=ppt/slideMasters/_rels/slideMaster1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02.xml"/><Relationship Id="rId7" Type="http://schemas.openxmlformats.org/officeDocument/2006/relationships/slideLayout" Target="../slideLayouts/slideLayout1506.xml"/><Relationship Id="rId12" Type="http://schemas.openxmlformats.org/officeDocument/2006/relationships/theme" Target="../theme/theme138.xml"/><Relationship Id="rId2" Type="http://schemas.openxmlformats.org/officeDocument/2006/relationships/slideLayout" Target="../slideLayouts/slideLayout1501.xml"/><Relationship Id="rId1" Type="http://schemas.openxmlformats.org/officeDocument/2006/relationships/slideLayout" Target="../slideLayouts/slideLayout1500.xml"/><Relationship Id="rId6" Type="http://schemas.openxmlformats.org/officeDocument/2006/relationships/slideLayout" Target="../slideLayouts/slideLayout1505.xml"/><Relationship Id="rId11" Type="http://schemas.openxmlformats.org/officeDocument/2006/relationships/slideLayout" Target="../slideLayouts/slideLayout1510.xml"/><Relationship Id="rId5" Type="http://schemas.openxmlformats.org/officeDocument/2006/relationships/slideLayout" Target="../slideLayouts/slideLayout1504.xml"/><Relationship Id="rId10" Type="http://schemas.openxmlformats.org/officeDocument/2006/relationships/slideLayout" Target="../slideLayouts/slideLayout1509.xml"/><Relationship Id="rId4" Type="http://schemas.openxmlformats.org/officeDocument/2006/relationships/slideLayout" Target="../slideLayouts/slideLayout1503.xml"/><Relationship Id="rId9" Type="http://schemas.openxmlformats.org/officeDocument/2006/relationships/slideLayout" Target="../slideLayouts/slideLayout1508.xml"/></Relationships>
</file>

<file path=ppt/slideMasters/_rels/slideMaster1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8.xml"/><Relationship Id="rId3" Type="http://schemas.openxmlformats.org/officeDocument/2006/relationships/slideLayout" Target="../slideLayouts/slideLayout1513.xml"/><Relationship Id="rId7" Type="http://schemas.openxmlformats.org/officeDocument/2006/relationships/slideLayout" Target="../slideLayouts/slideLayout1517.xml"/><Relationship Id="rId12" Type="http://schemas.openxmlformats.org/officeDocument/2006/relationships/theme" Target="../theme/theme139.xml"/><Relationship Id="rId2" Type="http://schemas.openxmlformats.org/officeDocument/2006/relationships/slideLayout" Target="../slideLayouts/slideLayout1512.xml"/><Relationship Id="rId1" Type="http://schemas.openxmlformats.org/officeDocument/2006/relationships/slideLayout" Target="../slideLayouts/slideLayout1511.xml"/><Relationship Id="rId6" Type="http://schemas.openxmlformats.org/officeDocument/2006/relationships/slideLayout" Target="../slideLayouts/slideLayout1516.xml"/><Relationship Id="rId11" Type="http://schemas.openxmlformats.org/officeDocument/2006/relationships/slideLayout" Target="../slideLayouts/slideLayout1521.xml"/><Relationship Id="rId5" Type="http://schemas.openxmlformats.org/officeDocument/2006/relationships/slideLayout" Target="../slideLayouts/slideLayout1515.xml"/><Relationship Id="rId10" Type="http://schemas.openxmlformats.org/officeDocument/2006/relationships/slideLayout" Target="../slideLayouts/slideLayout1520.xml"/><Relationship Id="rId4" Type="http://schemas.openxmlformats.org/officeDocument/2006/relationships/slideLayout" Target="../slideLayouts/slideLayout1514.xml"/><Relationship Id="rId9" Type="http://schemas.openxmlformats.org/officeDocument/2006/relationships/slideLayout" Target="../slideLayouts/slideLayout1519.xml"/></Relationships>
</file>

<file path=ppt/slideMasters/_rels/slideMaster1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24.xml"/><Relationship Id="rId7" Type="http://schemas.openxmlformats.org/officeDocument/2006/relationships/slideLayout" Target="../slideLayouts/slideLayout1528.xml"/><Relationship Id="rId12" Type="http://schemas.openxmlformats.org/officeDocument/2006/relationships/theme" Target="../theme/theme140.xml"/><Relationship Id="rId2" Type="http://schemas.openxmlformats.org/officeDocument/2006/relationships/slideLayout" Target="../slideLayouts/slideLayout1523.xml"/><Relationship Id="rId1" Type="http://schemas.openxmlformats.org/officeDocument/2006/relationships/slideLayout" Target="../slideLayouts/slideLayout1522.xml"/><Relationship Id="rId6" Type="http://schemas.openxmlformats.org/officeDocument/2006/relationships/slideLayout" Target="../slideLayouts/slideLayout1527.xml"/><Relationship Id="rId11" Type="http://schemas.openxmlformats.org/officeDocument/2006/relationships/slideLayout" Target="../slideLayouts/slideLayout1532.xml"/><Relationship Id="rId5" Type="http://schemas.openxmlformats.org/officeDocument/2006/relationships/slideLayout" Target="../slideLayouts/slideLayout1526.xml"/><Relationship Id="rId10" Type="http://schemas.openxmlformats.org/officeDocument/2006/relationships/slideLayout" Target="../slideLayouts/slideLayout1531.xml"/><Relationship Id="rId4" Type="http://schemas.openxmlformats.org/officeDocument/2006/relationships/slideLayout" Target="../slideLayouts/slideLayout1525.xml"/><Relationship Id="rId9" Type="http://schemas.openxmlformats.org/officeDocument/2006/relationships/slideLayout" Target="../slideLayouts/slideLayout1530.xml"/></Relationships>
</file>

<file path=ppt/slideMasters/_rels/slideMaster1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0.xml"/><Relationship Id="rId3" Type="http://schemas.openxmlformats.org/officeDocument/2006/relationships/slideLayout" Target="../slideLayouts/slideLayout1535.xml"/><Relationship Id="rId7" Type="http://schemas.openxmlformats.org/officeDocument/2006/relationships/slideLayout" Target="../slideLayouts/slideLayout1539.xml"/><Relationship Id="rId12" Type="http://schemas.openxmlformats.org/officeDocument/2006/relationships/theme" Target="../theme/theme141.xml"/><Relationship Id="rId2" Type="http://schemas.openxmlformats.org/officeDocument/2006/relationships/slideLayout" Target="../slideLayouts/slideLayout1534.xml"/><Relationship Id="rId1" Type="http://schemas.openxmlformats.org/officeDocument/2006/relationships/slideLayout" Target="../slideLayouts/slideLayout1533.xml"/><Relationship Id="rId6" Type="http://schemas.openxmlformats.org/officeDocument/2006/relationships/slideLayout" Target="../slideLayouts/slideLayout1538.xml"/><Relationship Id="rId11" Type="http://schemas.openxmlformats.org/officeDocument/2006/relationships/slideLayout" Target="../slideLayouts/slideLayout1543.xml"/><Relationship Id="rId5" Type="http://schemas.openxmlformats.org/officeDocument/2006/relationships/slideLayout" Target="../slideLayouts/slideLayout1537.xml"/><Relationship Id="rId10" Type="http://schemas.openxmlformats.org/officeDocument/2006/relationships/slideLayout" Target="../slideLayouts/slideLayout1542.xml"/><Relationship Id="rId4" Type="http://schemas.openxmlformats.org/officeDocument/2006/relationships/slideLayout" Target="../slideLayouts/slideLayout1536.xml"/><Relationship Id="rId9" Type="http://schemas.openxmlformats.org/officeDocument/2006/relationships/slideLayout" Target="../slideLayouts/slideLayout1541.xml"/></Relationships>
</file>

<file path=ppt/slideMasters/_rels/slideMaster1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51.xml"/><Relationship Id="rId3" Type="http://schemas.openxmlformats.org/officeDocument/2006/relationships/slideLayout" Target="../slideLayouts/slideLayout1546.xml"/><Relationship Id="rId7" Type="http://schemas.openxmlformats.org/officeDocument/2006/relationships/slideLayout" Target="../slideLayouts/slideLayout1550.xml"/><Relationship Id="rId12" Type="http://schemas.openxmlformats.org/officeDocument/2006/relationships/theme" Target="../theme/theme142.xml"/><Relationship Id="rId2" Type="http://schemas.openxmlformats.org/officeDocument/2006/relationships/slideLayout" Target="../slideLayouts/slideLayout1545.xml"/><Relationship Id="rId1" Type="http://schemas.openxmlformats.org/officeDocument/2006/relationships/slideLayout" Target="../slideLayouts/slideLayout1544.xml"/><Relationship Id="rId6" Type="http://schemas.openxmlformats.org/officeDocument/2006/relationships/slideLayout" Target="../slideLayouts/slideLayout1549.xml"/><Relationship Id="rId11" Type="http://schemas.openxmlformats.org/officeDocument/2006/relationships/slideLayout" Target="../slideLayouts/slideLayout1554.xml"/><Relationship Id="rId5" Type="http://schemas.openxmlformats.org/officeDocument/2006/relationships/slideLayout" Target="../slideLayouts/slideLayout1548.xml"/><Relationship Id="rId10" Type="http://schemas.openxmlformats.org/officeDocument/2006/relationships/slideLayout" Target="../slideLayouts/slideLayout1553.xml"/><Relationship Id="rId4" Type="http://schemas.openxmlformats.org/officeDocument/2006/relationships/slideLayout" Target="../slideLayouts/slideLayout1547.xml"/><Relationship Id="rId9" Type="http://schemas.openxmlformats.org/officeDocument/2006/relationships/slideLayout" Target="../slideLayouts/slideLayout1552.xml"/></Relationships>
</file>

<file path=ppt/slideMasters/_rels/slideMaster1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2.xml"/><Relationship Id="rId3" Type="http://schemas.openxmlformats.org/officeDocument/2006/relationships/slideLayout" Target="../slideLayouts/slideLayout1557.xml"/><Relationship Id="rId7" Type="http://schemas.openxmlformats.org/officeDocument/2006/relationships/slideLayout" Target="../slideLayouts/slideLayout1561.xml"/><Relationship Id="rId12" Type="http://schemas.openxmlformats.org/officeDocument/2006/relationships/theme" Target="../theme/theme143.xml"/><Relationship Id="rId2" Type="http://schemas.openxmlformats.org/officeDocument/2006/relationships/slideLayout" Target="../slideLayouts/slideLayout1556.xml"/><Relationship Id="rId1" Type="http://schemas.openxmlformats.org/officeDocument/2006/relationships/slideLayout" Target="../slideLayouts/slideLayout1555.xml"/><Relationship Id="rId6" Type="http://schemas.openxmlformats.org/officeDocument/2006/relationships/slideLayout" Target="../slideLayouts/slideLayout1560.xml"/><Relationship Id="rId11" Type="http://schemas.openxmlformats.org/officeDocument/2006/relationships/slideLayout" Target="../slideLayouts/slideLayout1565.xml"/><Relationship Id="rId5" Type="http://schemas.openxmlformats.org/officeDocument/2006/relationships/slideLayout" Target="../slideLayouts/slideLayout1559.xml"/><Relationship Id="rId10" Type="http://schemas.openxmlformats.org/officeDocument/2006/relationships/slideLayout" Target="../slideLayouts/slideLayout1564.xml"/><Relationship Id="rId4" Type="http://schemas.openxmlformats.org/officeDocument/2006/relationships/slideLayout" Target="../slideLayouts/slideLayout1558.xml"/><Relationship Id="rId9" Type="http://schemas.openxmlformats.org/officeDocument/2006/relationships/slideLayout" Target="../slideLayouts/slideLayout1563.xml"/></Relationships>
</file>

<file path=ppt/slideMasters/_rels/slideMaster1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73.xml"/><Relationship Id="rId3" Type="http://schemas.openxmlformats.org/officeDocument/2006/relationships/slideLayout" Target="../slideLayouts/slideLayout1568.xml"/><Relationship Id="rId7" Type="http://schemas.openxmlformats.org/officeDocument/2006/relationships/slideLayout" Target="../slideLayouts/slideLayout1572.xml"/><Relationship Id="rId12" Type="http://schemas.openxmlformats.org/officeDocument/2006/relationships/theme" Target="../theme/theme144.xml"/><Relationship Id="rId2" Type="http://schemas.openxmlformats.org/officeDocument/2006/relationships/slideLayout" Target="../slideLayouts/slideLayout1567.xml"/><Relationship Id="rId1" Type="http://schemas.openxmlformats.org/officeDocument/2006/relationships/slideLayout" Target="../slideLayouts/slideLayout1566.xml"/><Relationship Id="rId6" Type="http://schemas.openxmlformats.org/officeDocument/2006/relationships/slideLayout" Target="../slideLayouts/slideLayout1571.xml"/><Relationship Id="rId11" Type="http://schemas.openxmlformats.org/officeDocument/2006/relationships/slideLayout" Target="../slideLayouts/slideLayout1576.xml"/><Relationship Id="rId5" Type="http://schemas.openxmlformats.org/officeDocument/2006/relationships/slideLayout" Target="../slideLayouts/slideLayout1570.xml"/><Relationship Id="rId10" Type="http://schemas.openxmlformats.org/officeDocument/2006/relationships/slideLayout" Target="../slideLayouts/slideLayout1575.xml"/><Relationship Id="rId4" Type="http://schemas.openxmlformats.org/officeDocument/2006/relationships/slideLayout" Target="../slideLayouts/slideLayout1569.xml"/><Relationship Id="rId9" Type="http://schemas.openxmlformats.org/officeDocument/2006/relationships/slideLayout" Target="../slideLayouts/slideLayout1574.xml"/></Relationships>
</file>

<file path=ppt/slideMasters/_rels/slideMaster1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4.xml"/><Relationship Id="rId3" Type="http://schemas.openxmlformats.org/officeDocument/2006/relationships/slideLayout" Target="../slideLayouts/slideLayout1579.xml"/><Relationship Id="rId7" Type="http://schemas.openxmlformats.org/officeDocument/2006/relationships/slideLayout" Target="../slideLayouts/slideLayout1583.xml"/><Relationship Id="rId12" Type="http://schemas.openxmlformats.org/officeDocument/2006/relationships/theme" Target="../theme/theme145.xml"/><Relationship Id="rId2" Type="http://schemas.openxmlformats.org/officeDocument/2006/relationships/slideLayout" Target="../slideLayouts/slideLayout1578.xml"/><Relationship Id="rId1" Type="http://schemas.openxmlformats.org/officeDocument/2006/relationships/slideLayout" Target="../slideLayouts/slideLayout1577.xml"/><Relationship Id="rId6" Type="http://schemas.openxmlformats.org/officeDocument/2006/relationships/slideLayout" Target="../slideLayouts/slideLayout1582.xml"/><Relationship Id="rId11" Type="http://schemas.openxmlformats.org/officeDocument/2006/relationships/slideLayout" Target="../slideLayouts/slideLayout1587.xml"/><Relationship Id="rId5" Type="http://schemas.openxmlformats.org/officeDocument/2006/relationships/slideLayout" Target="../slideLayouts/slideLayout1581.xml"/><Relationship Id="rId10" Type="http://schemas.openxmlformats.org/officeDocument/2006/relationships/slideLayout" Target="../slideLayouts/slideLayout1586.xml"/><Relationship Id="rId4" Type="http://schemas.openxmlformats.org/officeDocument/2006/relationships/slideLayout" Target="../slideLayouts/slideLayout1580.xml"/><Relationship Id="rId9" Type="http://schemas.openxmlformats.org/officeDocument/2006/relationships/slideLayout" Target="../slideLayouts/slideLayout1585.xml"/></Relationships>
</file>

<file path=ppt/slideMasters/_rels/slideMaster1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90.xml"/><Relationship Id="rId7" Type="http://schemas.openxmlformats.org/officeDocument/2006/relationships/slideLayout" Target="../slideLayouts/slideLayout1594.xml"/><Relationship Id="rId12" Type="http://schemas.openxmlformats.org/officeDocument/2006/relationships/theme" Target="../theme/theme146.xml"/><Relationship Id="rId2" Type="http://schemas.openxmlformats.org/officeDocument/2006/relationships/slideLayout" Target="../slideLayouts/slideLayout1589.xml"/><Relationship Id="rId1" Type="http://schemas.openxmlformats.org/officeDocument/2006/relationships/slideLayout" Target="../slideLayouts/slideLayout1588.xml"/><Relationship Id="rId6" Type="http://schemas.openxmlformats.org/officeDocument/2006/relationships/slideLayout" Target="../slideLayouts/slideLayout1593.xml"/><Relationship Id="rId11" Type="http://schemas.openxmlformats.org/officeDocument/2006/relationships/slideLayout" Target="../slideLayouts/slideLayout1598.xml"/><Relationship Id="rId5" Type="http://schemas.openxmlformats.org/officeDocument/2006/relationships/slideLayout" Target="../slideLayouts/slideLayout1592.xml"/><Relationship Id="rId10" Type="http://schemas.openxmlformats.org/officeDocument/2006/relationships/slideLayout" Target="../slideLayouts/slideLayout1597.xml"/><Relationship Id="rId4" Type="http://schemas.openxmlformats.org/officeDocument/2006/relationships/slideLayout" Target="../slideLayouts/slideLayout1591.xml"/><Relationship Id="rId9" Type="http://schemas.openxmlformats.org/officeDocument/2006/relationships/slideLayout" Target="../slideLayouts/slideLayout15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680" tIns="186840" rIns="373680" bIns="1868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680" tIns="186840" rIns="373680" bIns="1868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680" tIns="186840" rIns="373680" bIns="18684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359" tIns="155679" rIns="311359" bIns="155679"/>
          <a:lstStyle/>
          <a:p>
            <a:pPr>
              <a:defRPr/>
            </a:pPr>
            <a:endParaRPr lang="en-US" sz="6082"/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674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1348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7022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2696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7557" indent="-11675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81060" indent="-11080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81045" indent="-11945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62118" indent="-10756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24274" indent="-11567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81012" indent="-11567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7757" indent="-11567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94495" indent="-11567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51240" indent="-11567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34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6745" algn="l" defTabSz="31134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3483" algn="l" defTabSz="31134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70228" algn="l" defTabSz="31134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6964" algn="l" defTabSz="31134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83709" algn="l" defTabSz="31134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40451" algn="l" defTabSz="31134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97192" algn="l" defTabSz="31134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53935" algn="l" defTabSz="31134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593" tIns="186795" rIns="373593" bIns="186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593" tIns="186795" rIns="373593" bIns="186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93" tIns="186795" rIns="373593" bIns="18679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93" tIns="186795" rIns="373593" bIns="18679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86" tIns="155642" rIns="311286" bIns="155642"/>
          <a:lstStyle/>
          <a:p>
            <a:pPr>
              <a:defRPr/>
            </a:pPr>
            <a:endParaRPr lang="en-US" sz="6082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86" tIns="155642" rIns="311286" bIns="155642"/>
          <a:lstStyle/>
          <a:p>
            <a:pPr>
              <a:defRPr/>
            </a:pPr>
            <a:endParaRPr lang="en-US" sz="6082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96758"/>
      </p:ext>
    </p:extLst>
  </p:cSld>
  <p:clrMap bg1="lt1" tx1="dk1" bg2="lt2" tx2="dk2" accent1="accent1" accent2="accent2" accent3="accent3" accent4="accent4" accent5="accent5" accent6="accent6" hlink="hlink" folHlink="folHlink"/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637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1275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6913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2551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7284" indent="-11672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80527" indent="-110784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80235" indent="-11943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61053" indent="-107541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22934" indent="-11564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9314" indent="-11564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5694" indent="-11564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92073" indent="-11564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8455" indent="-11564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275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6376" algn="l" defTabSz="311275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2759" algn="l" defTabSz="311275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9136" algn="l" defTabSz="311275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5515" algn="l" defTabSz="311275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81895" algn="l" defTabSz="311275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8271" algn="l" defTabSz="311275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94652" algn="l" defTabSz="311275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51031" algn="l" defTabSz="311275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3510" tIns="186750" rIns="373510" bIns="1867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1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3510" tIns="186750" rIns="373510" bIns="1867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10" tIns="186750" rIns="373510" bIns="18675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29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510" tIns="186750" rIns="373510" bIns="18675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17" tIns="155604" rIns="311217" bIns="155604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217" tIns="155604" rIns="311217" bIns="155604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0" y="34124971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7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5601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1203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6804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2406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7013" indent="-1167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79998" indent="-1107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79427" indent="-11940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6">
          <a:solidFill>
            <a:schemeClr val="tx1"/>
          </a:solidFill>
          <a:latin typeface="+mn-lt"/>
          <a:ea typeface="ＭＳ Ｐゴシック" pitchFamily="-105" charset="-128"/>
        </a:defRPr>
      </a:lvl3pPr>
      <a:lvl4pPr marL="4559989" indent="-10751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721601" indent="-11562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77613" indent="-11562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3636" indent="-11562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9648" indent="-11562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5668" indent="-11562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20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6012" algn="l" defTabSz="31120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2031" algn="l" defTabSz="31120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8045" algn="l" defTabSz="31120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4065" algn="l" defTabSz="31120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80080" algn="l" defTabSz="31120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6092" algn="l" defTabSz="31120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92114" algn="l" defTabSz="31120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48123" algn="l" defTabSz="31120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423" tIns="186705" rIns="373423" bIns="1867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423" tIns="186705" rIns="373423" bIns="1867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423" tIns="186705" rIns="373423" bIns="18670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423" tIns="186705" rIns="373423" bIns="1867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145" tIns="155567" rIns="311145" bIns="155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4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565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1130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6695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2261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6741" indent="-11667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9467" indent="-110732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8612" indent="-11937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58929" indent="-107491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20266" indent="-1155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5917" indent="-1155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31574" indent="-1155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7225" indent="-1155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2883" indent="-1155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13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5651" algn="l" defTabSz="31113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1309" algn="l" defTabSz="31113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6956" algn="l" defTabSz="31113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2613" algn="l" defTabSz="31113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8266" algn="l" defTabSz="31113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3919" algn="l" defTabSz="31113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9570" algn="l" defTabSz="31113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45223" algn="l" defTabSz="31113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333" tIns="186660" rIns="373333" bIns="186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333" tIns="186660" rIns="373333" bIns="186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333" tIns="186660" rIns="373333" bIns="18666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333" tIns="186660" rIns="373333" bIns="18666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1070" tIns="155529" rIns="311070" bIns="15552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170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529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1058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6586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2116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6466" indent="-11664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8934" indent="-11070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7802" indent="-11934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57869" indent="-107466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8931" indent="-1155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4223" indent="-1155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9516" indent="-1155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4807" indent="-1155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40096" indent="-115566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105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5293" algn="l" defTabSz="31105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10581" algn="l" defTabSz="31105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5866" algn="l" defTabSz="31105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21163" algn="l" defTabSz="31105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6446" algn="l" defTabSz="31105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31740" algn="l" defTabSz="31105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7031" algn="l" defTabSz="31105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42320" algn="l" defTabSz="31105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248" tIns="186615" rIns="373248" bIns="1866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248" tIns="186615" rIns="373248" bIns="1866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248" tIns="186615" rIns="373248" bIns="18661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248" tIns="186615" rIns="373248" bIns="18661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99" tIns="155492" rIns="310999" bIns="155492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492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985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6477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1971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6197" indent="-11661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8405" indent="-11068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6994" indent="-11931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56802" indent="-107440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7598" indent="-1155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2528" indent="-1155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7458" indent="-1155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82387" indent="-1155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37311" indent="-11554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9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4929" algn="l" defTabSz="3109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9857" algn="l" defTabSz="3109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4779" algn="l" defTabSz="3109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9713" algn="l" defTabSz="3109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4635" algn="l" defTabSz="3109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9565" algn="l" defTabSz="3109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4498" algn="l" defTabSz="3109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39418" algn="l" defTabSz="3109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163" tIns="186570" rIns="373163" bIns="1865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163" tIns="186570" rIns="373163" bIns="1865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163" tIns="186570" rIns="373163" bIns="18657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163" tIns="186570" rIns="373163" bIns="1865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928" tIns="155454" rIns="310928" bIns="15545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7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456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913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6369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1825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5922" indent="-116592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7873" indent="-11065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6184" indent="-11929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55742" indent="-107415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6264" indent="-11551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70831" indent="-11551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5400" indent="-11551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79964" indent="-11551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34526" indent="-11551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913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4566" algn="l" defTabSz="310913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9134" algn="l" defTabSz="310913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3691" algn="l" defTabSz="310913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8259" algn="l" defTabSz="310913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2823" algn="l" defTabSz="310913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7391" algn="l" defTabSz="310913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81959" algn="l" defTabSz="310913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36517" algn="l" defTabSz="310913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075" tIns="186530" rIns="373075" bIns="1865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3075" tIns="186530" rIns="373075" bIns="1865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075" tIns="186530" rIns="373075" bIns="18653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3075" tIns="186530" rIns="373075" bIns="18653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855" tIns="155421" rIns="310855" bIns="1554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2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420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840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6260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1680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5651" indent="-11656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7340" indent="-11062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5373" indent="-11926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54678" indent="-10739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4931" indent="-11548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9135" indent="-11548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3341" indent="-11548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77542" indent="-11548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31745" indent="-11548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840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4201" algn="l" defTabSz="310840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8407" algn="l" defTabSz="310840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2606" algn="l" defTabSz="310840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6809" algn="l" defTabSz="310840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71011" algn="l" defTabSz="310840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5212" algn="l" defTabSz="310840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9422" algn="l" defTabSz="310840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33619" algn="l" defTabSz="310840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990" tIns="186485" rIns="372990" bIns="1864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990" tIns="186485" rIns="372990" bIns="1864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990" tIns="186485" rIns="372990" bIns="18648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990" tIns="186485" rIns="372990" bIns="18648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384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768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6151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1536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5379" indent="-11653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6809" indent="-110603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4559" indent="-11923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53615" indent="-107365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3601" indent="-1154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7441" indent="-1154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21283" indent="-1154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75121" indent="-1154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28962" indent="-1154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76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3841" algn="l" defTabSz="31076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7682" algn="l" defTabSz="31076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1517" algn="l" defTabSz="31076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5360" algn="l" defTabSz="31076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9201" algn="l" defTabSz="31076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3037" algn="l" defTabSz="31076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6887" algn="l" defTabSz="31076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30717" algn="l" defTabSz="31076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2768098" y="1390277"/>
            <a:ext cx="16071339" cy="2847789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942819" y="1441895"/>
            <a:ext cx="26420606" cy="2796405"/>
          </a:xfrm>
          <a:prstGeom prst="rect">
            <a:avLst/>
          </a:prstGeom>
        </p:spPr>
        <p:txBody>
          <a:bodyPr vert="horz" lIns="372905" tIns="186438" rIns="372905" bIns="186438" rtlCol="0" anchor="ctr">
            <a:noAutofit/>
          </a:bodyPr>
          <a:lstStyle/>
          <a:p>
            <a:r>
              <a:rPr lang="en-US" dirty="0"/>
              <a:t>Click edit Master title style</a:t>
            </a:r>
          </a:p>
        </p:txBody>
      </p:sp>
      <p:pic>
        <p:nvPicPr>
          <p:cNvPr id="9" name="Picture 8" descr="footer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-85725" y="32898346"/>
            <a:ext cx="28947617" cy="3211698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/>
        </p:nvPicPr>
        <p:blipFill>
          <a:blip r:embed="rId17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053" y="33041290"/>
            <a:ext cx="8074382" cy="2691103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6580561" y="33562426"/>
            <a:ext cx="11700405" cy="177378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8508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9" r:id="rId10"/>
    <p:sldLayoutId id="2147483770" r:id="rId11"/>
    <p:sldLayoutId id="2147483771" r:id="rId12"/>
    <p:sldLayoutId id="2147483772" r:id="rId13"/>
  </p:sldLayoutIdLst>
  <p:hf hdr="0" ftr="0" dt="0"/>
  <p:txStyles>
    <p:titleStyle>
      <a:lvl1pPr algn="l" defTabSz="1553479" rtl="0" eaLnBrk="1" latinLnBrk="0" hangingPunct="1">
        <a:spcBef>
          <a:spcPct val="0"/>
        </a:spcBef>
        <a:buNone/>
        <a:defRPr sz="12331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1165105" indent="-1165105" algn="l" defTabSz="1553479" rtl="0" eaLnBrk="1" latinLnBrk="0" hangingPunct="1">
        <a:spcBef>
          <a:spcPct val="20000"/>
        </a:spcBef>
        <a:buFont typeface="Arial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524404" indent="-970915" algn="l" defTabSz="1553479" rtl="0" eaLnBrk="1" latinLnBrk="0" hangingPunct="1">
        <a:spcBef>
          <a:spcPct val="20000"/>
        </a:spcBef>
        <a:buFont typeface="Arial"/>
        <a:buChar char="–"/>
        <a:defRPr sz="9415" kern="1200">
          <a:solidFill>
            <a:schemeClr val="tx1"/>
          </a:solidFill>
          <a:latin typeface="+mn-lt"/>
          <a:ea typeface="+mn-ea"/>
          <a:cs typeface="+mn-cs"/>
        </a:defRPr>
      </a:lvl2pPr>
      <a:lvl3pPr marL="3883691" indent="-776747" algn="l" defTabSz="1553479" rtl="0" eaLnBrk="1" latinLnBrk="0" hangingPunct="1">
        <a:spcBef>
          <a:spcPct val="20000"/>
        </a:spcBef>
        <a:buFont typeface="Arial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437166" indent="-776747" algn="l" defTabSz="1553479" rtl="0" eaLnBrk="1" latinLnBrk="0" hangingPunct="1">
        <a:spcBef>
          <a:spcPct val="20000"/>
        </a:spcBef>
        <a:buFont typeface="Arial"/>
        <a:buChar char="–"/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990650" indent="-776747" algn="l" defTabSz="1553479" rtl="0" eaLnBrk="1" latinLnBrk="0" hangingPunct="1">
        <a:spcBef>
          <a:spcPct val="20000"/>
        </a:spcBef>
        <a:buFont typeface="Arial"/>
        <a:buChar char="»"/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44129" indent="-776747" algn="l" defTabSz="1553479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97603" indent="-776747" algn="l" defTabSz="1553479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651081" indent="-776747" algn="l" defTabSz="1553479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204562" indent="-776747" algn="l" defTabSz="1553479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534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3479" algn="l" defTabSz="15534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6955" algn="l" defTabSz="15534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60433" algn="l" defTabSz="15534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3908" algn="l" defTabSz="15534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7390" algn="l" defTabSz="15534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20865" algn="l" defTabSz="15534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4350" algn="l" defTabSz="15534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27818" algn="l" defTabSz="15534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820" tIns="186395" rIns="372820" bIns="1863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820" tIns="186395" rIns="372820" bIns="1863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820" tIns="186395" rIns="372820" bIns="18639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820" tIns="186395" rIns="372820" bIns="18639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642" tIns="155309" rIns="310642" bIns="1553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642" tIns="155309" rIns="310642" bIns="15530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5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311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623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5934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1246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4830" indent="-11648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5748" indent="-11055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2940" indent="-11917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51491" indent="-107315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10939" indent="-1154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4048" indent="-1154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17175" indent="-1154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70285" indent="-1154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23399" indent="-11540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62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3118" algn="l" defTabSz="31062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6232" algn="l" defTabSz="31062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9346" algn="l" defTabSz="31062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2460" algn="l" defTabSz="31062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5578" algn="l" defTabSz="31062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8688" algn="l" defTabSz="31062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71810" algn="l" defTabSz="31062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24920" algn="l" defTabSz="31062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733" tIns="186350" rIns="372733" bIns="186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733" tIns="186350" rIns="372733" bIns="186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733" tIns="186350" rIns="372733" bIns="18635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570" tIns="155271" rIns="310570" bIns="1552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0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275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550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5825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1101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4559" indent="-1164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5218" indent="-110525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2130" indent="-11915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50430" indent="-107290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9607" indent="-1153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2359" indent="-1153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15114" indent="-1153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7866" indent="-1153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20617" indent="-1153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55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2758" algn="l" defTabSz="31055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5506" algn="l" defTabSz="31055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8259" algn="l" defTabSz="31055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11013" algn="l" defTabSz="31055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3768" algn="l" defTabSz="31055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6520" algn="l" defTabSz="31055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9276" algn="l" defTabSz="31055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22023" algn="l" defTabSz="310550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648" tIns="186305" rIns="372648" bIns="186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648" tIns="186305" rIns="372648" bIns="186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648" tIns="186305" rIns="372648" bIns="18630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648" tIns="186305" rIns="372648" bIns="1863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99" tIns="155234" rIns="310499" bIns="155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67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239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478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5717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0956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4287" indent="-1164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4686" indent="-110499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1320" indent="-11912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49366" indent="-107264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8272" indent="-11535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60667" indent="-11535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13056" indent="-11535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5448" indent="-11535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17839" indent="-11535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47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2397" algn="l" defTabSz="31047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4781" algn="l" defTabSz="31047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7176" algn="l" defTabSz="31047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9563" algn="l" defTabSz="31047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1958" algn="l" defTabSz="31047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4345" algn="l" defTabSz="31047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6743" algn="l" defTabSz="31047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19125" algn="l" defTabSz="310478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563" tIns="186260" rIns="372563" bIns="186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563" tIns="186260" rIns="372563" bIns="186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563" tIns="186260" rIns="372563" bIns="18626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563" tIns="186260" rIns="372563" bIns="18626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428" tIns="155196" rIns="310428" bIns="15519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6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203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405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5608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0811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4014" indent="-11640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4153" indent="-110473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70511" indent="-11909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48304" indent="-10724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6945" indent="-11532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8972" indent="-11532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11003" indent="-11532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3029" indent="-11532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15060" indent="-11532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40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2039" algn="l" defTabSz="31040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4056" algn="l" defTabSz="31040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6088" algn="l" defTabSz="31040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8119" algn="l" defTabSz="31040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60146" algn="l" defTabSz="31040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2172" algn="l" defTabSz="31040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4207" algn="l" defTabSz="31040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16228" algn="l" defTabSz="31040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478" tIns="186215" rIns="372478" bIns="1862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478" tIns="186215" rIns="372478" bIns="1862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478" tIns="186215" rIns="372478" bIns="18621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478" tIns="186215" rIns="372478" bIns="18621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357" tIns="155159" rIns="310357" bIns="1551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8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167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333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5500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0667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3743" indent="-11637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3622" indent="-110447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9701" indent="-11906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47243" indent="-107215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5610" indent="-1152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7283" indent="-1152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8945" indent="-1152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60615" indent="-1152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12284" indent="-1152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33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1675" algn="l" defTabSz="31033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3331" algn="l" defTabSz="31033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5001" algn="l" defTabSz="31033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6673" algn="l" defTabSz="31033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8336" algn="l" defTabSz="31033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10002" algn="l" defTabSz="31033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61674" algn="l" defTabSz="31033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13333" algn="l" defTabSz="310333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393" tIns="186170" rIns="372393" bIns="186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393" tIns="186170" rIns="372393" bIns="186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93" tIns="186170" rIns="372393" bIns="18617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93" tIns="186170" rIns="372393" bIns="1861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86" tIns="155121" rIns="310286" bIns="15512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4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131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260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5391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0522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3470" indent="-11634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3093" indent="-110421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8889" indent="-11904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46181" indent="-107189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4281" indent="-11527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5587" indent="-11527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6891" indent="-11527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58197" indent="-11527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09505" indent="-11527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2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1314" algn="l" defTabSz="3102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2608" algn="l" defTabSz="3102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3918" algn="l" defTabSz="3102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5226" algn="l" defTabSz="3102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6528" algn="l" defTabSz="3102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07827" algn="l" defTabSz="3102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59141" algn="l" defTabSz="3102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10439" algn="l" defTabSz="310260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2305" tIns="186123" rIns="372305" bIns="1861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1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2305" tIns="186123" rIns="372305" bIns="1861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05" tIns="186123" rIns="372305" bIns="186123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29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305" tIns="186123" rIns="372305" bIns="18612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213" tIns="155082" rIns="310213" bIns="15508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0" y="3425352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8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5095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188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5283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0377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3200" indent="-11632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72561" indent="-11039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68078" indent="-11901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6">
          <a:solidFill>
            <a:schemeClr val="tx1"/>
          </a:solidFill>
          <a:latin typeface="+mn-lt"/>
          <a:ea typeface="ＭＳ Ｐゴシック" pitchFamily="-105" charset="-128"/>
        </a:defRPr>
      </a:lvl3pPr>
      <a:lvl4pPr marL="4545125" indent="-107165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702948" indent="-1152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53896" indent="-1152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4839" indent="-1152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55783" indent="-1152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06726" indent="-11524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18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0950" algn="l" defTabSz="31018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1883" algn="l" defTabSz="31018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2830" algn="l" defTabSz="31018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3774" algn="l" defTabSz="31018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4722" algn="l" defTabSz="31018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05653" algn="l" defTabSz="31018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56608" algn="l" defTabSz="31018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07544" algn="l" defTabSz="31018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220" tIns="186080" rIns="372220" bIns="186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220" tIns="186080" rIns="372220" bIns="1860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220" tIns="186080" rIns="372220" bIns="18608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220" tIns="186080" rIns="372220" bIns="18608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142" tIns="155046" rIns="310142" bIns="155046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4124971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5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5059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10116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5174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20232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2926" indent="-116292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2028" indent="-11036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7266" indent="-118986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44063" indent="-10714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701617" indent="-11521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52206" indent="-11521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802785" indent="-11521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53368" indent="-11521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903949" indent="-11521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10116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50592" algn="l" defTabSz="310116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101160" algn="l" defTabSz="310116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51743" algn="l" defTabSz="310116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202327" algn="l" defTabSz="310116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52909" algn="l" defTabSz="310116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303486" algn="l" defTabSz="310116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54078" algn="l" defTabSz="310116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404648" algn="l" defTabSz="310116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73" tIns="186008" rIns="372073" bIns="186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73" tIns="186008" rIns="372073" bIns="1860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73" tIns="186008" rIns="372073" bIns="186008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pPr defTabSz="30999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73" tIns="186008" rIns="372073" bIns="18600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999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999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20" tIns="154986" rIns="310020" bIns="154986"/>
          <a:lstStyle/>
          <a:p>
            <a:pPr defTabSz="3099965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10020" tIns="154986" rIns="310020" bIns="154986"/>
          <a:lstStyle/>
          <a:p>
            <a:pPr defTabSz="3099965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6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999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996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4994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9993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2481" indent="-11624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1147" indent="-110328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5929" indent="-11893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42317" indent="-107099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9409" indent="-11517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9409" indent="-11517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9378" indent="-11517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9369" indent="-11517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9344" indent="-11517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99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9996" algn="l" defTabSz="30999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9965" algn="l" defTabSz="30999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9943" algn="l" defTabSz="30999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9931" algn="l" defTabSz="30999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9912" algn="l" defTabSz="30999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9899" algn="l" defTabSz="30999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9872" algn="l" defTabSz="30999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9856" algn="l" defTabSz="309996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45" tIns="185990" rIns="372045" bIns="185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2045" tIns="185990" rIns="372045" bIns="185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45" tIns="185990" rIns="372045" bIns="18599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2045" tIns="185990" rIns="372045" bIns="18599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96" tIns="154971" rIns="309996" bIns="1549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96" tIns="154971" rIns="309996" bIns="15497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7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987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971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4957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9943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2379" indent="-11623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0966" indent="-11031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5654" indent="-11893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41947" indent="-10709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8963" indent="-11516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8822" indent="-11516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8679" indent="-11516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8540" indent="-11516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8396" indent="-11516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97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9871" algn="l" defTabSz="30997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9716" algn="l" defTabSz="30997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9573" algn="l" defTabSz="30997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9437" algn="l" defTabSz="30997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9297" algn="l" defTabSz="30997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9149" algn="l" defTabSz="30997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9021" algn="l" defTabSz="30997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8866" algn="l" defTabSz="309971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960" tIns="185945" rIns="371960" bIns="185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960" tIns="185945" rIns="371960" bIns="185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960" tIns="185945" rIns="371960" bIns="18594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960" tIns="185945" rIns="371960" bIns="1859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926" tIns="154934" rIns="309926" bIns="1549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5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951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899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4848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9799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2110" indent="-11621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70439" indent="-110292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4846" indent="-11890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40888" indent="-107065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7632" indent="-11513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7126" indent="-11513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6626" indent="-11513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6126" indent="-11513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5621" indent="-11513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899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9513" algn="l" defTabSz="309899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8996" algn="l" defTabSz="309899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8489" algn="l" defTabSz="309899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7990" algn="l" defTabSz="309899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7489" algn="l" defTabSz="309899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6977" algn="l" defTabSz="309899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6489" algn="l" defTabSz="309899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5975" algn="l" defTabSz="309899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1875" tIns="185900" rIns="371875" bIns="1859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1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1875" tIns="185900" rIns="371875" bIns="1859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875" tIns="185900" rIns="371875" bIns="18590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29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875" tIns="185900" rIns="371875" bIns="18590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855" tIns="154896" rIns="309855" bIns="15489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3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4914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827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4740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9654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1835" indent="-11618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69906" indent="-11026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64040" indent="-11887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6">
          <a:solidFill>
            <a:schemeClr val="tx1"/>
          </a:solidFill>
          <a:latin typeface="+mn-lt"/>
          <a:ea typeface="ＭＳ Ｐゴシック" pitchFamily="-105" charset="-128"/>
        </a:defRPr>
      </a:lvl3pPr>
      <a:lvl4pPr marL="4539826" indent="-10704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696305" indent="-11510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45439" indent="-11510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4578" indent="-11510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43711" indent="-11510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92847" indent="-11510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82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9148" algn="l" defTabSz="30982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8273" algn="l" defTabSz="30982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7406" algn="l" defTabSz="30982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6542" algn="l" defTabSz="30982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5681" algn="l" defTabSz="30982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4811" algn="l" defTabSz="30982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43959" algn="l" defTabSz="30982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93086" algn="l" defTabSz="30982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730" tIns="185828" rIns="371730" bIns="1858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730" tIns="185828" rIns="371730" bIns="1858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730" tIns="185828" rIns="371730" bIns="185828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pPr defTabSz="309707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730" tIns="185828" rIns="371730" bIns="18582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97074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9707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34" tIns="154836" rIns="309734" bIns="154836"/>
          <a:lstStyle/>
          <a:p>
            <a:pPr defTabSz="3097074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734" tIns="154836" rIns="309734" bIns="154836"/>
          <a:lstStyle/>
          <a:p>
            <a:pPr defTabSz="3097074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40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854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707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4561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9415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1389" indent="-11613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9029" indent="-110224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2700" indent="-11882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38080" indent="-10700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4097" indent="-11506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2649" indent="-11506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91167" indent="-11506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9715" indent="-11506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8248" indent="-11506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70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8548" algn="l" defTabSz="30970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7074" algn="l" defTabSz="30970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5611" algn="l" defTabSz="30970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4150" algn="l" defTabSz="30970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2686" algn="l" defTabSz="30970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91228" algn="l" defTabSz="30970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9753" algn="l" defTabSz="30970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88293" algn="l" defTabSz="309707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40" tIns="185783" rIns="371640" bIns="1857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40" tIns="185783" rIns="371640" bIns="1857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40" tIns="185783" rIns="371640" bIns="185783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pPr defTabSz="309635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40" tIns="185783" rIns="371640" bIns="18578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9635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9635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6355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59" tIns="154799" rIns="309659" bIns="154799"/>
          <a:lstStyle/>
          <a:p>
            <a:pPr defTabSz="3096355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2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818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635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4452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9270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1117" indent="-11611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8504" indent="-110199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1896" indent="-11880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37018" indent="-10697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2775" indent="-11503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0962" indent="-11503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9119" indent="-11503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7304" indent="-11503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5477" indent="-11503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63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8188" algn="l" defTabSz="30963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6355" algn="l" defTabSz="30963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4526" algn="l" defTabSz="30963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2707" algn="l" defTabSz="30963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0880" algn="l" defTabSz="30963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9062" algn="l" defTabSz="30963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7227" algn="l" defTabSz="30963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85401" algn="l" defTabSz="30963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18" tIns="185770" rIns="371618" bIns="1857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618" tIns="185770" rIns="371618" bIns="1857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18" tIns="185770" rIns="371618" bIns="18577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618" tIns="185770" rIns="371618" bIns="1857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41" tIns="154788" rIns="309641" bIns="1547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641" tIns="154788" rIns="309641" bIns="1547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1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4" r:id="rId1"/>
    <p:sldLayoutId id="2147483945" r:id="rId2"/>
    <p:sldLayoutId id="214748394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806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610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4415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9220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1027" indent="-11610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8325" indent="-110189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1619" indent="-1187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36652" indent="-106966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2322" indent="-1150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40373" indent="-1150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8427" indent="-1150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6479" indent="-1150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4530" indent="-11502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61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8067" algn="l" defTabSz="30961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6109" algn="l" defTabSz="30961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4159" algn="l" defTabSz="30961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2207" algn="l" defTabSz="30961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40264" algn="l" defTabSz="30961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8316" algn="l" defTabSz="30961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6378" algn="l" defTabSz="30961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84417" algn="l" defTabSz="30961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533" tIns="185725" rIns="371533" bIns="1857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533" tIns="185725" rIns="371533" bIns="1857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533" tIns="185725" rIns="371533" bIns="18572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533" tIns="185725" rIns="371533" bIns="18572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570" tIns="154750" rIns="309570" bIns="1547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3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770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538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4307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9076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0752" indent="-11607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7795" indent="-11016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0811" indent="-118765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35595" indent="-106941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90993" indent="-11500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8682" indent="-11500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6380" indent="-11500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4070" indent="-11500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81759" indent="-11500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53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7705" algn="l" defTabSz="30953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5386" algn="l" defTabSz="30953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3076" algn="l" defTabSz="30953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90766" algn="l" defTabSz="30953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8462" algn="l" defTabSz="30953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6147" algn="l" defTabSz="30953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3852" algn="l" defTabSz="30953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81529" algn="l" defTabSz="309538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448" tIns="185680" rIns="371448" bIns="185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448" tIns="185680" rIns="371448" bIns="185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448" tIns="185680" rIns="371448" bIns="18568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448" tIns="185680" rIns="371448" bIns="18568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99" tIns="154713" rIns="309499" bIns="1547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60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734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466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4199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8932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0483" indent="-1160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7266" indent="-11013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60005" indent="-11873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34537" indent="-10691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9667" indent="-11497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6994" indent="-11497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4330" indent="-11497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31658" indent="-11497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78982" indent="-11497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4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7344" algn="l" defTabSz="3094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4663" algn="l" defTabSz="3094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1993" algn="l" defTabSz="3094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9320" algn="l" defTabSz="3094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6654" algn="l" defTabSz="3094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3985" algn="l" defTabSz="3094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31325" algn="l" defTabSz="3094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78640" algn="l" defTabSz="30946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360" tIns="185635" rIns="371360" bIns="1856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360" tIns="185635" rIns="371360" bIns="1856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360" tIns="185635" rIns="371360" bIns="18563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360" tIns="185635" rIns="371360" bIns="18563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426" tIns="154675" rIns="309426" bIns="15467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3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  <p:sldLayoutId id="2147483988" r:id="rId9"/>
    <p:sldLayoutId id="2147483989" r:id="rId10"/>
    <p:sldLayoutId id="214748399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698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394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4091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8787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60209" indent="-11602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6741" indent="-110112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9199" indent="-11871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33481" indent="-106891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8340" indent="-1149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5305" indent="-1149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82278" indent="-1149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29247" indent="-1149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76212" indent="-11494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394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6984" algn="l" defTabSz="309394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3942" algn="l" defTabSz="309394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40910" algn="l" defTabSz="309394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7876" algn="l" defTabSz="309394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4852" algn="l" defTabSz="309394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81817" algn="l" defTabSz="309394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8799" algn="l" defTabSz="309394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75753" algn="l" defTabSz="309394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5" y="1441662"/>
            <a:ext cx="25923241" cy="4158302"/>
          </a:xfrm>
          <a:prstGeom prst="rect">
            <a:avLst/>
          </a:prstGeom>
        </p:spPr>
        <p:txBody>
          <a:bodyPr vert="horz" lIns="0" tIns="185553" rIns="0" bIns="185553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6799973"/>
            <a:ext cx="25923241" cy="25358151"/>
          </a:xfrm>
          <a:prstGeom prst="rect">
            <a:avLst/>
          </a:prstGeom>
        </p:spPr>
        <p:txBody>
          <a:bodyPr vert="horz" lIns="371213" tIns="185553" rIns="371213" bIns="185553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6977"/>
            <a:ext cx="6720840" cy="1916651"/>
          </a:xfrm>
          <a:prstGeom prst="rect">
            <a:avLst/>
          </a:prstGeom>
        </p:spPr>
        <p:txBody>
          <a:bodyPr vert="horz" lIns="371213" tIns="185553" rIns="371213" bIns="185553" rtlCol="0" anchor="ctr"/>
          <a:lstStyle>
            <a:lvl1pPr algn="l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2743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4" y="33366977"/>
            <a:ext cx="9121140" cy="1916651"/>
          </a:xfrm>
          <a:prstGeom prst="rect">
            <a:avLst/>
          </a:prstGeom>
        </p:spPr>
        <p:txBody>
          <a:bodyPr vert="horz" lIns="371213" tIns="185553" rIns="371213" bIns="185553" rtlCol="0" anchor="ctr"/>
          <a:lstStyle>
            <a:lvl1pPr algn="ctr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2743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6977"/>
            <a:ext cx="6720840" cy="1916651"/>
          </a:xfrm>
          <a:prstGeom prst="rect">
            <a:avLst/>
          </a:prstGeom>
        </p:spPr>
        <p:txBody>
          <a:bodyPr vert="horz" lIns="371213" tIns="185553" rIns="371213" bIns="185553" rtlCol="0" anchor="ctr"/>
          <a:lstStyle>
            <a:lvl1pPr algn="r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2743"/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092743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02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</p:sldLayoutIdLst>
  <p:hf hdr="0" ftr="0" dt="0"/>
  <p:txStyles>
    <p:titleStyle>
      <a:lvl1pPr algn="ctr" defTabSz="3092743" rtl="0" eaLnBrk="1" latinLnBrk="0" hangingPunct="1">
        <a:spcBef>
          <a:spcPct val="0"/>
        </a:spcBef>
        <a:buNone/>
        <a:defRPr sz="14998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1159767" indent="-1159767" algn="l" defTabSz="3092743" rtl="0" eaLnBrk="1" latinLnBrk="0" hangingPunct="1">
        <a:spcBef>
          <a:spcPct val="20000"/>
        </a:spcBef>
        <a:buFont typeface="Arial" pitchFamily="34" charset="0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512850" indent="-966495" algn="l" defTabSz="3092743" rtl="0" eaLnBrk="1" latinLnBrk="0" hangingPunct="1">
        <a:spcBef>
          <a:spcPct val="20000"/>
        </a:spcBef>
        <a:buFont typeface="Arial" pitchFamily="34" charset="0"/>
        <a:buChar char="–"/>
        <a:defRPr sz="9415" kern="1200">
          <a:solidFill>
            <a:schemeClr val="tx1"/>
          </a:solidFill>
          <a:latin typeface="+mn-lt"/>
          <a:ea typeface="+mn-ea"/>
          <a:cs typeface="+mn-cs"/>
        </a:defRPr>
      </a:lvl2pPr>
      <a:lvl3pPr marL="3865926" indent="-773195" algn="l" defTabSz="3092743" rtl="0" eaLnBrk="1" latinLnBrk="0" hangingPunct="1">
        <a:spcBef>
          <a:spcPct val="20000"/>
        </a:spcBef>
        <a:buFont typeface="Arial" pitchFamily="34" charset="0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412295" indent="-773195" algn="l" defTabSz="3092743" rtl="0" eaLnBrk="1" latinLnBrk="0" hangingPunct="1">
        <a:spcBef>
          <a:spcPct val="20000"/>
        </a:spcBef>
        <a:buFont typeface="Arial" pitchFamily="34" charset="0"/>
        <a:buChar char="–"/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958682" indent="-773195" algn="l" defTabSz="3092743" rtl="0" eaLnBrk="1" latinLnBrk="0" hangingPunct="1">
        <a:spcBef>
          <a:spcPct val="20000"/>
        </a:spcBef>
        <a:buFont typeface="Arial" pitchFamily="34" charset="0"/>
        <a:buChar char="»"/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05051" indent="-773195" algn="l" defTabSz="3092743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51415" indent="-773195" algn="l" defTabSz="3092743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597784" indent="-773195" algn="l" defTabSz="3092743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144155" indent="-773195" algn="l" defTabSz="3092743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927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6384" algn="l" defTabSz="30927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2743" algn="l" defTabSz="30927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9112" algn="l" defTabSz="30927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5489" algn="l" defTabSz="30927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1861" algn="l" defTabSz="30927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8232" algn="l" defTabSz="30927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4595" algn="l" defTabSz="30927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70969" algn="l" defTabSz="30927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85" tIns="185545" rIns="371185" bIns="18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85" tIns="185545" rIns="371185" bIns="18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85" tIns="185545" rIns="371185" bIns="18554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85" tIns="185545" rIns="371185" bIns="1855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80" tIns="154600" rIns="309280" bIns="1546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80" tIns="154600" rIns="309280" bIns="1546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9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4" r:id="rId1"/>
    <p:sldLayoutId id="2147484005" r:id="rId2"/>
    <p:sldLayoutId id="2147484006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626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249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3874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8499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9669" indent="-11596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5686" indent="-110061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7584" indent="-11865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31365" indent="-106841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5688" indent="-11489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1930" indent="-11489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8181" indent="-11489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24434" indent="-11489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70675" indent="-11489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24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6261" algn="l" defTabSz="30924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2499" algn="l" defTabSz="30924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8741" algn="l" defTabSz="30924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4992" algn="l" defTabSz="30924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31240" algn="l" defTabSz="30924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7486" algn="l" defTabSz="30924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3745" algn="l" defTabSz="30924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9985" algn="l" defTabSz="309249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00" tIns="185500" rIns="371100" bIns="1855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100" tIns="185500" rIns="371100" bIns="1855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00" tIns="185500" rIns="371100" bIns="18550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100" tIns="185500" rIns="371100" bIns="18550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209" tIns="154563" rIns="309209" bIns="15456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8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6" r:id="rId1"/>
    <p:sldLayoutId id="2147484017" r:id="rId2"/>
    <p:sldLayoutId id="2147484018" r:id="rId3"/>
    <p:sldLayoutId id="2147484019" r:id="rId4"/>
    <p:sldLayoutId id="2147484020" r:id="rId5"/>
    <p:sldLayoutId id="2147484021" r:id="rId6"/>
    <p:sldLayoutId id="2147484022" r:id="rId7"/>
    <p:sldLayoutId id="2147484023" r:id="rId8"/>
    <p:sldLayoutId id="2147484024" r:id="rId9"/>
    <p:sldLayoutId id="2147484025" r:id="rId10"/>
    <p:sldLayoutId id="214748402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590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177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3765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8354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9402" indent="-11594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5157" indent="-110036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6778" indent="-11862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30308" indent="-106817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4361" indent="-11486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30247" indent="-11486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6137" indent="-11486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22027" indent="-11486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67909" indent="-11486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177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5901" algn="l" defTabSz="309177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1776" algn="l" defTabSz="309177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7658" algn="l" defTabSz="309177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3548" algn="l" defTabSz="309177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9442" algn="l" defTabSz="309177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5320" algn="l" defTabSz="309177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21221" algn="l" defTabSz="309177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7100" algn="l" defTabSz="309177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020" tIns="185455" rIns="371020" bIns="185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020" tIns="185455" rIns="371020" bIns="1854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020" tIns="185455" rIns="371020" bIns="18545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1020" tIns="185455" rIns="371020" bIns="18545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142" tIns="154525" rIns="309142" bIns="15452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2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30" r:id="rId3"/>
    <p:sldLayoutId id="2147484031" r:id="rId4"/>
    <p:sldLayoutId id="2147484032" r:id="rId5"/>
    <p:sldLayoutId id="2147484033" r:id="rId6"/>
    <p:sldLayoutId id="2147484034" r:id="rId7"/>
    <p:sldLayoutId id="2147484035" r:id="rId8"/>
    <p:sldLayoutId id="2147484036" r:id="rId9"/>
    <p:sldLayoutId id="2147484037" r:id="rId10"/>
    <p:sldLayoutId id="214748403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554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105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3657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8210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9134" indent="-11591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4632" indent="-11001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5972" indent="-11860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29254" indent="-106792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3039" indent="-11484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8560" indent="-11484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4090" indent="-11484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9619" indent="-11484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65141" indent="-11484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10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5543" algn="l" defTabSz="30910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1055" algn="l" defTabSz="30910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6579" algn="l" defTabSz="30910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2107" algn="l" defTabSz="30910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7638" algn="l" defTabSz="30910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3162" algn="l" defTabSz="30910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8698" algn="l" defTabSz="30910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4217" algn="l" defTabSz="309105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933" tIns="185410" rIns="370933" bIns="185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933" tIns="185410" rIns="370933" bIns="185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933" tIns="185410" rIns="370933" bIns="18541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933" tIns="185410" rIns="370933" bIns="18541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9070" tIns="154488" rIns="309070" bIns="15448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6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517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9033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3549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8066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8863" indent="-11588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4103" indent="-109984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5162" indent="-11857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28199" indent="-10676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1716" indent="-114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6873" indent="-114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72045" indent="-114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7214" indent="-114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62371" indent="-1148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9033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5178" algn="l" defTabSz="309033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90333" algn="l" defTabSz="309033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5494" algn="l" defTabSz="309033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80669" algn="l" defTabSz="309033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5839" algn="l" defTabSz="309033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70998" algn="l" defTabSz="309033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6176" algn="l" defTabSz="309033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61334" algn="l" defTabSz="309033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845" tIns="185365" rIns="370845" bIns="1853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845" tIns="185365" rIns="370845" bIns="1853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845" tIns="185365" rIns="370845" bIns="18536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845" tIns="185365" rIns="370845" bIns="18536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97" tIns="154450" rIns="308997" bIns="15445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90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  <p:sldLayoutId id="2147484057" r:id="rId6"/>
    <p:sldLayoutId id="2147484058" r:id="rId7"/>
    <p:sldLayoutId id="2147484059" r:id="rId8"/>
    <p:sldLayoutId id="2147484060" r:id="rId9"/>
    <p:sldLayoutId id="2147484061" r:id="rId10"/>
    <p:sldLayoutId id="214748406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481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8961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3441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7922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8598" indent="-11585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3575" indent="-109959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4356" indent="-11854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27145" indent="-106742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80387" indent="-11478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5190" indent="-11478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9997" indent="-11478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4806" indent="-11478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59609" indent="-11478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96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4818" algn="l" defTabSz="30896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9612" algn="l" defTabSz="30896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4415" algn="l" defTabSz="30896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9226" algn="l" defTabSz="30896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4035" algn="l" defTabSz="30896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8833" algn="l" defTabSz="30896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3651" algn="l" defTabSz="30896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58451" algn="l" defTabSz="30896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758" tIns="185320" rIns="370758" bIns="1853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758" tIns="185320" rIns="370758" bIns="1853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758" tIns="185320" rIns="370758" bIns="18532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758" tIns="185320" rIns="370758" bIns="18532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924" tIns="154413" rIns="308924" bIns="154413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4" r:id="rId1"/>
    <p:sldLayoutId id="2147484065" r:id="rId2"/>
    <p:sldLayoutId id="2147484066" r:id="rId3"/>
    <p:sldLayoutId id="2147484067" r:id="rId4"/>
    <p:sldLayoutId id="2147484068" r:id="rId5"/>
    <p:sldLayoutId id="2147484069" r:id="rId6"/>
    <p:sldLayoutId id="2147484070" r:id="rId7"/>
    <p:sldLayoutId id="2147484071" r:id="rId8"/>
    <p:sldLayoutId id="2147484072" r:id="rId9"/>
    <p:sldLayoutId id="2147484073" r:id="rId10"/>
    <p:sldLayoutId id="214748407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445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8888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3333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7778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8327" indent="-11583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3046" indent="-109934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3554" indent="-11851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26087" indent="-10671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9065" indent="-1147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3502" indent="-1147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7949" indent="-1147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2402" indent="-1147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56843" indent="-1147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888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4457" algn="l" defTabSz="308888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8889" algn="l" defTabSz="308888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3336" algn="l" defTabSz="308888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7786" algn="l" defTabSz="308888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2235" algn="l" defTabSz="308888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6671" algn="l" defTabSz="308888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11132" algn="l" defTabSz="308888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55571" algn="l" defTabSz="308888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673" tIns="185273" rIns="370673" bIns="1852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673" tIns="185273" rIns="370673" bIns="1852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673" tIns="185273" rIns="370673" bIns="185273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673" tIns="185273" rIns="370673" bIns="18527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853" tIns="154374" rIns="308853" bIns="15437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5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6" r:id="rId1"/>
    <p:sldLayoutId id="2147484077" r:id="rId2"/>
    <p:sldLayoutId id="2147484078" r:id="rId3"/>
    <p:sldLayoutId id="2147484079" r:id="rId4"/>
    <p:sldLayoutId id="2147484080" r:id="rId5"/>
    <p:sldLayoutId id="2147484081" r:id="rId6"/>
    <p:sldLayoutId id="2147484082" r:id="rId7"/>
    <p:sldLayoutId id="2147484083" r:id="rId8"/>
    <p:sldLayoutId id="2147484084" r:id="rId9"/>
    <p:sldLayoutId id="2147484085" r:id="rId10"/>
    <p:sldLayoutId id="214748408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409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8816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3225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7634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8056" indent="-11580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2521" indent="-10990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2743" indent="-1184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25033" indent="-10669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7736" indent="-11473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1819" indent="-11473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5906" indent="-11473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10000" indent="-11473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54078" indent="-11473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81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4095" algn="l" defTabSz="30881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8168" algn="l" defTabSz="30881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2257" algn="l" defTabSz="30881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6345" algn="l" defTabSz="30881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20438" algn="l" defTabSz="30881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4513" algn="l" defTabSz="30881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8610" algn="l" defTabSz="30881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52692" algn="l" defTabSz="30881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88" tIns="185230" rIns="370588" bIns="1852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88" tIns="185230" rIns="370588" bIns="1852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88" tIns="185230" rIns="370588" bIns="18523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88" tIns="185230" rIns="370588" bIns="18523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82" tIns="154338" rIns="308782" bIns="15433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7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373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8745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3117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7490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7786" indent="-1157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1992" indent="-109883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1942" indent="-11846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23976" indent="-106667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6412" indent="-11470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20132" indent="-11470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3863" indent="-11470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7596" indent="-11470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51312" indent="-11470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74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3735" algn="l" defTabSz="30874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7450" algn="l" defTabSz="30874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1176" algn="l" defTabSz="30874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4908" algn="l" defTabSz="30874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8631" algn="l" defTabSz="30874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2354" algn="l" defTabSz="30874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6090" algn="l" defTabSz="30874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49814" algn="l" defTabSz="30874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03" tIns="185185" rIns="370503" bIns="1851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503" tIns="185185" rIns="370503" bIns="1851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03" tIns="185185" rIns="370503" bIns="18518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503" tIns="185185" rIns="370503" bIns="18518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712" tIns="154300" rIns="308712" bIns="15430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00177" y="33374865"/>
            <a:ext cx="4245189" cy="204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0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337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8672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3009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7346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7515" indent="-11575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1463" indent="-109857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51139" indent="-11843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22918" indent="-106642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5090" indent="-11467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8449" indent="-11467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61823" indent="-11467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5188" indent="-11467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8548" indent="-11467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672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3374" algn="l" defTabSz="308672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6729" algn="l" defTabSz="308672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30097" algn="l" defTabSz="308672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3466" algn="l" defTabSz="308672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6834" algn="l" defTabSz="308672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60193" algn="l" defTabSz="308672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3571" algn="l" defTabSz="308672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46931" algn="l" defTabSz="308672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418" tIns="185140" rIns="370418" bIns="1851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1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418" tIns="185140" rIns="370418" bIns="1851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418" tIns="185140" rIns="370418" bIns="18514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29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418" tIns="185140" rIns="370418" bIns="18514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4860F9-DD7C-AE47-98ED-AEBA17B0375F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641" tIns="154263" rIns="308641" bIns="15426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082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42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2" r:id="rId1"/>
    <p:sldLayoutId id="2147484113" r:id="rId2"/>
    <p:sldLayoutId id="2147484114" r:id="rId3"/>
    <p:sldLayoutId id="2147484115" r:id="rId4"/>
    <p:sldLayoutId id="2147484116" r:id="rId5"/>
    <p:sldLayoutId id="2147484117" r:id="rId6"/>
    <p:sldLayoutId id="2147484118" r:id="rId7"/>
    <p:sldLayoutId id="2147484119" r:id="rId8"/>
    <p:sldLayoutId id="2147484120" r:id="rId9"/>
    <p:sldLayoutId id="2147484121" r:id="rId10"/>
    <p:sldLayoutId id="2147484122" r:id="rId11"/>
    <p:sldLayoutId id="2147484123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4301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8601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2902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7202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7251" indent="-1157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60937" indent="-109831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50334" indent="-11840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6">
          <a:solidFill>
            <a:schemeClr val="tx1"/>
          </a:solidFill>
          <a:latin typeface="+mn-lt"/>
          <a:ea typeface="ＭＳ Ｐゴシック" pitchFamily="-105" charset="-128"/>
        </a:defRPr>
      </a:lvl3pPr>
      <a:lvl4pPr marL="4521866" indent="-106617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673767" indent="-11465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16764" indent="-11465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9780" indent="-11465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2787" indent="-11465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5782" indent="-11465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601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3014" algn="l" defTabSz="308601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6014" algn="l" defTabSz="308601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9020" algn="l" defTabSz="308601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2023" algn="l" defTabSz="308601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5030" algn="l" defTabSz="308601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8035" algn="l" defTabSz="308601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801053" algn="l" defTabSz="308601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44050" algn="l" defTabSz="308601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333" tIns="185098" rIns="370333" bIns="185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333" tIns="185098" rIns="370333" bIns="1850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3" tIns="185098" rIns="370333" bIns="185098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333" tIns="185098" rIns="370333" bIns="18509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570" tIns="154228" rIns="308570" bIns="15422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4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265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8529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2794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7058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6980" indent="-11569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60405" indent="-109806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9530" indent="-1183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20808" indent="-106593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2442" indent="-11462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5081" indent="-11462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7736" indent="-11462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300388" indent="-11462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3021" indent="-11462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529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2651" algn="l" defTabSz="308529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5294" algn="l" defTabSz="308529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7941" algn="l" defTabSz="308529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70583" algn="l" defTabSz="308529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3232" algn="l" defTabSz="308529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5877" algn="l" defTabSz="308529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8533" algn="l" defTabSz="308529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41173" algn="l" defTabSz="308529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245" tIns="185058" rIns="370245" bIns="1850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245" tIns="185058" rIns="370245" bIns="1850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245" tIns="185058" rIns="370245" bIns="185058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245" tIns="185058" rIns="370245" bIns="18505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97" tIns="154195" rIns="308497" bIns="1541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137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7" r:id="rId1"/>
    <p:sldLayoutId id="2147484138" r:id="rId2"/>
    <p:sldLayoutId id="2147484139" r:id="rId3"/>
    <p:sldLayoutId id="2147484140" r:id="rId4"/>
    <p:sldLayoutId id="2147484141" r:id="rId5"/>
    <p:sldLayoutId id="2147484142" r:id="rId6"/>
    <p:sldLayoutId id="2147484143" r:id="rId7"/>
    <p:sldLayoutId id="2147484144" r:id="rId8"/>
    <p:sldLayoutId id="2147484145" r:id="rId9"/>
    <p:sldLayoutId id="2147484146" r:id="rId10"/>
    <p:sldLayoutId id="214748414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229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8457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2686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6914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6711" indent="-11567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9880" indent="-10978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8727" indent="-11835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19756" indent="-10656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71116" indent="-11459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3402" indent="-11459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5691" indent="-11459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97988" indent="-11459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40259" indent="-11459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45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2291" algn="l" defTabSz="30845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4573" algn="l" defTabSz="30845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6860" algn="l" defTabSz="30845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9144" algn="l" defTabSz="30845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11435" algn="l" defTabSz="30845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3719" algn="l" defTabSz="30845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6014" algn="l" defTabSz="30845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38296" algn="l" defTabSz="308457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160" tIns="185013" rIns="370160" bIns="185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0160" tIns="185013" rIns="370160" bIns="185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342719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160" tIns="185013" rIns="370160" bIns="185013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3402196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160" tIns="185013" rIns="370160" bIns="18501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124969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426" tIns="154157" rIns="308426" bIns="15415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4502961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0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  <p:sldLayoutId id="2147484150" r:id="rId2"/>
    <p:sldLayoutId id="2147484151" r:id="rId3"/>
    <p:sldLayoutId id="2147484152" r:id="rId4"/>
    <p:sldLayoutId id="2147484153" r:id="rId5"/>
    <p:sldLayoutId id="2147484154" r:id="rId6"/>
    <p:sldLayoutId id="2147484155" r:id="rId7"/>
    <p:sldLayoutId id="2147484156" r:id="rId8"/>
    <p:sldLayoutId id="2147484157" r:id="rId9"/>
    <p:sldLayoutId id="2147484158" r:id="rId10"/>
    <p:sldLayoutId id="214748415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193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8385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2578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6770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6444" indent="-11564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9353" indent="-109754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7923" indent="-11832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18698" indent="-106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69795" indent="-11457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11719" indent="-11457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3652" indent="-11457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95584" indent="-11457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37502" indent="-11457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3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1932" algn="l" defTabSz="3083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3857" algn="l" defTabSz="3083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5781" algn="l" defTabSz="3083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7709" algn="l" defTabSz="3083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9640" algn="l" defTabSz="3083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51560" algn="l" defTabSz="3083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3494" algn="l" defTabSz="3083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35416" algn="l" defTabSz="3083857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075" tIns="184970" rIns="370075" bIns="1849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1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70075" tIns="184970" rIns="370075" bIns="1849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075" tIns="184970" rIns="370075" bIns="18497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29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70075" tIns="184970" rIns="370075" bIns="184970" numCol="1" anchor="b" anchorCtr="0" compatLnSpc="1">
            <a:prstTxWarp prst="textNoShape">
              <a:avLst/>
            </a:prstTxWarp>
          </a:bodyPr>
          <a:lstStyle>
            <a:lvl1pPr algn="r">
              <a:defRPr sz="5249" smtClean="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F84C08-C189-5C4C-822D-BCB9DCC3AF18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08355" tIns="154121" rIns="308355" bIns="15412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08355" tIns="154121" rIns="308355" bIns="15412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082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6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54156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8313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2470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6626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6176" indent="-11561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332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258824" indent="-109729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7499">
          <a:solidFill>
            <a:schemeClr val="tx1"/>
          </a:solidFill>
          <a:latin typeface="+mn-lt"/>
          <a:ea typeface="ＭＳ Ｐゴシック" pitchFamily="-105" charset="-128"/>
        </a:defRPr>
      </a:lvl2pPr>
      <a:lvl3pPr marL="3447122" indent="-11829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6916">
          <a:solidFill>
            <a:schemeClr val="tx1"/>
          </a:solidFill>
          <a:latin typeface="+mn-lt"/>
          <a:ea typeface="ＭＳ Ｐゴシック" pitchFamily="-105" charset="-128"/>
        </a:defRPr>
      </a:lvl3pPr>
      <a:lvl4pPr marL="4517646" indent="-10651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5668472" indent="-11454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5249">
          <a:solidFill>
            <a:schemeClr val="tx1"/>
          </a:solidFill>
          <a:latin typeface="+mn-lt"/>
          <a:ea typeface="ＭＳ Ｐゴシック" pitchFamily="-105" charset="-128"/>
        </a:defRPr>
      </a:lvl5pPr>
      <a:lvl6pPr marL="7210036" indent="-11454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51610" indent="-11454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93186" indent="-11454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34738" indent="-11454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31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1568" algn="l" defTabSz="30831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3138" algn="l" defTabSz="30831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4702" algn="l" defTabSz="30831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6267" algn="l" defTabSz="30831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7840" algn="l" defTabSz="30831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9402" algn="l" defTabSz="30831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90977" algn="l" defTabSz="30831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32541" algn="l" defTabSz="30831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5" y="400000"/>
            <a:ext cx="26883361" cy="4799964"/>
          </a:xfrm>
          <a:prstGeom prst="rect">
            <a:avLst/>
          </a:prstGeom>
        </p:spPr>
        <p:txBody>
          <a:bodyPr vert="horz" lIns="369988" tIns="184923" rIns="369988" bIns="184923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5" y="5199968"/>
            <a:ext cx="26883361" cy="28166460"/>
          </a:xfrm>
          <a:prstGeom prst="rect">
            <a:avLst/>
          </a:prstGeom>
        </p:spPr>
        <p:txBody>
          <a:bodyPr vert="horz" lIns="369988" tIns="184923" rIns="369988" bIns="184923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523"/>
            <a:ext cx="6720840" cy="1683321"/>
          </a:xfrm>
          <a:prstGeom prst="rect">
            <a:avLst/>
          </a:prstGeom>
        </p:spPr>
        <p:txBody>
          <a:bodyPr vert="horz" lIns="369988" tIns="184923" rIns="369988" bIns="184923" rtlCol="0" anchor="ctr"/>
          <a:lstStyle>
            <a:lvl1pPr algn="l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523"/>
            <a:ext cx="9121140" cy="1683321"/>
          </a:xfrm>
          <a:prstGeom prst="rect">
            <a:avLst/>
          </a:prstGeom>
        </p:spPr>
        <p:txBody>
          <a:bodyPr vert="horz" lIns="369988" tIns="184923" rIns="369988" bIns="184923" rtlCol="0" anchor="ctr"/>
          <a:lstStyle>
            <a:lvl1pPr algn="ctr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08283" tIns="154082" rIns="308283" bIns="154082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6916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6916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040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</p:sldLayoutIdLst>
  <p:hf hdr="0" ftr="0" dt="0"/>
  <p:txStyles>
    <p:titleStyle>
      <a:lvl1pPr algn="l" defTabSz="3082419" rtl="0" eaLnBrk="1" latinLnBrk="0" hangingPunct="1">
        <a:spcBef>
          <a:spcPct val="0"/>
        </a:spcBef>
        <a:buNone/>
        <a:defRPr sz="13581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5905" indent="-1155905" algn="l" defTabSz="3082419" rtl="0" eaLnBrk="1" latinLnBrk="0" hangingPunct="1">
        <a:spcBef>
          <a:spcPct val="20000"/>
        </a:spcBef>
        <a:buFont typeface="Arial" pitchFamily="34" charset="0"/>
        <a:buChar char="•"/>
        <a:defRPr sz="9415" kern="1200">
          <a:solidFill>
            <a:schemeClr val="tx1"/>
          </a:solidFill>
          <a:latin typeface="+mn-lt"/>
          <a:ea typeface="+mn-ea"/>
          <a:cs typeface="+mn-cs"/>
        </a:defRPr>
      </a:lvl1pPr>
      <a:lvl2pPr marL="2504453" indent="-963265" algn="l" defTabSz="3082419" rtl="0" eaLnBrk="1" latinLnBrk="0" hangingPunct="1">
        <a:spcBef>
          <a:spcPct val="20000"/>
        </a:spcBef>
        <a:buFont typeface="Arial" pitchFamily="34" charset="0"/>
        <a:buChar char="–"/>
        <a:defRPr sz="8332" kern="1200">
          <a:solidFill>
            <a:schemeClr val="tx1"/>
          </a:solidFill>
          <a:latin typeface="+mn-lt"/>
          <a:ea typeface="+mn-ea"/>
          <a:cs typeface="+mn-cs"/>
        </a:defRPr>
      </a:lvl2pPr>
      <a:lvl3pPr marL="3853004" indent="-770610" algn="l" defTabSz="3082419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394220" indent="-770610" algn="l" defTabSz="3082419" rtl="0" eaLnBrk="1" latinLnBrk="0" hangingPunct="1">
        <a:spcBef>
          <a:spcPct val="20000"/>
        </a:spcBef>
        <a:buFont typeface="Arial" pitchFamily="34" charset="0"/>
        <a:buChar char="–"/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935438" indent="-770610" algn="l" defTabSz="3082419" rtl="0" eaLnBrk="1" latinLnBrk="0" hangingPunct="1">
        <a:spcBef>
          <a:spcPct val="20000"/>
        </a:spcBef>
        <a:buFont typeface="Arial" pitchFamily="34" charset="0"/>
        <a:buChar char="»"/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8476638" indent="-770610" algn="l" defTabSz="3082419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17849" indent="-770610" algn="l" defTabSz="3082419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559050" indent="-770610" algn="l" defTabSz="3082419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100269" indent="-770610" algn="l" defTabSz="3082419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8241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1208" algn="l" defTabSz="308241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2419" algn="l" defTabSz="308241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3623" algn="l" defTabSz="308241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4833" algn="l" defTabSz="308241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6040" algn="l" defTabSz="308241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7244" algn="l" defTabSz="308241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8461" algn="l" defTabSz="308241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29667" algn="l" defTabSz="308241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5" y="400000"/>
            <a:ext cx="26883361" cy="4799964"/>
          </a:xfrm>
          <a:prstGeom prst="rect">
            <a:avLst/>
          </a:prstGeom>
        </p:spPr>
        <p:txBody>
          <a:bodyPr vert="horz" lIns="369900" tIns="184878" rIns="369900" bIns="184878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5" y="5199968"/>
            <a:ext cx="26883361" cy="28166460"/>
          </a:xfrm>
          <a:prstGeom prst="rect">
            <a:avLst/>
          </a:prstGeom>
        </p:spPr>
        <p:txBody>
          <a:bodyPr vert="horz" lIns="369900" tIns="184878" rIns="369900" bIns="184878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544"/>
            <a:ext cx="6720840" cy="1683321"/>
          </a:xfrm>
          <a:prstGeom prst="rect">
            <a:avLst/>
          </a:prstGeom>
        </p:spPr>
        <p:txBody>
          <a:bodyPr vert="horz" lIns="369900" tIns="184878" rIns="369900" bIns="184878" rtlCol="0" anchor="ctr"/>
          <a:lstStyle>
            <a:lvl1pPr algn="l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544"/>
            <a:ext cx="9121140" cy="1683321"/>
          </a:xfrm>
          <a:prstGeom prst="rect">
            <a:avLst/>
          </a:prstGeom>
        </p:spPr>
        <p:txBody>
          <a:bodyPr vert="horz" lIns="369900" tIns="184878" rIns="369900" bIns="184878" rtlCol="0" anchor="ctr"/>
          <a:lstStyle>
            <a:lvl1pPr algn="ctr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08209" tIns="154045" rIns="308209" bIns="154045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6916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6916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589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6" r:id="rId1"/>
    <p:sldLayoutId id="2147484187" r:id="rId2"/>
    <p:sldLayoutId id="2147484188" r:id="rId3"/>
    <p:sldLayoutId id="2147484189" r:id="rId4"/>
    <p:sldLayoutId id="2147484190" r:id="rId5"/>
    <p:sldLayoutId id="2147484191" r:id="rId6"/>
    <p:sldLayoutId id="2147484192" r:id="rId7"/>
    <p:sldLayoutId id="2147484193" r:id="rId8"/>
    <p:sldLayoutId id="2147484194" r:id="rId9"/>
    <p:sldLayoutId id="2147484195" r:id="rId10"/>
    <p:sldLayoutId id="2147484196" r:id="rId11"/>
  </p:sldLayoutIdLst>
  <p:hf hdr="0" ftr="0" dt="0"/>
  <p:txStyles>
    <p:titleStyle>
      <a:lvl1pPr algn="l" defTabSz="3081703" rtl="0" eaLnBrk="1" latinLnBrk="0" hangingPunct="1">
        <a:spcBef>
          <a:spcPct val="0"/>
        </a:spcBef>
        <a:buNone/>
        <a:defRPr sz="13581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5636" indent="-1155636" algn="l" defTabSz="3081703" rtl="0" eaLnBrk="1" latinLnBrk="0" hangingPunct="1">
        <a:spcBef>
          <a:spcPct val="20000"/>
        </a:spcBef>
        <a:buFont typeface="Arial" pitchFamily="34" charset="0"/>
        <a:buChar char="•"/>
        <a:defRPr sz="9415" kern="1200">
          <a:solidFill>
            <a:schemeClr val="tx1"/>
          </a:solidFill>
          <a:latin typeface="+mn-lt"/>
          <a:ea typeface="+mn-ea"/>
          <a:cs typeface="+mn-cs"/>
        </a:defRPr>
      </a:lvl1pPr>
      <a:lvl2pPr marL="2503868" indent="-963040" algn="l" defTabSz="3081703" rtl="0" eaLnBrk="1" latinLnBrk="0" hangingPunct="1">
        <a:spcBef>
          <a:spcPct val="20000"/>
        </a:spcBef>
        <a:buFont typeface="Arial" pitchFamily="34" charset="0"/>
        <a:buChar char="–"/>
        <a:defRPr sz="8332" kern="1200">
          <a:solidFill>
            <a:schemeClr val="tx1"/>
          </a:solidFill>
          <a:latin typeface="+mn-lt"/>
          <a:ea typeface="+mn-ea"/>
          <a:cs typeface="+mn-cs"/>
        </a:defRPr>
      </a:lvl2pPr>
      <a:lvl3pPr marL="3852109" indent="-770429" algn="l" defTabSz="3081703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392964" indent="-770429" algn="l" defTabSz="3081703" rtl="0" eaLnBrk="1" latinLnBrk="0" hangingPunct="1">
        <a:spcBef>
          <a:spcPct val="20000"/>
        </a:spcBef>
        <a:buFont typeface="Arial" pitchFamily="34" charset="0"/>
        <a:buChar char="–"/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933820" indent="-770429" algn="l" defTabSz="3081703" rtl="0" eaLnBrk="1" latinLnBrk="0" hangingPunct="1">
        <a:spcBef>
          <a:spcPct val="20000"/>
        </a:spcBef>
        <a:buFont typeface="Arial" pitchFamily="34" charset="0"/>
        <a:buChar char="»"/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8474667" indent="-770429" algn="l" defTabSz="3081703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15514" indent="-770429" algn="l" defTabSz="3081703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556353" indent="-770429" algn="l" defTabSz="3081703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097217" indent="-770429" algn="l" defTabSz="3081703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817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0848" algn="l" defTabSz="30817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1703" algn="l" defTabSz="30817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2542" algn="l" defTabSz="30817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3397" algn="l" defTabSz="30817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4245" algn="l" defTabSz="30817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5087" algn="l" defTabSz="30817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5945" algn="l" defTabSz="30817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26790" algn="l" defTabSz="30817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813" tIns="184833" rIns="369813" bIns="1848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813" tIns="184833" rIns="369813" bIns="1848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813" tIns="184833" rIns="369813" bIns="184833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813" tIns="184833" rIns="369813" bIns="18483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137" tIns="154007" rIns="308137" bIns="15400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8137" tIns="154007" rIns="308137" bIns="15400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1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8" r:id="rId1"/>
    <p:sldLayoutId id="2147484199" r:id="rId2"/>
    <p:sldLayoutId id="2147484200" r:id="rId3"/>
    <p:sldLayoutId id="2147484201" r:id="rId4"/>
    <p:sldLayoutId id="2147484202" r:id="rId5"/>
    <p:sldLayoutId id="2147484203" r:id="rId6"/>
    <p:sldLayoutId id="2147484204" r:id="rId7"/>
    <p:sldLayoutId id="2147484205" r:id="rId8"/>
    <p:sldLayoutId id="2147484206" r:id="rId9"/>
    <p:sldLayoutId id="2147484207" r:id="rId10"/>
    <p:sldLayoutId id="214748420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4048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8098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2146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6196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5369" indent="-11553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7241" indent="-109652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4710" indent="-11821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14488" indent="-106444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64509" indent="-11446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204993" indent="-11446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45492" indent="-11446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85983" indent="-11446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26464" indent="-11446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809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0487" algn="l" defTabSz="30809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0982" algn="l" defTabSz="30809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1463" algn="l" defTabSz="30809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1962" algn="l" defTabSz="30809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2445" algn="l" defTabSz="30809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2933" algn="l" defTabSz="30809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3431" algn="l" defTabSz="30809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23920" algn="l" defTabSz="308098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  <a:prstGeom prst="rect">
            <a:avLst/>
          </a:prstGeom>
        </p:spPr>
        <p:txBody>
          <a:bodyPr vert="horz" lIns="369730" tIns="184788" rIns="369730" bIns="184788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399982"/>
            <a:ext cx="25923241" cy="23758164"/>
          </a:xfrm>
          <a:prstGeom prst="rect">
            <a:avLst/>
          </a:prstGeom>
        </p:spPr>
        <p:txBody>
          <a:bodyPr vert="horz" lIns="369730" tIns="184788" rIns="369730" bIns="184788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241"/>
            <a:ext cx="6720840" cy="1916651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l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241"/>
            <a:ext cx="9121140" cy="1916651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ctr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241"/>
            <a:ext cx="6720840" cy="1916651"/>
          </a:xfrm>
          <a:prstGeom prst="rect">
            <a:avLst/>
          </a:prstGeom>
        </p:spPr>
        <p:txBody>
          <a:bodyPr vert="horz" lIns="369730" tIns="184788" rIns="369730" bIns="184788" rtlCol="0" anchor="ctr"/>
          <a:lstStyle>
            <a:lvl1pPr algn="r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78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0" r:id="rId1"/>
    <p:sldLayoutId id="2147484211" r:id="rId2"/>
    <p:sldLayoutId id="2147484212" r:id="rId3"/>
    <p:sldLayoutId id="2147484213" r:id="rId4"/>
    <p:sldLayoutId id="2147484214" r:id="rId5"/>
    <p:sldLayoutId id="2147484215" r:id="rId6"/>
    <p:sldLayoutId id="2147484216" r:id="rId7"/>
    <p:sldLayoutId id="2147484217" r:id="rId8"/>
    <p:sldLayoutId id="2147484218" r:id="rId9"/>
    <p:sldLayoutId id="2147484219" r:id="rId10"/>
    <p:sldLayoutId id="2147484220" r:id="rId11"/>
  </p:sldLayoutIdLst>
  <p:hf hdr="0" ftr="0" dt="0"/>
  <p:txStyles>
    <p:titleStyle>
      <a:lvl1pPr algn="ctr" defTabSz="3080268" rtl="0" eaLnBrk="1" latinLnBrk="0" hangingPunct="1">
        <a:spcBef>
          <a:spcPct val="0"/>
        </a:spcBef>
        <a:buNone/>
        <a:defRPr sz="149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5098" indent="-1155098" algn="l" defTabSz="3080268" rtl="0" eaLnBrk="1" latinLnBrk="0" hangingPunct="1">
        <a:spcBef>
          <a:spcPct val="20000"/>
        </a:spcBef>
        <a:buFont typeface="Arial" pitchFamily="34" charset="0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502704" indent="-962590" algn="l" defTabSz="3080268" rtl="0" eaLnBrk="1" latinLnBrk="0" hangingPunct="1">
        <a:spcBef>
          <a:spcPct val="20000"/>
        </a:spcBef>
        <a:buFont typeface="Arial" pitchFamily="34" charset="0"/>
        <a:buChar char="–"/>
        <a:defRPr sz="9415" kern="1200">
          <a:solidFill>
            <a:schemeClr val="tx1"/>
          </a:solidFill>
          <a:latin typeface="+mn-lt"/>
          <a:ea typeface="+mn-ea"/>
          <a:cs typeface="+mn-cs"/>
        </a:defRPr>
      </a:lvl2pPr>
      <a:lvl3pPr marL="3850309" indent="-770071" algn="l" defTabSz="3080268" rtl="0" eaLnBrk="1" latinLnBrk="0" hangingPunct="1">
        <a:spcBef>
          <a:spcPct val="20000"/>
        </a:spcBef>
        <a:buFont typeface="Arial" pitchFamily="34" charset="0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390452" indent="-770071" algn="l" defTabSz="3080268" rtl="0" eaLnBrk="1" latinLnBrk="0" hangingPunct="1">
        <a:spcBef>
          <a:spcPct val="20000"/>
        </a:spcBef>
        <a:buFont typeface="Arial" pitchFamily="34" charset="0"/>
        <a:buChar char="–"/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930587" indent="-770071" algn="l" defTabSz="3080268" rtl="0" eaLnBrk="1" latinLnBrk="0" hangingPunct="1">
        <a:spcBef>
          <a:spcPct val="20000"/>
        </a:spcBef>
        <a:buFont typeface="Arial" pitchFamily="34" charset="0"/>
        <a:buChar char="»"/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70715" indent="-770071" algn="l" defTabSz="3080268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10838" indent="-770071" algn="l" defTabSz="3080268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550967" indent="-770071" algn="l" defTabSz="3080268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091105" indent="-770071" algn="l" defTabSz="3080268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802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40127" algn="l" defTabSz="30802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80268" algn="l" defTabSz="30802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20386" algn="l" defTabSz="30802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60521" algn="l" defTabSz="30802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700654" algn="l" defTabSz="30802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40775" algn="l" defTabSz="30802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80916" algn="l" defTabSz="30802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21043" algn="l" defTabSz="308026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20166" y="1033328"/>
            <a:ext cx="25443180" cy="293331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02648" tIns="102648" rIns="102648" bIns="102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>
                <a:sym typeface="Myriad Pro Bold Cond" charset="0"/>
              </a:rPr>
              <a:t>按一下以編輯母片標題樣式</a:t>
            </a:r>
            <a:endParaRPr lang="en-US">
              <a:sym typeface="Myriad Pro Bold Cond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166" y="5499963"/>
            <a:ext cx="25443180" cy="2716646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02648" tIns="102648" rIns="102648" bIns="102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>
                <a:sym typeface="Myriad Pro Bold Cond" charset="0"/>
              </a:rPr>
              <a:t>按一下以編輯母片文字樣式</a:t>
            </a:r>
          </a:p>
          <a:p>
            <a:pPr lvl="1"/>
            <a:r>
              <a:rPr lang="zh-TW" altLang="en-US">
                <a:sym typeface="Myriad Pro Bold Cond" charset="0"/>
              </a:rPr>
              <a:t>第二層</a:t>
            </a:r>
          </a:p>
          <a:p>
            <a:pPr lvl="2"/>
            <a:r>
              <a:rPr lang="zh-TW" altLang="en-US">
                <a:sym typeface="Myriad Pro Bold Cond" charset="0"/>
              </a:rPr>
              <a:t>第三層</a:t>
            </a:r>
          </a:p>
          <a:p>
            <a:pPr lvl="3"/>
            <a:r>
              <a:rPr lang="zh-TW" altLang="en-US">
                <a:sym typeface="Myriad Pro Bold Cond" charset="0"/>
              </a:rPr>
              <a:t>第四層</a:t>
            </a:r>
          </a:p>
          <a:p>
            <a:pPr lvl="4"/>
            <a:r>
              <a:rPr lang="zh-TW" altLang="en-US">
                <a:sym typeface="Myriad Pro Bold Cond" charset="0"/>
              </a:rPr>
              <a:t>第五層</a:t>
            </a:r>
            <a:endParaRPr lang="en-US">
              <a:sym typeface="Myriad Pro Bold C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94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23" r:id="rId2"/>
    <p:sldLayoutId id="2147484224" r:id="rId3"/>
    <p:sldLayoutId id="2147484225" r:id="rId4"/>
    <p:sldLayoutId id="2147484226" r:id="rId5"/>
    <p:sldLayoutId id="2147484227" r:id="rId6"/>
    <p:sldLayoutId id="2147484228" r:id="rId7"/>
    <p:sldLayoutId id="2147484229" r:id="rId8"/>
    <p:sldLayoutId id="2147484230" r:id="rId9"/>
    <p:sldLayoutId id="2147484231" r:id="rId10"/>
    <p:sldLayoutId id="214748423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164">
          <a:solidFill>
            <a:schemeClr val="tx1"/>
          </a:solidFill>
          <a:latin typeface="+mj-lt"/>
          <a:ea typeface="+mj-ea"/>
          <a:cs typeface="+mj-cs"/>
          <a:sym typeface="Myriad Pro Bold Cond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164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164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164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164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5pPr>
      <a:lvl6pPr marL="769889" algn="l" rtl="0" eaLnBrk="1" fontAlgn="base" hangingPunct="1">
        <a:spcBef>
          <a:spcPct val="0"/>
        </a:spcBef>
        <a:spcAft>
          <a:spcPct val="0"/>
        </a:spcAft>
        <a:defRPr sz="14164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6pPr>
      <a:lvl7pPr marL="1539773" algn="l" rtl="0" eaLnBrk="1" fontAlgn="base" hangingPunct="1">
        <a:spcBef>
          <a:spcPct val="0"/>
        </a:spcBef>
        <a:spcAft>
          <a:spcPct val="0"/>
        </a:spcAft>
        <a:defRPr sz="14164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7pPr>
      <a:lvl8pPr marL="2309654" algn="l" rtl="0" eaLnBrk="1" fontAlgn="base" hangingPunct="1">
        <a:spcBef>
          <a:spcPct val="0"/>
        </a:spcBef>
        <a:spcAft>
          <a:spcPct val="0"/>
        </a:spcAft>
        <a:defRPr sz="14164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8pPr>
      <a:lvl9pPr marL="3079547" algn="l" rtl="0" eaLnBrk="1" fontAlgn="base" hangingPunct="1">
        <a:spcBef>
          <a:spcPct val="0"/>
        </a:spcBef>
        <a:spcAft>
          <a:spcPct val="0"/>
        </a:spcAft>
        <a:defRPr sz="14164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9pPr>
    </p:titleStyle>
    <p:bodyStyle>
      <a:lvl1pPr marL="1347284" indent="-1347284" algn="l" rtl="0" eaLnBrk="1" fontAlgn="base" hangingPunct="1">
        <a:spcBef>
          <a:spcPts val="2383"/>
        </a:spcBef>
        <a:spcAft>
          <a:spcPct val="0"/>
        </a:spcAft>
        <a:buSzPct val="120000"/>
        <a:buFont typeface="Lucida Grande" charset="0"/>
        <a:buChar char="▪"/>
        <a:defRPr sz="9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1pPr>
      <a:lvl2pPr marL="2331042" indent="-1069281" algn="l" rtl="0" eaLnBrk="1" fontAlgn="base" hangingPunct="1">
        <a:spcBef>
          <a:spcPts val="2383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2pPr>
      <a:lvl3pPr marL="3464490" indent="-1069281" algn="l" rtl="0" eaLnBrk="1" fontAlgn="base" hangingPunct="1">
        <a:spcBef>
          <a:spcPts val="2383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3pPr>
      <a:lvl4pPr marL="4576541" indent="-1069281" algn="l" rtl="0" eaLnBrk="1" fontAlgn="base" hangingPunct="1">
        <a:spcBef>
          <a:spcPts val="2383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4pPr>
      <a:lvl5pPr marL="5709986" indent="-1069281" algn="l" rtl="0" eaLnBrk="1" fontAlgn="base" hangingPunct="1">
        <a:spcBef>
          <a:spcPts val="2383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5pPr>
      <a:lvl6pPr marL="6479871" indent="-1069281" algn="l" rtl="0" eaLnBrk="1" fontAlgn="base" hangingPunct="1">
        <a:spcBef>
          <a:spcPts val="2383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6pPr>
      <a:lvl7pPr marL="7249757" indent="-1069281" algn="l" rtl="0" eaLnBrk="1" fontAlgn="base" hangingPunct="1">
        <a:spcBef>
          <a:spcPts val="2383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7pPr>
      <a:lvl8pPr marL="8019650" indent="-1069281" algn="l" rtl="0" eaLnBrk="1" fontAlgn="base" hangingPunct="1">
        <a:spcBef>
          <a:spcPts val="2383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8pPr>
      <a:lvl9pPr marL="8789517" indent="-1069281" algn="l" rtl="0" eaLnBrk="1" fontAlgn="base" hangingPunct="1">
        <a:spcBef>
          <a:spcPts val="2383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9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9pPr>
    </p:bodyStyle>
    <p:otherStyle>
      <a:defPPr>
        <a:defRPr lang="en-US"/>
      </a:defPPr>
      <a:lvl1pPr marL="0" algn="l" defTabSz="769889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1pPr>
      <a:lvl2pPr marL="769889" algn="l" defTabSz="769889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2pPr>
      <a:lvl3pPr marL="1539773" algn="l" defTabSz="769889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3pPr>
      <a:lvl4pPr marL="2309654" algn="l" defTabSz="769889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4pPr>
      <a:lvl5pPr marL="3079547" algn="l" defTabSz="769889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5pPr>
      <a:lvl6pPr marL="3849413" algn="l" defTabSz="769889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6pPr>
      <a:lvl7pPr marL="4619311" algn="l" defTabSz="769889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7pPr>
      <a:lvl8pPr marL="5389194" algn="l" defTabSz="769889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8pPr>
      <a:lvl9pPr marL="6159085" algn="l" defTabSz="769889" rtl="0" eaLnBrk="1" latinLnBrk="0" hangingPunct="1">
        <a:defRPr sz="31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558" tIns="184698" rIns="369558" bIns="1846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558" tIns="184698" rIns="369558" bIns="1846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558" tIns="184698" rIns="369558" bIns="184698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558" tIns="184698" rIns="369558" bIns="18469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924" tIns="153895" rIns="307924" bIns="1538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924" tIns="153895" rIns="307924" bIns="1538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941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7882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1823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5765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4559" indent="-11545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5664" indent="-109576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2299" indent="-11813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11331" indent="-106369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60547" indent="-11438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9954" indent="-11438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9375" indent="-11438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78793" indent="-11438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18192" indent="-11438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88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9416" algn="l" defTabSz="30788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8826" algn="l" defTabSz="30788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8236" algn="l" defTabSz="30788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7650" algn="l" defTabSz="30788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7062" algn="l" defTabSz="30788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6466" algn="l" defTabSz="30788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75888" algn="l" defTabSz="30788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15294" algn="l" defTabSz="30788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473" tIns="184655" rIns="369473" bIns="1846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473" tIns="184655" rIns="369473" bIns="1846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473" tIns="184655" rIns="369473" bIns="18465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473" tIns="184655" rIns="369473" bIns="18465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853" tIns="153859" rIns="307853" bIns="153859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9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6" r:id="rId1"/>
    <p:sldLayoutId id="2147484247" r:id="rId2"/>
    <p:sldLayoutId id="2147484248" r:id="rId3"/>
    <p:sldLayoutId id="2147484249" r:id="rId4"/>
    <p:sldLayoutId id="2147484250" r:id="rId5"/>
    <p:sldLayoutId id="2147484251" r:id="rId6"/>
    <p:sldLayoutId id="2147484252" r:id="rId7"/>
    <p:sldLayoutId id="2147484253" r:id="rId8"/>
    <p:sldLayoutId id="2147484254" r:id="rId9"/>
    <p:sldLayoutId id="2147484255" r:id="rId10"/>
    <p:sldLayoutId id="214748425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905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7811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1715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5621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4293" indent="-11542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5139" indent="-10955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1498" indent="-11810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10278" indent="-106344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9228" indent="-11435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8276" indent="-11435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7333" indent="-11435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76397" indent="-11435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15438" indent="-11435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81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9056" algn="l" defTabSz="30781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8112" algn="l" defTabSz="30781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7159" algn="l" defTabSz="30781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6211" algn="l" defTabSz="30781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5269" algn="l" defTabSz="30781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4314" algn="l" defTabSz="30781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73376" algn="l" defTabSz="30781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12424" algn="l" defTabSz="307811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388" tIns="184608" rIns="369388" bIns="184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388" tIns="184608" rIns="369388" bIns="184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388" tIns="184608" rIns="369388" bIns="184608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388" tIns="184608" rIns="369388" bIns="18460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783" tIns="153820" rIns="307783" bIns="15382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1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8" r:id="rId1"/>
    <p:sldLayoutId id="2147484259" r:id="rId2"/>
    <p:sldLayoutId id="2147484260" r:id="rId3"/>
    <p:sldLayoutId id="2147484261" r:id="rId4"/>
    <p:sldLayoutId id="2147484262" r:id="rId5"/>
    <p:sldLayoutId id="2147484263" r:id="rId6"/>
    <p:sldLayoutId id="2147484264" r:id="rId7"/>
    <p:sldLayoutId id="2147484265" r:id="rId8"/>
    <p:sldLayoutId id="2147484266" r:id="rId9"/>
    <p:sldLayoutId id="2147484267" r:id="rId10"/>
    <p:sldLayoutId id="214748426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869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7739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1608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5477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4024" indent="-11540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4614" indent="-109525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40695" indent="-118076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09224" indent="-106319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7907" indent="-11433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6597" indent="-11433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5298" indent="-11433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73998" indent="-11433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12685" indent="-114333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739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8698" algn="l" defTabSz="307739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7391" algn="l" defTabSz="307739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6085" algn="l" defTabSz="307739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4773" algn="l" defTabSz="307739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3473" algn="l" defTabSz="307739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2160" algn="l" defTabSz="307739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70864" algn="l" defTabSz="307739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09553" algn="l" defTabSz="307739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440185" y="1441658"/>
            <a:ext cx="25923241" cy="599995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9300" tIns="184563" rIns="369300" bIns="18456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40185" y="8399982"/>
            <a:ext cx="25923241" cy="2375816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9300" tIns="184563" rIns="369300" bIns="1845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324"/>
            <a:ext cx="6720840" cy="1916651"/>
          </a:xfrm>
          <a:prstGeom prst="rect">
            <a:avLst/>
          </a:prstGeom>
        </p:spPr>
        <p:txBody>
          <a:bodyPr vert="horz" lIns="369300" tIns="184563" rIns="369300" bIns="184563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4166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324"/>
            <a:ext cx="9121140" cy="1916651"/>
          </a:xfrm>
          <a:prstGeom prst="rect">
            <a:avLst/>
          </a:prstGeom>
        </p:spPr>
        <p:txBody>
          <a:bodyPr vert="horz" lIns="369300" tIns="184563" rIns="369300" bIns="184563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4166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324"/>
            <a:ext cx="6720840" cy="1916651"/>
          </a:xfrm>
          <a:prstGeom prst="rect">
            <a:avLst/>
          </a:prstGeom>
        </p:spPr>
        <p:txBody>
          <a:bodyPr vert="horz" lIns="369300" tIns="184563" rIns="369300" bIns="184563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6916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A7AAB5F-675F-1E47-950A-8D7D15C054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92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  <p:sldLayoutId id="2147484280" r:id="rId11"/>
  </p:sldLayoutIdLst>
  <p:hf hdr="0" ftr="0" dt="0"/>
  <p:txStyles>
    <p:titleStyle>
      <a:lvl1pPr algn="ctr" defTabSz="1538344" rtl="0" eaLnBrk="1" fontAlgn="base" hangingPunct="1">
        <a:spcBef>
          <a:spcPct val="0"/>
        </a:spcBef>
        <a:spcAft>
          <a:spcPct val="0"/>
        </a:spcAft>
        <a:defRPr sz="14998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1538344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1538344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1538344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1538344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1538344" algn="ctr" defTabSz="1538344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3076674" algn="ctr" defTabSz="1538344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4615006" algn="ctr" defTabSz="1538344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6153339" algn="ctr" defTabSz="1538344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153753" indent="-1153753" algn="l" defTabSz="1538344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0832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2499794" indent="-961465" algn="l" defTabSz="1538344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9415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3845825" indent="-769167" algn="l" defTabSz="1538344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8332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5384170" indent="-769167" algn="l" defTabSz="1538344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6916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6922505" indent="-769167" algn="l" defTabSz="1538344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6916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8460840" indent="-769167" algn="l" defTabSz="1538344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9999175" indent="-769167" algn="l" defTabSz="1538344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537504" indent="-769167" algn="l" defTabSz="1538344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075845" indent="-769167" algn="l" defTabSz="1538344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383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8344" algn="l" defTabSz="15383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6674" algn="l" defTabSz="15383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5006" algn="l" defTabSz="15383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3339" algn="l" defTabSz="15383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91682" algn="l" defTabSz="15383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30010" algn="l" defTabSz="15383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8348" algn="l" defTabSz="15383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06685" algn="l" defTabSz="1538344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215" tIns="184518" rIns="369215" bIns="1845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215" tIns="184518" rIns="369215" bIns="1845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215" tIns="184518" rIns="369215" bIns="184518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215" tIns="184518" rIns="369215" bIns="18451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638" tIns="153745" rIns="307638" bIns="15374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638" tIns="153745" rIns="307638" bIns="15374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798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7595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1393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5190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3485" indent="-11534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3564" indent="-10947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9085" indent="-11802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07120" indent="-106270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5268" indent="-11427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93239" indent="-11427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31228" indent="-11427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69207" indent="-11427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07176" indent="-11427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59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7983" algn="l" defTabSz="30759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5956" algn="l" defTabSz="30759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3931" algn="l" defTabSz="30759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1906" algn="l" defTabSz="30759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9886" algn="l" defTabSz="30759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7859" algn="l" defTabSz="30759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5838" algn="l" defTabSz="30759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03813" algn="l" defTabSz="307595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5" y="400000"/>
            <a:ext cx="26883361" cy="4799964"/>
          </a:xfrm>
          <a:prstGeom prst="rect">
            <a:avLst/>
          </a:prstGeom>
        </p:spPr>
        <p:txBody>
          <a:bodyPr vert="horz" lIns="369130" tIns="184478" rIns="369130" bIns="184478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5" y="5199968"/>
            <a:ext cx="26883361" cy="28166460"/>
          </a:xfrm>
          <a:prstGeom prst="rect">
            <a:avLst/>
          </a:prstGeom>
        </p:spPr>
        <p:txBody>
          <a:bodyPr vert="horz" lIns="369130" tIns="184478" rIns="369130" bIns="184478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680"/>
            <a:ext cx="6720840" cy="1683321"/>
          </a:xfrm>
          <a:prstGeom prst="rect">
            <a:avLst/>
          </a:prstGeom>
        </p:spPr>
        <p:txBody>
          <a:bodyPr vert="horz" lIns="369130" tIns="184478" rIns="369130" bIns="184478" rtlCol="0" anchor="ctr"/>
          <a:lstStyle>
            <a:lvl1pPr algn="l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680"/>
            <a:ext cx="9121140" cy="1683321"/>
          </a:xfrm>
          <a:prstGeom prst="rect">
            <a:avLst/>
          </a:prstGeom>
        </p:spPr>
        <p:txBody>
          <a:bodyPr vert="horz" lIns="369130" tIns="184478" rIns="369130" bIns="184478" rtlCol="0" anchor="ctr"/>
          <a:lstStyle>
            <a:lvl1pPr algn="ctr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07568" tIns="153711" rIns="307568" bIns="15371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6916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6916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182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4" r:id="rId1"/>
    <p:sldLayoutId id="2147484295" r:id="rId2"/>
    <p:sldLayoutId id="2147484296" r:id="rId3"/>
    <p:sldLayoutId id="2147484297" r:id="rId4"/>
    <p:sldLayoutId id="2147484298" r:id="rId5"/>
    <p:sldLayoutId id="2147484299" r:id="rId6"/>
    <p:sldLayoutId id="2147484300" r:id="rId7"/>
    <p:sldLayoutId id="2147484301" r:id="rId8"/>
    <p:sldLayoutId id="2147484302" r:id="rId9"/>
    <p:sldLayoutId id="2147484303" r:id="rId10"/>
    <p:sldLayoutId id="2147484304" r:id="rId11"/>
  </p:sldLayoutIdLst>
  <p:hf hdr="0" ftr="0" dt="0"/>
  <p:txStyles>
    <p:titleStyle>
      <a:lvl1pPr algn="l" defTabSz="3075235" rtl="0" eaLnBrk="1" latinLnBrk="0" hangingPunct="1">
        <a:spcBef>
          <a:spcPct val="0"/>
        </a:spcBef>
        <a:buNone/>
        <a:defRPr sz="13581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3218" indent="-1153218" algn="l" defTabSz="3075235" rtl="0" eaLnBrk="1" latinLnBrk="0" hangingPunct="1">
        <a:spcBef>
          <a:spcPct val="20000"/>
        </a:spcBef>
        <a:buFont typeface="Arial" pitchFamily="34" charset="0"/>
        <a:buChar char="•"/>
        <a:defRPr sz="9415" kern="1200">
          <a:solidFill>
            <a:schemeClr val="tx1"/>
          </a:solidFill>
          <a:latin typeface="+mn-lt"/>
          <a:ea typeface="+mn-ea"/>
          <a:cs typeface="+mn-cs"/>
        </a:defRPr>
      </a:lvl1pPr>
      <a:lvl2pPr marL="2498629" indent="-961015" algn="l" defTabSz="3075235" rtl="0" eaLnBrk="1" latinLnBrk="0" hangingPunct="1">
        <a:spcBef>
          <a:spcPct val="20000"/>
        </a:spcBef>
        <a:buFont typeface="Arial" pitchFamily="34" charset="0"/>
        <a:buChar char="–"/>
        <a:defRPr sz="8332" kern="1200">
          <a:solidFill>
            <a:schemeClr val="tx1"/>
          </a:solidFill>
          <a:latin typeface="+mn-lt"/>
          <a:ea typeface="+mn-ea"/>
          <a:cs typeface="+mn-cs"/>
        </a:defRPr>
      </a:lvl2pPr>
      <a:lvl3pPr marL="3844031" indent="-768806" algn="l" defTabSz="3075235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381654" indent="-768806" algn="l" defTabSz="3075235" rtl="0" eaLnBrk="1" latinLnBrk="0" hangingPunct="1">
        <a:spcBef>
          <a:spcPct val="20000"/>
        </a:spcBef>
        <a:buFont typeface="Arial" pitchFamily="34" charset="0"/>
        <a:buChar char="–"/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919276" indent="-768806" algn="l" defTabSz="3075235" rtl="0" eaLnBrk="1" latinLnBrk="0" hangingPunct="1">
        <a:spcBef>
          <a:spcPct val="20000"/>
        </a:spcBef>
        <a:buFont typeface="Arial" pitchFamily="34" charset="0"/>
        <a:buChar char="»"/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8456895" indent="-768806" algn="l" defTabSz="3075235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9994511" indent="-768806" algn="l" defTabSz="3075235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532124" indent="-768806" algn="l" defTabSz="3075235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069750" indent="-768806" algn="l" defTabSz="3075235" rtl="0" eaLnBrk="1" latinLnBrk="0" hangingPunct="1">
        <a:spcBef>
          <a:spcPct val="20000"/>
        </a:spcBef>
        <a:buFont typeface="Arial" pitchFamily="34" charset="0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75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7627" algn="l" defTabSz="3075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5235" algn="l" defTabSz="3075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2856" algn="l" defTabSz="3075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50474" algn="l" defTabSz="3075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8089" algn="l" defTabSz="3075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5705" algn="l" defTabSz="3075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3328" algn="l" defTabSz="3075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300947" algn="l" defTabSz="307523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045" tIns="184438" rIns="369045" bIns="1844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9045" tIns="184438" rIns="369045" bIns="1844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045" tIns="184438" rIns="369045" bIns="184438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9045" tIns="184438" rIns="369045" bIns="18443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97" tIns="153678" rIns="307497" bIns="15367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497" tIns="153678" rIns="307497" bIns="153678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8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726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7451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1177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4903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2947" indent="-11529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2515" indent="-109422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7482" indent="-11796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05017" indent="-10622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52633" indent="-1142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9881" indent="-1142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27156" indent="-1142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64420" indent="-1142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801668" indent="-11422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451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7266" algn="l" defTabSz="307451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4515" algn="l" defTabSz="307451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1779" algn="l" defTabSz="307451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9039" algn="l" defTabSz="307451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6302" algn="l" defTabSz="307451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3553" algn="l" defTabSz="307451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60818" algn="l" defTabSz="307451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98076" algn="l" defTabSz="307451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  <a:prstGeom prst="rect">
            <a:avLst/>
          </a:prstGeom>
        </p:spPr>
        <p:txBody>
          <a:bodyPr vert="horz" lIns="368960" tIns="184395" rIns="368960" bIns="184395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399982"/>
            <a:ext cx="25923241" cy="23758164"/>
          </a:xfrm>
          <a:prstGeom prst="rect">
            <a:avLst/>
          </a:prstGeom>
        </p:spPr>
        <p:txBody>
          <a:bodyPr vert="horz" lIns="368960" tIns="184395" rIns="368960" bIns="184395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382"/>
            <a:ext cx="6720840" cy="1916651"/>
          </a:xfrm>
          <a:prstGeom prst="rect">
            <a:avLst/>
          </a:prstGeom>
        </p:spPr>
        <p:txBody>
          <a:bodyPr vert="horz" lIns="368960" tIns="184395" rIns="368960" bIns="184395" rtlCol="0" anchor="ctr"/>
          <a:lstStyle>
            <a:lvl1pPr algn="l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382"/>
            <a:ext cx="9121140" cy="1916651"/>
          </a:xfrm>
          <a:prstGeom prst="rect">
            <a:avLst/>
          </a:prstGeom>
        </p:spPr>
        <p:txBody>
          <a:bodyPr vert="horz" lIns="368960" tIns="184395" rIns="368960" bIns="184395" rtlCol="0" anchor="ctr"/>
          <a:lstStyle>
            <a:lvl1pPr algn="ctr">
              <a:defRPr sz="41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382"/>
            <a:ext cx="6720840" cy="1916651"/>
          </a:xfrm>
          <a:prstGeom prst="rect">
            <a:avLst/>
          </a:prstGeom>
        </p:spPr>
        <p:txBody>
          <a:bodyPr vert="horz" lIns="368960" tIns="184395" rIns="368960" bIns="184395" rtlCol="0" anchor="ctr"/>
          <a:lstStyle>
            <a:lvl1pPr algn="r">
              <a:defRPr sz="4166">
                <a:solidFill>
                  <a:srgbClr val="000000"/>
                </a:solidFill>
              </a:defRPr>
            </a:lvl1pPr>
          </a:lstStyle>
          <a:p>
            <a:fld id="{938804F6-1EC8-4F45-958E-1A743EB9638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8" r:id="rId1"/>
    <p:sldLayoutId id="2147484319" r:id="rId2"/>
    <p:sldLayoutId id="2147484320" r:id="rId3"/>
    <p:sldLayoutId id="2147484321" r:id="rId4"/>
    <p:sldLayoutId id="2147484322" r:id="rId5"/>
    <p:sldLayoutId id="2147484323" r:id="rId6"/>
    <p:sldLayoutId id="2147484324" r:id="rId7"/>
    <p:sldLayoutId id="2147484325" r:id="rId8"/>
    <p:sldLayoutId id="2147484326" r:id="rId9"/>
    <p:sldLayoutId id="2147484327" r:id="rId10"/>
    <p:sldLayoutId id="2147484328" r:id="rId11"/>
  </p:sldLayoutIdLst>
  <p:hf hdr="0" ftr="0" dt="0"/>
  <p:txStyles>
    <p:titleStyle>
      <a:lvl1pPr algn="ctr" defTabSz="1536911" rtl="0" eaLnBrk="1" latinLnBrk="0" hangingPunct="1">
        <a:spcBef>
          <a:spcPct val="0"/>
        </a:spcBef>
        <a:buNone/>
        <a:defRPr sz="149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52676" indent="-1152676" algn="l" defTabSz="1536911" rtl="0" eaLnBrk="1" latinLnBrk="0" hangingPunct="1">
        <a:spcBef>
          <a:spcPct val="20000"/>
        </a:spcBef>
        <a:buFont typeface="Arial"/>
        <a:buChar char="•"/>
        <a:defRPr sz="10832" kern="1200">
          <a:solidFill>
            <a:schemeClr val="tx1"/>
          </a:solidFill>
          <a:latin typeface="+mn-lt"/>
          <a:ea typeface="+mn-ea"/>
          <a:cs typeface="+mn-cs"/>
        </a:defRPr>
      </a:lvl1pPr>
      <a:lvl2pPr marL="2497465" indent="-960565" algn="l" defTabSz="1536911" rtl="0" eaLnBrk="1" latinLnBrk="0" hangingPunct="1">
        <a:spcBef>
          <a:spcPct val="20000"/>
        </a:spcBef>
        <a:buFont typeface="Arial"/>
        <a:buChar char="–"/>
        <a:defRPr sz="9415" kern="1200">
          <a:solidFill>
            <a:schemeClr val="tx1"/>
          </a:solidFill>
          <a:latin typeface="+mn-lt"/>
          <a:ea typeface="+mn-ea"/>
          <a:cs typeface="+mn-cs"/>
        </a:defRPr>
      </a:lvl2pPr>
      <a:lvl3pPr marL="3842242" indent="-768446" algn="l" defTabSz="1536911" rtl="0" eaLnBrk="1" latinLnBrk="0" hangingPunct="1">
        <a:spcBef>
          <a:spcPct val="20000"/>
        </a:spcBef>
        <a:buFont typeface="Arial"/>
        <a:buChar char="•"/>
        <a:defRPr sz="8332" kern="1200">
          <a:solidFill>
            <a:schemeClr val="tx1"/>
          </a:solidFill>
          <a:latin typeface="+mn-lt"/>
          <a:ea typeface="+mn-ea"/>
          <a:cs typeface="+mn-cs"/>
        </a:defRPr>
      </a:lvl3pPr>
      <a:lvl4pPr marL="5379146" indent="-768446" algn="l" defTabSz="1536911" rtl="0" eaLnBrk="1" latinLnBrk="0" hangingPunct="1">
        <a:spcBef>
          <a:spcPct val="20000"/>
        </a:spcBef>
        <a:buFont typeface="Arial"/>
        <a:buChar char="–"/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916052" indent="-768446" algn="l" defTabSz="1536911" rtl="0" eaLnBrk="1" latinLnBrk="0" hangingPunct="1">
        <a:spcBef>
          <a:spcPct val="20000"/>
        </a:spcBef>
        <a:buFont typeface="Arial"/>
        <a:buChar char="»"/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52951" indent="-768446" algn="l" defTabSz="1536911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9989847" indent="-768446" algn="l" defTabSz="1536911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526743" indent="-768446" algn="l" defTabSz="1536911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063655" indent="-768446" algn="l" defTabSz="1536911" rtl="0" eaLnBrk="1" latinLnBrk="0" hangingPunct="1">
        <a:spcBef>
          <a:spcPct val="20000"/>
        </a:spcBef>
        <a:buFont typeface="Arial"/>
        <a:buChar char="•"/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3691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6911" algn="l" defTabSz="153691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3800" algn="l" defTabSz="153691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10704" algn="l" defTabSz="153691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7606" algn="l" defTabSz="153691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4506" algn="l" defTabSz="153691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21402" algn="l" defTabSz="153691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8310" algn="l" defTabSz="153691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95207" algn="l" defTabSz="1536911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873" tIns="184350" rIns="368873" bIns="184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873" tIns="184350" rIns="368873" bIns="1843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873" tIns="184350" rIns="368873" bIns="18435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873" tIns="184350" rIns="368873" bIns="18435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354" tIns="153605" rIns="307354" bIns="15360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354" tIns="153605" rIns="307354" bIns="15360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22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0" r:id="rId1"/>
    <p:sldLayoutId id="2147484331" r:id="rId2"/>
    <p:sldLayoutId id="2147484332" r:id="rId3"/>
    <p:sldLayoutId id="2147484333" r:id="rId4"/>
    <p:sldLayoutId id="2147484334" r:id="rId5"/>
    <p:sldLayoutId id="2147484335" r:id="rId6"/>
    <p:sldLayoutId id="2147484336" r:id="rId7"/>
    <p:sldLayoutId id="2147484337" r:id="rId8"/>
    <p:sldLayoutId id="2147484338" r:id="rId9"/>
    <p:sldLayoutId id="2147484339" r:id="rId10"/>
    <p:sldLayoutId id="214748434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655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7307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0962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4617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2407" indent="-11524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1469" indent="-109371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5882" indent="-117910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02915" indent="-10617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9998" indent="-11417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6533" indent="-11417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23083" indent="-11417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9632" indent="-11417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96169" indent="-11417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30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6557" algn="l" defTabSz="30730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3079" algn="l" defTabSz="30730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9627" algn="l" defTabSz="30730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6171" algn="l" defTabSz="30730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2715" algn="l" defTabSz="30730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9250" algn="l" defTabSz="30730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5800" algn="l" defTabSz="30730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92340" algn="l" defTabSz="307307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788" tIns="184305" rIns="368788" bIns="184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788" tIns="184305" rIns="368788" bIns="1843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788" tIns="184305" rIns="368788" bIns="18430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788" tIns="184305" rIns="368788" bIns="1843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83" tIns="153567" rIns="307283" bIns="1535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0238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2" r:id="rId1"/>
    <p:sldLayoutId id="2147484343" r:id="rId2"/>
    <p:sldLayoutId id="2147484344" r:id="rId3"/>
    <p:sldLayoutId id="2147484345" r:id="rId4"/>
    <p:sldLayoutId id="2147484346" r:id="rId5"/>
    <p:sldLayoutId id="2147484347" r:id="rId6"/>
    <p:sldLayoutId id="2147484348" r:id="rId7"/>
    <p:sldLayoutId id="2147484349" r:id="rId8"/>
    <p:sldLayoutId id="2147484350" r:id="rId9"/>
    <p:sldLayoutId id="2147484351" r:id="rId10"/>
    <p:sldLayoutId id="214748435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620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7236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0855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4473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2136" indent="-11521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0944" indent="-10934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5082" indent="-11788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01865" indent="-10614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8682" indent="-11414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4857" indent="-11414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21049" indent="-11414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7240" indent="-11414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93415" indent="-11414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23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6200" algn="l" defTabSz="30723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2363" algn="l" defTabSz="30723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8553" algn="l" defTabSz="30723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4738" algn="l" defTabSz="30723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80921" algn="l" defTabSz="30723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7103" algn="l" defTabSz="30723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3292" algn="l" defTabSz="30723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89475" algn="l" defTabSz="307236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98" tIns="184260" rIns="368698" bIns="184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98" tIns="184260" rIns="368698" bIns="1842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98" tIns="184260" rIns="368698" bIns="18426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98" tIns="184260" rIns="368698" bIns="18426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208" tIns="153530" rIns="307208" bIns="1535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0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583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7164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0747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4330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1870" indent="-11518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50419" indent="-109321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4280" indent="-11785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500816" indent="-10612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7361" indent="-11412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3182" indent="-11412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9017" indent="-11412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4845" indent="-11412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90663" indent="-114120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1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5838" algn="l" defTabSz="3071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1648" algn="l" defTabSz="3071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7475" algn="l" defTabSz="3071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3307" algn="l" defTabSz="3071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9134" algn="l" defTabSz="3071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4953" algn="l" defTabSz="3071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50782" algn="l" defTabSz="3071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86609" algn="l" defTabSz="307164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13" tIns="184218" rIns="368613" bIns="1842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613" tIns="184218" rIns="368613" bIns="1842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13" tIns="184218" rIns="368613" bIns="184218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613" tIns="184218" rIns="368613" bIns="18421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137" tIns="153495" rIns="307137" bIns="15349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5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6" r:id="rId1"/>
    <p:sldLayoutId id="2147484367" r:id="rId2"/>
    <p:sldLayoutId id="2147484368" r:id="rId3"/>
    <p:sldLayoutId id="2147484369" r:id="rId4"/>
    <p:sldLayoutId id="2147484370" r:id="rId5"/>
    <p:sldLayoutId id="2147484371" r:id="rId6"/>
    <p:sldLayoutId id="2147484372" r:id="rId7"/>
    <p:sldLayoutId id="2147484373" r:id="rId8"/>
    <p:sldLayoutId id="2147484374" r:id="rId9"/>
    <p:sldLayoutId id="2147484375" r:id="rId10"/>
    <p:sldLayoutId id="214748437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548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7093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0640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4187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1602" indent="-11516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9894" indent="-109295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3482" indent="-11782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99766" indent="-106095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6046" indent="-1140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81507" indent="-1140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6984" indent="-1140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2455" indent="-1140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87912" indent="-1140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09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5482" algn="l" defTabSz="30709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0932" algn="l" defTabSz="30709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6403" algn="l" defTabSz="30709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1870" algn="l" defTabSz="30709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7341" algn="l" defTabSz="30709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2801" algn="l" defTabSz="30709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48276" algn="l" defTabSz="30709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83743" algn="l" defTabSz="307093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528" tIns="184170" rIns="368528" bIns="184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528" tIns="184170" rIns="368528" bIns="1841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528" tIns="184170" rIns="368528" bIns="18417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528" tIns="184170" rIns="368528" bIns="18417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7066" tIns="153455" rIns="307066" bIns="1534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5594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8" r:id="rId1"/>
    <p:sldLayoutId id="2147484379" r:id="rId2"/>
    <p:sldLayoutId id="2147484380" r:id="rId3"/>
    <p:sldLayoutId id="2147484381" r:id="rId4"/>
    <p:sldLayoutId id="2147484382" r:id="rId5"/>
    <p:sldLayoutId id="2147484383" r:id="rId6"/>
    <p:sldLayoutId id="2147484384" r:id="rId7"/>
    <p:sldLayoutId id="2147484385" r:id="rId8"/>
    <p:sldLayoutId id="2147484386" r:id="rId9"/>
    <p:sldLayoutId id="2147484387" r:id="rId10"/>
    <p:sldLayoutId id="214748438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512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7022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0533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4043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1331" indent="-11513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9369" indent="-10927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2680" indent="-11780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98720" indent="-106071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4726" indent="-11406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9830" indent="-11406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4951" indent="-11406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50064" indent="-11406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85164" indent="-11406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702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5124" algn="l" defTabSz="30702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70220" algn="l" defTabSz="30702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5330" algn="l" defTabSz="30702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40438" algn="l" defTabSz="30702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5549" algn="l" defTabSz="30702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10654" algn="l" defTabSz="30702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45772" algn="l" defTabSz="30702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80879" algn="l" defTabSz="307022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443" tIns="184125" rIns="368443" bIns="184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443" tIns="184125" rIns="368443" bIns="184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443" tIns="184125" rIns="368443" bIns="18412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443" tIns="184125" rIns="368443" bIns="18412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995" tIns="153417" rIns="306995" bIns="1534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14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0" r:id="rId1"/>
    <p:sldLayoutId id="2147484391" r:id="rId2"/>
    <p:sldLayoutId id="2147484392" r:id="rId3"/>
    <p:sldLayoutId id="2147484393" r:id="rId4"/>
    <p:sldLayoutId id="2147484394" r:id="rId5"/>
    <p:sldLayoutId id="2147484395" r:id="rId6"/>
    <p:sldLayoutId id="2147484396" r:id="rId7"/>
    <p:sldLayoutId id="2147484397" r:id="rId8"/>
    <p:sldLayoutId id="2147484398" r:id="rId9"/>
    <p:sldLayoutId id="2147484399" r:id="rId10"/>
    <p:sldLayoutId id="214748440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476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950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0425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3900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1062" indent="-11510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8844" indent="-10924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1880" indent="-11777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97670" indent="-106046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3414" indent="-1140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8158" indent="-1140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12921" indent="-1140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47677" indent="-1140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82417" indent="-114040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95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4767" algn="l" defTabSz="30695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9503" algn="l" defTabSz="30695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4257" algn="l" defTabSz="30695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9003" algn="l" defTabSz="30695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73760" algn="l" defTabSz="30695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08506" algn="l" defTabSz="30695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43264" algn="l" defTabSz="30695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78019" algn="l" defTabSz="306950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258" tIns="184035" rIns="368258" bIns="184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258" tIns="184035" rIns="368258" bIns="184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258" tIns="184035" rIns="368258" bIns="18403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pPr defTabSz="3067992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258" tIns="184035" rIns="368258" bIns="18403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67992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67992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841" tIns="153342" rIns="306841" bIns="153342"/>
          <a:lstStyle/>
          <a:p>
            <a:pPr defTabSz="3067992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841" tIns="153342" rIns="306841" bIns="153342"/>
          <a:lstStyle/>
          <a:p>
            <a:pPr defTabSz="3067992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9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2" r:id="rId1"/>
    <p:sldLayoutId id="2147484403" r:id="rId2"/>
    <p:sldLayoutId id="2147484404" r:id="rId3"/>
    <p:sldLayoutId id="2147484405" r:id="rId4"/>
    <p:sldLayoutId id="2147484406" r:id="rId5"/>
    <p:sldLayoutId id="2147484407" r:id="rId6"/>
    <p:sldLayoutId id="2147484408" r:id="rId7"/>
    <p:sldLayoutId id="2147484409" r:id="rId8"/>
    <p:sldLayoutId id="2147484410" r:id="rId9"/>
    <p:sldLayoutId id="2147484411" r:id="rId10"/>
    <p:sldLayoutId id="214748441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401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799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0200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3601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0498" indent="-11504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7734" indent="-109191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30201" indent="-11771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95476" indent="-105995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40643" indent="-11398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4652" indent="-11398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8642" indent="-11398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42657" indent="-11398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76635" indent="-11398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79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4013" algn="l" defTabSz="30679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7992" algn="l" defTabSz="30679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2001" algn="l" defTabSz="30679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6010" algn="l" defTabSz="30679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9996" algn="l" defTabSz="30679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04013" algn="l" defTabSz="30679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37992" algn="l" defTabSz="30679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72009" algn="l" defTabSz="3067992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73" tIns="183990" rIns="368173" bIns="183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73" tIns="183990" rIns="368173" bIns="183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73" tIns="183990" rIns="368173" bIns="18399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pPr defTabSz="3067280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73" tIns="183990" rIns="368173" bIns="18399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67280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67280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7280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70" tIns="153305" rIns="306770" bIns="153305"/>
          <a:lstStyle/>
          <a:p>
            <a:pPr defTabSz="3067280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774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4" r:id="rId1"/>
    <p:sldLayoutId id="2147484415" r:id="rId2"/>
    <p:sldLayoutId id="2147484416" r:id="rId3"/>
    <p:sldLayoutId id="2147484417" r:id="rId4"/>
    <p:sldLayoutId id="2147484418" r:id="rId5"/>
    <p:sldLayoutId id="2147484419" r:id="rId6"/>
    <p:sldLayoutId id="2147484420" r:id="rId7"/>
    <p:sldLayoutId id="2147484421" r:id="rId8"/>
    <p:sldLayoutId id="2147484422" r:id="rId9"/>
    <p:sldLayoutId id="2147484423" r:id="rId10"/>
    <p:sldLayoutId id="214748442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365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728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60093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3458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50228" indent="-11502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7210" indent="-10916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9401" indent="-11768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94427" indent="-10597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9331" indent="-1139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2981" indent="-1139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6611" indent="-1139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40265" indent="-1139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73887" indent="-11395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728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3657" algn="l" defTabSz="306728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7280" algn="l" defTabSz="306728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600930" algn="l" defTabSz="306728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4583" algn="l" defTabSz="306728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8209" algn="l" defTabSz="306728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201869" algn="l" defTabSz="306728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35489" algn="l" defTabSz="306728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9145" algn="l" defTabSz="306728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33" tIns="183928" rIns="368033" bIns="183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33" tIns="183928" rIns="368033" bIns="183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33" tIns="183928" rIns="368033" bIns="183928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pPr defTabSz="306610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33" tIns="183928" rIns="368033" bIns="183928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pPr defTabSz="306610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06610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54" tIns="153253" rIns="306654" bIns="153253"/>
          <a:lstStyle/>
          <a:p>
            <a:pPr defTabSz="3066105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54" tIns="153253" rIns="306654" bIns="153253"/>
          <a:lstStyle/>
          <a:p>
            <a:pPr defTabSz="3066105"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0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6" r:id="rId1"/>
    <p:sldLayoutId id="2147484427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  <p:sldLayoutId id="2147484435" r:id="rId10"/>
    <p:sldLayoutId id="214748443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305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610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59916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3220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49783" indent="-11497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6349" indent="-109123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8076" indent="-11763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92675" indent="-105929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7156" indent="-11391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0213" indent="-11391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3253" indent="-11391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6306" indent="-11391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9344" indent="-11391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61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3059" algn="l" defTabSz="30661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6105" algn="l" defTabSz="30661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9167" algn="l" defTabSz="30661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2206" algn="l" defTabSz="30661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5251" algn="l" defTabSz="30661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8311" algn="l" defTabSz="30661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31335" algn="l" defTabSz="30661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4400" algn="l" defTabSz="3066105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00" tIns="183945" rIns="368100" bIns="183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100" tIns="183945" rIns="368100" bIns="1839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00" tIns="183945" rIns="368100" bIns="18394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100" tIns="183945" rIns="368100" bIns="1839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09" tIns="153267" rIns="306709" bIns="1532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709" tIns="153267" rIns="306709" bIns="1532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3794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8" r:id="rId1"/>
    <p:sldLayoutId id="2147484439" r:id="rId2"/>
    <p:sldLayoutId id="2147484440" r:id="rId3"/>
    <p:sldLayoutId id="2147484441" r:id="rId4"/>
    <p:sldLayoutId id="2147484442" r:id="rId5"/>
    <p:sldLayoutId id="2147484443" r:id="rId6"/>
    <p:sldLayoutId id="2147484444" r:id="rId7"/>
    <p:sldLayoutId id="2147484445" r:id="rId8"/>
    <p:sldLayoutId id="2147484446" r:id="rId9"/>
    <p:sldLayoutId id="2147484447" r:id="rId10"/>
    <p:sldLayoutId id="214748444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333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664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59996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3328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49989" indent="-11499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6749" indent="-109142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8679" indent="-11766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93475" indent="-10594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8154" indent="-11393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71465" indent="-11393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4793" indent="-11393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8116" indent="-11393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71431" indent="-11393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66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3338" algn="l" defTabSz="30666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6643" algn="l" defTabSz="30666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9968" algn="l" defTabSz="30666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3281" algn="l" defTabSz="30666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6609" algn="l" defTabSz="30666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9919" algn="l" defTabSz="30666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33245" algn="l" defTabSz="30666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6566" algn="l" defTabSz="306664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15" tIns="183905" rIns="368015" bIns="1839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8015" tIns="183905" rIns="368015" bIns="1839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15" tIns="183905" rIns="368015" bIns="18390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8015" tIns="183905" rIns="368015" bIns="18390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639" tIns="153234" rIns="306639" bIns="153234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1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0" r:id="rId1"/>
    <p:sldLayoutId id="2147484451" r:id="rId2"/>
    <p:sldLayoutId id="2147484452" r:id="rId3"/>
    <p:sldLayoutId id="2147484453" r:id="rId4"/>
    <p:sldLayoutId id="2147484454" r:id="rId5"/>
    <p:sldLayoutId id="2147484455" r:id="rId6"/>
    <p:sldLayoutId id="2147484456" r:id="rId7"/>
    <p:sldLayoutId id="2147484457" r:id="rId8"/>
    <p:sldLayoutId id="2147484458" r:id="rId9"/>
    <p:sldLayoutId id="2147484459" r:id="rId10"/>
    <p:sldLayoutId id="214748446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297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592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59889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3185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49719" indent="-11497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6224" indent="-10911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7881" indent="-117634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92425" indent="-10592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6838" indent="-11390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9794" indent="-11390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2764" indent="-11390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5731" indent="-11390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8688" indent="-11390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5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2978" algn="l" defTabSz="3065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5926" algn="l" defTabSz="3065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8897" algn="l" defTabSz="3065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1850" algn="l" defTabSz="3065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4819" algn="l" defTabSz="3065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7776" algn="l" defTabSz="3065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30745" algn="l" defTabSz="3065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3704" algn="l" defTabSz="306592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928" tIns="183865" rIns="367928" bIns="1838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928" tIns="183865" rIns="367928" bIns="1838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928" tIns="183865" rIns="367928" bIns="18386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928" tIns="183865" rIns="367928" bIns="18386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566" tIns="153201" rIns="306566" bIns="15320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7892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2" r:id="rId1"/>
    <p:sldLayoutId id="2147484463" r:id="rId2"/>
    <p:sldLayoutId id="2147484464" r:id="rId3"/>
    <p:sldLayoutId id="2147484465" r:id="rId4"/>
    <p:sldLayoutId id="2147484466" r:id="rId5"/>
    <p:sldLayoutId id="2147484467" r:id="rId6"/>
    <p:sldLayoutId id="2147484468" r:id="rId7"/>
    <p:sldLayoutId id="2147484469" r:id="rId8"/>
    <p:sldLayoutId id="2147484470" r:id="rId9"/>
    <p:sldLayoutId id="2147484471" r:id="rId10"/>
    <p:sldLayoutId id="214748447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262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520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59782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3042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49448" indent="-11494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5699" indent="-109091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7079" indent="-11760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91380" indent="-105897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5523" indent="-11388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8122" indent="-11388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700737" indent="-11388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3344" indent="-11388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5940" indent="-11388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52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2621" algn="l" defTabSz="30652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5209" algn="l" defTabSz="30652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7821" algn="l" defTabSz="30652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30421" algn="l" defTabSz="30652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3030" algn="l" defTabSz="30652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5627" algn="l" defTabSz="30652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8242" algn="l" defTabSz="30652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60845" algn="l" defTabSz="3065209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843" tIns="183825" rIns="367843" bIns="1838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843" tIns="183825" rIns="367843" bIns="1838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843" tIns="183825" rIns="367843" bIns="18382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843" tIns="183825" rIns="367843" bIns="18382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95" tIns="153167" rIns="306495" bIns="15316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7260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4" r:id="rId1"/>
    <p:sldLayoutId id="2147484475" r:id="rId2"/>
    <p:sldLayoutId id="2147484476" r:id="rId3"/>
    <p:sldLayoutId id="2147484477" r:id="rId4"/>
    <p:sldLayoutId id="2147484478" r:id="rId5"/>
    <p:sldLayoutId id="2147484479" r:id="rId6"/>
    <p:sldLayoutId id="2147484480" r:id="rId7"/>
    <p:sldLayoutId id="2147484481" r:id="rId8"/>
    <p:sldLayoutId id="2147484482" r:id="rId9"/>
    <p:sldLayoutId id="2147484483" r:id="rId10"/>
    <p:sldLayoutId id="214748448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226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450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59674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2898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49179" indent="-11491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5174" indent="-109065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6279" indent="-11757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90334" indent="-105872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4211" indent="-11385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6449" indent="-11385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8708" indent="-11385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30954" indent="-11385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3195" indent="-11385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45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2261" algn="l" defTabSz="30645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4500" algn="l" defTabSz="30645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6748" algn="l" defTabSz="30645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8988" algn="l" defTabSz="30645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61243" algn="l" defTabSz="30645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3483" algn="l" defTabSz="30645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5740" algn="l" defTabSz="30645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57984" algn="l" defTabSz="306450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758" tIns="183780" rIns="367758" bIns="183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758" tIns="183780" rIns="367758" bIns="1837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758" tIns="183780" rIns="367758" bIns="18378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758" tIns="183780" rIns="367758" bIns="18378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424" tIns="153130" rIns="306424" bIns="153130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72435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6" r:id="rId1"/>
    <p:sldLayoutId id="2147484487" r:id="rId2"/>
    <p:sldLayoutId id="2147484488" r:id="rId3"/>
    <p:sldLayoutId id="2147484489" r:id="rId4"/>
    <p:sldLayoutId id="2147484490" r:id="rId5"/>
    <p:sldLayoutId id="2147484491" r:id="rId6"/>
    <p:sldLayoutId id="2147484492" r:id="rId7"/>
    <p:sldLayoutId id="2147484493" r:id="rId8"/>
    <p:sldLayoutId id="2147484494" r:id="rId9"/>
    <p:sldLayoutId id="2147484495" r:id="rId10"/>
    <p:sldLayoutId id="214748449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190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3783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595677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2755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48908" indent="-11489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4649" indent="-109040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5481" indent="-11755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89284" indent="-10584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2899" indent="-11382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4778" indent="-11382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6675" indent="-11382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8570" indent="-11382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60450" indent="-11382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37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1905" algn="l" defTabSz="30637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3783" algn="l" defTabSz="30637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5677" algn="l" defTabSz="30637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7559" algn="l" defTabSz="30637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9456" algn="l" defTabSz="30637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91337" algn="l" defTabSz="30637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3237" algn="l" defTabSz="30637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55125" algn="l" defTabSz="3063783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673" tIns="183733" rIns="367673" bIns="1837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673" tIns="183733" rIns="367673" bIns="1837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673" tIns="183733" rIns="367673" bIns="183733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673" tIns="183733" rIns="367673" bIns="183733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354" tIns="153091" rIns="306354" bIns="153091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8186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8" r:id="rId1"/>
    <p:sldLayoutId id="2147484499" r:id="rId2"/>
    <p:sldLayoutId id="2147484500" r:id="rId3"/>
    <p:sldLayoutId id="2147484501" r:id="rId4"/>
    <p:sldLayoutId id="2147484502" r:id="rId5"/>
    <p:sldLayoutId id="2147484503" r:id="rId6"/>
    <p:sldLayoutId id="2147484504" r:id="rId7"/>
    <p:sldLayoutId id="2147484505" r:id="rId8"/>
    <p:sldLayoutId id="2147484506" r:id="rId9"/>
    <p:sldLayoutId id="2147484507" r:id="rId10"/>
    <p:sldLayoutId id="214748450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154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3066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594605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2612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48644" indent="-11486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4124" indent="-109014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4679" indent="-11752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88238" indent="-10582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1582" indent="-1138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3104" indent="-1138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4649" indent="-1138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6187" indent="-1138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57710" indent="-1138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30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1549" algn="l" defTabSz="30630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3066" algn="l" defTabSz="30630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4605" algn="l" defTabSz="30630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6128" algn="l" defTabSz="30630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7666" algn="l" defTabSz="30630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89194" algn="l" defTabSz="30630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20737" algn="l" defTabSz="30630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52271" algn="l" defTabSz="3063066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88" tIns="183690" rIns="367588" bIns="1836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88" tIns="183690" rIns="367588" bIns="1836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88" tIns="183690" rIns="367588" bIns="183690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88" tIns="183690" rIns="367588" bIns="183690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83" tIns="153055" rIns="306283" bIns="153055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2829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0" r:id="rId1"/>
    <p:sldLayoutId id="2147484511" r:id="rId2"/>
    <p:sldLayoutId id="2147484512" r:id="rId3"/>
    <p:sldLayoutId id="2147484513" r:id="rId4"/>
    <p:sldLayoutId id="2147484514" r:id="rId5"/>
    <p:sldLayoutId id="2147484515" r:id="rId6"/>
    <p:sldLayoutId id="2147484516" r:id="rId7"/>
    <p:sldLayoutId id="2147484517" r:id="rId8"/>
    <p:sldLayoutId id="2147484518" r:id="rId9"/>
    <p:sldLayoutId id="2147484519" r:id="rId10"/>
    <p:sldLayoutId id="214748452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1191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2350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593532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2469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48373" indent="-11483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3602" indent="-10898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3884" indent="-117496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87190" indent="-105798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30266" indent="-113775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61433" indent="-113775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2624" indent="-113775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3804" indent="-113775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54969" indent="-113775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1191" algn="l" defTabSz="306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2350" algn="l" defTabSz="306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3532" algn="l" defTabSz="306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4699" algn="l" defTabSz="306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5886" algn="l" defTabSz="306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87049" algn="l" defTabSz="306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18239" algn="l" defTabSz="306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49415" algn="l" defTabSz="3062350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00" tIns="183645" rIns="367500" bIns="183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7500" tIns="183645" rIns="367500" bIns="183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00" tIns="183645" rIns="367500" bIns="183645" numCol="1" anchor="b" anchorCtr="0" compatLnSpc="1">
            <a:prstTxWarp prst="textNoShape">
              <a:avLst/>
            </a:prstTxWarp>
          </a:bodyPr>
          <a:lstStyle>
            <a:lvl1pPr algn="ctr">
              <a:defRPr sz="4166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7500" tIns="183645" rIns="367500" bIns="183645" numCol="1" anchor="b" anchorCtr="0" compatLnSpc="1">
            <a:prstTxWarp prst="textNoShape">
              <a:avLst/>
            </a:prstTxWarp>
          </a:bodyPr>
          <a:lstStyle>
            <a:lvl1pPr algn="r">
              <a:defRPr sz="5249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06209" tIns="153017" rIns="306209" bIns="153017"/>
          <a:lstStyle/>
          <a:p>
            <a:pPr>
              <a:defRPr/>
            </a:pPr>
            <a:endParaRPr lang="en-US" sz="6082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2" r:id="rId1"/>
    <p:sldLayoutId id="2147484523" r:id="rId2"/>
    <p:sldLayoutId id="2147484524" r:id="rId3"/>
    <p:sldLayoutId id="2147484525" r:id="rId4"/>
    <p:sldLayoutId id="2147484526" r:id="rId5"/>
    <p:sldLayoutId id="2147484527" r:id="rId6"/>
    <p:sldLayoutId id="2147484528" r:id="rId7"/>
    <p:sldLayoutId id="2147484529" r:id="rId8"/>
    <p:sldLayoutId id="2147484530" r:id="rId9"/>
    <p:sldLayoutId id="2147484531" r:id="rId10"/>
    <p:sldLayoutId id="214748453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5pPr>
      <a:lvl6pPr marL="1530834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6pPr>
      <a:lvl7pPr marL="306163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7pPr>
      <a:lvl8pPr marL="4592459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8pPr>
      <a:lvl9pPr marL="6123268" algn="l" rtl="0" eaLnBrk="1" fontAlgn="base" hangingPunct="1">
        <a:spcBef>
          <a:spcPct val="0"/>
        </a:spcBef>
        <a:spcAft>
          <a:spcPct val="0"/>
        </a:spcAft>
        <a:defRPr sz="13581">
          <a:solidFill>
            <a:schemeClr val="tx2"/>
          </a:solidFill>
          <a:latin typeface="Garamond" pitchFamily="18" charset="0"/>
        </a:defRPr>
      </a:lvl9pPr>
    </p:titleStyle>
    <p:bodyStyle>
      <a:lvl1pPr marL="1148104" indent="-11481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332">
          <a:solidFill>
            <a:schemeClr val="tx1"/>
          </a:solidFill>
          <a:latin typeface="+mn-lt"/>
          <a:ea typeface="+mn-ea"/>
          <a:cs typeface="+mn-cs"/>
        </a:defRPr>
      </a:lvl1pPr>
      <a:lvl2pPr marL="2243079" indent="-108963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7499">
          <a:solidFill>
            <a:schemeClr val="tx1"/>
          </a:solidFill>
          <a:latin typeface="+mn-lt"/>
        </a:defRPr>
      </a:lvl2pPr>
      <a:lvl3pPr marL="3423086" indent="-11746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6916">
          <a:solidFill>
            <a:schemeClr val="tx1"/>
          </a:solidFill>
          <a:latin typeface="+mn-lt"/>
        </a:defRPr>
      </a:lvl3pPr>
      <a:lvl4pPr marL="4486149" indent="-105774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5628958" indent="-11374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5pPr>
      <a:lvl6pPr marL="7159767" indent="-11374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6pPr>
      <a:lvl7pPr marL="8690595" indent="-11374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7pPr>
      <a:lvl8pPr marL="10221417" indent="-11374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8pPr>
      <a:lvl9pPr marL="11752228" indent="-11374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5249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0616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1pPr>
      <a:lvl2pPr marL="1530834" algn="l" defTabSz="30616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2pPr>
      <a:lvl3pPr marL="3061638" algn="l" defTabSz="30616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3pPr>
      <a:lvl4pPr marL="4592459" algn="l" defTabSz="30616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4pPr>
      <a:lvl5pPr marL="6123268" algn="l" defTabSz="30616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5pPr>
      <a:lvl6pPr marL="7654103" algn="l" defTabSz="30616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6pPr>
      <a:lvl7pPr marL="9184909" algn="l" defTabSz="30616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7pPr>
      <a:lvl8pPr marL="10715739" algn="l" defTabSz="30616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8pPr>
      <a:lvl9pPr marL="12246557" algn="l" defTabSz="3061638" rtl="0" eaLnBrk="1" latinLnBrk="0" hangingPunct="1">
        <a:defRPr sz="60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440" tIns="205720" rIns="411440" bIns="20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440" tIns="205720" rIns="411440" bIns="20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440" tIns="205720" rIns="411440" bIns="20572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440" tIns="205720" rIns="411440" bIns="20572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9922BC8D-A42B-CF45-A131-5E784C544BE1}" type="slidenum">
              <a:rPr lang="en-US" smtClean="0"/>
              <a:t>‹#›</a:t>
            </a:fld>
            <a:endParaRPr 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6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821" tIns="171411" rIns="342821" bIns="171411"/>
          <a:lstStyle/>
          <a:p>
            <a:pPr>
              <a:defRPr/>
            </a:pPr>
            <a:endParaRPr lang="en-US" sz="6916"/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2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4" r:id="rId1"/>
    <p:sldLayoutId id="2147484535" r:id="rId2"/>
    <p:sldLayoutId id="2147484536" r:id="rId3"/>
    <p:sldLayoutId id="2147484537" r:id="rId4"/>
    <p:sldLayoutId id="2147484538" r:id="rId5"/>
    <p:sldLayoutId id="2147484539" r:id="rId6"/>
    <p:sldLayoutId id="2147484540" r:id="rId7"/>
    <p:sldLayoutId id="2147484541" r:id="rId8"/>
    <p:sldLayoutId id="2147484542" r:id="rId9"/>
    <p:sldLayoutId id="2147484543" r:id="rId10"/>
    <p:sldLayoutId id="2147484544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1405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2811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4216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5622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5543" indent="-12855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11569" indent="-122007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32820" indent="-13153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23138" indent="-11843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302731" indent="-12736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16786" indent="-12736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30843" indent="-12736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44898" indent="-12736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58955" indent="-127364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81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14057" algn="l" defTabSz="34281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28112" algn="l" defTabSz="34281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42169" algn="l" defTabSz="34281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56226" algn="l" defTabSz="34281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70281" algn="l" defTabSz="34281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84338" algn="l" defTabSz="34281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98392" algn="l" defTabSz="34281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712450" algn="l" defTabSz="34281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328" tIns="205663" rIns="411328" bIns="2056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328" tIns="205663" rIns="411328" bIns="2056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328" tIns="205663" rIns="411328" bIns="20566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328" tIns="205663" rIns="411328" bIns="20566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728" tIns="171363" rIns="342728" bIns="171363"/>
          <a:lstStyle/>
          <a:p>
            <a:pPr>
              <a:defRPr/>
            </a:pPr>
            <a:endParaRPr lang="en-US" sz="6916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728" tIns="171363" rIns="342728" bIns="171363"/>
          <a:lstStyle/>
          <a:p>
            <a:pPr>
              <a:defRPr/>
            </a:pPr>
            <a:endParaRPr lang="en-US" sz="6916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96758"/>
      </p:ext>
    </p:extLst>
  </p:cSld>
  <p:clrMap bg1="lt1" tx1="dk1" bg2="lt2" tx2="dk2" accent1="accent1" accent2="accent2" accent3="accent3" accent4="accent4" accent5="accent5" accent6="accent6" hlink="hlink" folHlink="folHlink"/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1358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2716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4075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5433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5190" indent="-12851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10880" indent="-121974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31766" indent="-13149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21755" indent="-118404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300998" indent="-1273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14582" indent="-1273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8167" indent="-1273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41751" indent="-1273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55336" indent="-12732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71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13584" algn="l" defTabSz="34271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27168" algn="l" defTabSz="34271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40755" algn="l" defTabSz="34271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54339" algn="l" defTabSz="34271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67923" algn="l" defTabSz="34271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81511" algn="l" defTabSz="34271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95095" algn="l" defTabSz="34271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708680" algn="l" defTabSz="34271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1215" tIns="205603" rIns="411215" bIns="2056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1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1215" tIns="205603" rIns="411215" bIns="2056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215" tIns="205603" rIns="411215" bIns="20560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29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215" tIns="205603" rIns="411215" bIns="20560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634" tIns="171313" rIns="342634" bIns="17131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634" tIns="171313" rIns="342634" bIns="171313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0" y="34124971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7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47" r:id="rId1"/>
    <p:sldLayoutId id="2147484548" r:id="rId2"/>
    <p:sldLayoutId id="2147484549" r:id="rId3"/>
    <p:sldLayoutId id="2147484550" r:id="rId4"/>
    <p:sldLayoutId id="2147484551" r:id="rId5"/>
    <p:sldLayoutId id="2147484552" r:id="rId6"/>
    <p:sldLayoutId id="2147484553" r:id="rId7"/>
    <p:sldLayoutId id="2147484554" r:id="rId8"/>
    <p:sldLayoutId id="2147484555" r:id="rId9"/>
    <p:sldLayoutId id="2147484556" r:id="rId10"/>
    <p:sldLayoutId id="2147484557" r:id="rId11"/>
    <p:sldLayoutId id="2147484558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71311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2622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3934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5245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4839" indent="-12848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9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510190" indent="-121940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830712" indent="-13145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5020374" indent="-11837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99265" indent="-1272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8012379" indent="-1272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5490" indent="-1272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38603" indent="-1272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51719" indent="-12729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622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13112" algn="l" defTabSz="342622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26227" algn="l" defTabSz="342622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39343" algn="l" defTabSz="342622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52453" algn="l" defTabSz="342622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65565" algn="l" defTabSz="342622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78684" algn="l" defTabSz="342622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91796" algn="l" defTabSz="342622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704907" algn="l" defTabSz="342622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103" tIns="205545" rIns="411103" bIns="20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1103" tIns="205545" rIns="411103" bIns="2055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103" tIns="205545" rIns="411103" bIns="20554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103" tIns="205545" rIns="411103" bIns="20554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541" tIns="171265" rIns="342541" bIns="171265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14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0" r:id="rId1"/>
    <p:sldLayoutId id="2147484561" r:id="rId2"/>
    <p:sldLayoutId id="2147484562" r:id="rId3"/>
    <p:sldLayoutId id="2147484563" r:id="rId4"/>
    <p:sldLayoutId id="2147484564" r:id="rId5"/>
    <p:sldLayoutId id="2147484565" r:id="rId6"/>
    <p:sldLayoutId id="2147484566" r:id="rId7"/>
    <p:sldLayoutId id="2147484567" r:id="rId8"/>
    <p:sldLayoutId id="2147484568" r:id="rId9"/>
    <p:sldLayoutId id="2147484569" r:id="rId10"/>
    <p:sldLayoutId id="214748457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1263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2528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3792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5056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4484" indent="-12844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9498" indent="-121907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9660" indent="-13142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8995" indent="-11833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7534" indent="-12725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10172" indent="-12725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2813" indent="-12725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35458" indent="-12725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48103" indent="-12725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5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12638" algn="l" defTabSz="3425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25285" algn="l" defTabSz="3425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37928" algn="l" defTabSz="3425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50569" algn="l" defTabSz="3425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63207" algn="l" defTabSz="3425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75858" algn="l" defTabSz="3425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88497" algn="l" defTabSz="3425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701139" algn="l" defTabSz="3425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990" tIns="205488" rIns="410990" bIns="2054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990" tIns="205488" rIns="410990" bIns="2054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990" tIns="205488" rIns="410990" bIns="20548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990" tIns="205488" rIns="410990" bIns="20548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446" tIns="171217" rIns="342446" bIns="17121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6170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1216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2434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3651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4868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4132" indent="-12841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8809" indent="-121874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8608" indent="-13138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7616" indent="-11830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5803" indent="-12722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7969" indent="-12722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20139" indent="-12722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32315" indent="-12722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44484" indent="-127224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43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12166" algn="l" defTabSz="34243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24346" algn="l" defTabSz="34243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36516" algn="l" defTabSz="34243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48683" algn="l" defTabSz="34243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60853" algn="l" defTabSz="34243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73029" algn="l" defTabSz="34243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85197" algn="l" defTabSz="34243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97373" algn="l" defTabSz="34243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878" tIns="205428" rIns="410878" bIns="2054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878" tIns="205428" rIns="410878" bIns="2054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878" tIns="205428" rIns="410878" bIns="20542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878" tIns="205428" rIns="410878" bIns="20542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353" tIns="171167" rIns="342353" bIns="17116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8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4" r:id="rId1"/>
    <p:sldLayoutId id="2147484585" r:id="rId2"/>
    <p:sldLayoutId id="2147484586" r:id="rId3"/>
    <p:sldLayoutId id="2147484587" r:id="rId4"/>
    <p:sldLayoutId id="2147484588" r:id="rId5"/>
    <p:sldLayoutId id="2147484589" r:id="rId6"/>
    <p:sldLayoutId id="2147484590" r:id="rId7"/>
    <p:sldLayoutId id="2147484591" r:id="rId8"/>
    <p:sldLayoutId id="2147484592" r:id="rId9"/>
    <p:sldLayoutId id="2147484593" r:id="rId10"/>
    <p:sldLayoutId id="214748459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1169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2340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3510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4679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3780" indent="-12837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8119" indent="-121840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7552" indent="-13134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6235" indent="-11827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4068" indent="-12718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5765" indent="-12718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17466" indent="-12718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29167" indent="-12718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40870" indent="-12718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34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11695" algn="l" defTabSz="34234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23405" algn="l" defTabSz="34234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35102" algn="l" defTabSz="34234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46796" algn="l" defTabSz="34234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58497" algn="l" defTabSz="34234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70205" algn="l" defTabSz="34234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81902" algn="l" defTabSz="34234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93605" algn="l" defTabSz="34234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765" tIns="205368" rIns="410765" bIns="205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765" tIns="205368" rIns="410765" bIns="205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765" tIns="205368" rIns="410765" bIns="20536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765" tIns="205368" rIns="410765" bIns="20536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259" tIns="171117" rIns="342259" bIns="17111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67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6" r:id="rId1"/>
    <p:sldLayoutId id="2147484597" r:id="rId2"/>
    <p:sldLayoutId id="2147484598" r:id="rId3"/>
    <p:sldLayoutId id="2147484599" r:id="rId4"/>
    <p:sldLayoutId id="2147484600" r:id="rId5"/>
    <p:sldLayoutId id="2147484601" r:id="rId6"/>
    <p:sldLayoutId id="2147484602" r:id="rId7"/>
    <p:sldLayoutId id="2147484603" r:id="rId8"/>
    <p:sldLayoutId id="2147484604" r:id="rId9"/>
    <p:sldLayoutId id="2147484605" r:id="rId10"/>
    <p:sldLayoutId id="214748460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1122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2246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3368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4491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3428" indent="-12834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7430" indent="-121807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6500" indent="-13131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4856" indent="-118241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2337" indent="-12715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3563" indent="-12715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14794" indent="-12715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26022" indent="-12715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37256" indent="-12715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246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11222" algn="l" defTabSz="342246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22463" algn="l" defTabSz="342246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33689" algn="l" defTabSz="342246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44915" algn="l" defTabSz="342246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56143" algn="l" defTabSz="342246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67380" algn="l" defTabSz="342246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78606" algn="l" defTabSz="342246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89837" algn="l" defTabSz="342246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653" tIns="205310" rIns="410653" bIns="2053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653" tIns="205310" rIns="410653" bIns="2053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653" tIns="205310" rIns="410653" bIns="20531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653" tIns="205310" rIns="410653" bIns="20531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2166" tIns="171069" rIns="342166" bIns="171069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24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8" r:id="rId1"/>
    <p:sldLayoutId id="2147484609" r:id="rId2"/>
    <p:sldLayoutId id="2147484610" r:id="rId3"/>
    <p:sldLayoutId id="2147484611" r:id="rId4"/>
    <p:sldLayoutId id="2147484612" r:id="rId5"/>
    <p:sldLayoutId id="2147484613" r:id="rId6"/>
    <p:sldLayoutId id="2147484614" r:id="rId7"/>
    <p:sldLayoutId id="2147484615" r:id="rId8"/>
    <p:sldLayoutId id="2147484616" r:id="rId9"/>
    <p:sldLayoutId id="2147484617" r:id="rId10"/>
    <p:sldLayoutId id="214748461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1075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2152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3227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4303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3076" indent="-12830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6739" indent="-121773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5446" indent="-13127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3477" indent="-11820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90606" indent="-12711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8001361" indent="-12711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12119" indent="-12711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22880" indent="-12711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33642" indent="-127119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15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10750" algn="l" defTabSz="34215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21522" algn="l" defTabSz="34215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32275" algn="l" defTabSz="34215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43032" algn="l" defTabSz="34215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53790" algn="l" defTabSz="34215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64557" algn="l" defTabSz="34215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75311" algn="l" defTabSz="34215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86072" algn="l" defTabSz="34215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540" tIns="205253" rIns="410540" bIns="20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540" tIns="205253" rIns="410540" bIns="20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540" tIns="205253" rIns="410540" bIns="20525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540" tIns="205253" rIns="410540" bIns="20525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20" r:id="rId1"/>
    <p:sldLayoutId id="2147484621" r:id="rId2"/>
    <p:sldLayoutId id="2147484622" r:id="rId3"/>
    <p:sldLayoutId id="2147484623" r:id="rId4"/>
    <p:sldLayoutId id="2147484624" r:id="rId5"/>
    <p:sldLayoutId id="2147484625" r:id="rId6"/>
    <p:sldLayoutId id="2147484626" r:id="rId7"/>
    <p:sldLayoutId id="2147484627" r:id="rId8"/>
    <p:sldLayoutId id="2147484628" r:id="rId9"/>
    <p:sldLayoutId id="2147484629" r:id="rId10"/>
    <p:sldLayoutId id="214748463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1027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2058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3086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4115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2724" indent="-12827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6049" indent="-12174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4392" indent="-13124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12096" indent="-118175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8873" indent="-12708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99162" indent="-12708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09446" indent="-12708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19739" indent="-12708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30031" indent="-12708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2058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10276" algn="l" defTabSz="342058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20580" algn="l" defTabSz="342058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30862" algn="l" defTabSz="342058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41151" algn="l" defTabSz="342058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51434" algn="l" defTabSz="342058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61735" algn="l" defTabSz="342058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72016" algn="l" defTabSz="342058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82309" algn="l" defTabSz="342058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2768092" y="1390277"/>
            <a:ext cx="16071339" cy="2847789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942819" y="1441845"/>
            <a:ext cx="26420606" cy="2796405"/>
          </a:xfrm>
          <a:prstGeom prst="rect">
            <a:avLst/>
          </a:prstGeom>
        </p:spPr>
        <p:txBody>
          <a:bodyPr vert="horz" lIns="410428" tIns="205198" rIns="410428" bIns="205198" rtlCol="0" anchor="ctr">
            <a:noAutofit/>
          </a:bodyPr>
          <a:lstStyle/>
          <a:p>
            <a:r>
              <a:rPr lang="en-US" dirty="0"/>
              <a:t>Click edit Master title style</a:t>
            </a:r>
          </a:p>
        </p:txBody>
      </p:sp>
      <p:pic>
        <p:nvPicPr>
          <p:cNvPr id="9" name="Picture 8" descr="footer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-85725" y="32898341"/>
            <a:ext cx="28947617" cy="3211698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/>
        </p:nvPicPr>
        <p:blipFill>
          <a:blip r:embed="rId17" cstate="screen">
            <a:lum bright="-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053" y="33041290"/>
            <a:ext cx="8074382" cy="2691103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6580561" y="33562426"/>
            <a:ext cx="11700405" cy="1773784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8508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32" r:id="rId1"/>
    <p:sldLayoutId id="2147484633" r:id="rId2"/>
    <p:sldLayoutId id="2147484634" r:id="rId3"/>
    <p:sldLayoutId id="2147484635" r:id="rId4"/>
    <p:sldLayoutId id="2147484636" r:id="rId5"/>
    <p:sldLayoutId id="2147484637" r:id="rId6"/>
    <p:sldLayoutId id="2147484638" r:id="rId7"/>
    <p:sldLayoutId id="2147484639" r:id="rId8"/>
    <p:sldLayoutId id="2147484640" r:id="rId9"/>
    <p:sldLayoutId id="2147484642" r:id="rId10"/>
    <p:sldLayoutId id="2147484643" r:id="rId11"/>
    <p:sldLayoutId id="2147484644" r:id="rId12"/>
    <p:sldLayoutId id="2147484645" r:id="rId13"/>
  </p:sldLayoutIdLst>
  <p:hf hdr="0" ftr="0" dt="0"/>
  <p:txStyles>
    <p:titleStyle>
      <a:lvl1pPr algn="l" defTabSz="1709810" rtl="0" eaLnBrk="1" latinLnBrk="0" hangingPunct="1">
        <a:spcBef>
          <a:spcPct val="0"/>
        </a:spcBef>
        <a:buNone/>
        <a:defRPr sz="13581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1282370" indent="-1282370" algn="l" defTabSz="1709810" rtl="0" eaLnBrk="1" latinLnBrk="0" hangingPunct="1">
        <a:spcBef>
          <a:spcPct val="20000"/>
        </a:spcBef>
        <a:buFont typeface="Arial"/>
        <a:buChar char="•"/>
        <a:defRPr sz="12081" kern="1200">
          <a:solidFill>
            <a:schemeClr val="tx1"/>
          </a:solidFill>
          <a:latin typeface="+mn-lt"/>
          <a:ea typeface="+mn-ea"/>
          <a:cs typeface="+mn-cs"/>
        </a:defRPr>
      </a:lvl1pPr>
      <a:lvl2pPr marL="2778460" indent="-1068641" algn="l" defTabSz="1709810" rtl="0" eaLnBrk="1" latinLnBrk="0" hangingPunct="1">
        <a:spcBef>
          <a:spcPct val="20000"/>
        </a:spcBef>
        <a:buFont typeface="Arial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74545" indent="-854903" algn="l" defTabSz="1709810" rtl="0" eaLnBrk="1" latinLnBrk="0" hangingPunct="1">
        <a:spcBef>
          <a:spcPct val="20000"/>
        </a:spcBef>
        <a:buFont typeface="Arial"/>
        <a:buChar char="•"/>
        <a:defRPr sz="8999" kern="1200">
          <a:solidFill>
            <a:schemeClr val="tx1"/>
          </a:solidFill>
          <a:latin typeface="+mn-lt"/>
          <a:ea typeface="+mn-ea"/>
          <a:cs typeface="+mn-cs"/>
        </a:defRPr>
      </a:lvl3pPr>
      <a:lvl4pPr marL="5984362" indent="-854903" algn="l" defTabSz="1709810" rtl="0" eaLnBrk="1" latinLnBrk="0" hangingPunct="1">
        <a:spcBef>
          <a:spcPct val="20000"/>
        </a:spcBef>
        <a:buFont typeface="Arial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694177" indent="-854903" algn="l" defTabSz="1709810" rtl="0" eaLnBrk="1" latinLnBrk="0" hangingPunct="1">
        <a:spcBef>
          <a:spcPct val="20000"/>
        </a:spcBef>
        <a:buFont typeface="Arial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403998" indent="-854903" algn="l" defTabSz="1709810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113813" indent="-854903" algn="l" defTabSz="1709810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823634" indent="-854903" algn="l" defTabSz="1709810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533449" indent="-854903" algn="l" defTabSz="1709810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0981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9810" algn="l" defTabSz="170981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19640" algn="l" defTabSz="170981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29448" algn="l" defTabSz="170981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39268" algn="l" defTabSz="170981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49080" algn="l" defTabSz="170981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58912" algn="l" defTabSz="170981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68725" algn="l" defTabSz="170981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78544" algn="l" defTabSz="170981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315" tIns="205143" rIns="410315" bIns="2051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315" tIns="205143" rIns="410315" bIns="2051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315" tIns="205143" rIns="410315" bIns="20514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315" tIns="205143" rIns="410315" bIns="20514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884" tIns="170930" rIns="341884" bIns="17093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884" tIns="170930" rIns="341884" bIns="17093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5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47" r:id="rId1"/>
    <p:sldLayoutId id="2147484648" r:id="rId2"/>
    <p:sldLayoutId id="2147484649" r:id="rId3"/>
    <p:sldLayoutId id="2147484650" r:id="rId4"/>
    <p:sldLayoutId id="2147484651" r:id="rId5"/>
    <p:sldLayoutId id="2147484652" r:id="rId6"/>
    <p:sldLayoutId id="2147484653" r:id="rId7"/>
    <p:sldLayoutId id="2147484654" r:id="rId8"/>
    <p:sldLayoutId id="2147484655" r:id="rId9"/>
    <p:sldLayoutId id="2147484656" r:id="rId10"/>
    <p:sldLayoutId id="214748465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933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1869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2804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3738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2018" indent="-12820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4670" indent="-121673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2288" indent="-13116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9338" indent="-118110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5418" indent="-12701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94761" indent="-12701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04108" indent="-12701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13459" indent="-12701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22811" indent="-12701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869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9339" algn="l" defTabSz="341869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18699" algn="l" defTabSz="341869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28040" algn="l" defTabSz="341869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37388" algn="l" defTabSz="341869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46731" algn="l" defTabSz="341869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56090" algn="l" defTabSz="341869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65434" algn="l" defTabSz="341869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74781" algn="l" defTabSz="341869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203" tIns="205090" rIns="410203" bIns="2050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203" tIns="205090" rIns="410203" bIns="2050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203" tIns="205090" rIns="410203" bIns="20509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203" tIns="205090" rIns="410203" bIns="20509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791" tIns="170886" rIns="341791" bIns="1708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01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9" r:id="rId1"/>
    <p:sldLayoutId id="2147484660" r:id="rId2"/>
    <p:sldLayoutId id="2147484661" r:id="rId3"/>
    <p:sldLayoutId id="2147484662" r:id="rId4"/>
    <p:sldLayoutId id="2147484663" r:id="rId5"/>
    <p:sldLayoutId id="2147484664" r:id="rId6"/>
    <p:sldLayoutId id="2147484665" r:id="rId7"/>
    <p:sldLayoutId id="2147484666" r:id="rId8"/>
    <p:sldLayoutId id="2147484667" r:id="rId9"/>
    <p:sldLayoutId id="2147484668" r:id="rId10"/>
    <p:sldLayoutId id="214748466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887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1775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2663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3550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1666" indent="-12816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3981" indent="-121640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1239" indent="-13113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7957" indent="-118077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3689" indent="-12698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92558" indent="-12698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701439" indent="-12698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10322" indent="-12698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19201" indent="-126980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77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8871" algn="l" defTabSz="34177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17757" algn="l" defTabSz="34177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26630" algn="l" defTabSz="34177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35504" algn="l" defTabSz="34177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44381" algn="l" defTabSz="34177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53270" algn="l" defTabSz="34177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62140" algn="l" defTabSz="34177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71019" algn="l" defTabSz="34177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090" tIns="205035" rIns="410090" bIns="205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0090" tIns="205035" rIns="410090" bIns="2050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090" tIns="205035" rIns="410090" bIns="20503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0090" tIns="205035" rIns="410090" bIns="20503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96" tIns="170840" rIns="341696" bIns="17084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67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71" r:id="rId1"/>
    <p:sldLayoutId id="2147484672" r:id="rId2"/>
    <p:sldLayoutId id="2147484673" r:id="rId3"/>
    <p:sldLayoutId id="2147484674" r:id="rId4"/>
    <p:sldLayoutId id="2147484675" r:id="rId5"/>
    <p:sldLayoutId id="2147484676" r:id="rId6"/>
    <p:sldLayoutId id="2147484677" r:id="rId7"/>
    <p:sldLayoutId id="2147484678" r:id="rId8"/>
    <p:sldLayoutId id="2147484679" r:id="rId9"/>
    <p:sldLayoutId id="2147484680" r:id="rId10"/>
    <p:sldLayoutId id="214748468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840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1681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2522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3362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1314" indent="-12813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3291" indent="-12160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20189" indent="-13109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6582" indent="-118045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1960" indent="-12694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90363" indent="-12694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98769" indent="-12694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07183" indent="-12694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15593" indent="-126945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681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8404" algn="l" defTabSz="341681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16818" algn="l" defTabSz="341681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25220" algn="l" defTabSz="341681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33626" algn="l" defTabSz="341681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42029" algn="l" defTabSz="341681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50450" algn="l" defTabSz="341681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58849" algn="l" defTabSz="341681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67261" algn="l" defTabSz="341681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978" tIns="204983" rIns="409978" bIns="2049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978" tIns="204983" rIns="409978" bIns="2049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978" tIns="204983" rIns="409978" bIns="20498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978" tIns="204983" rIns="409978" bIns="20498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603" tIns="170797" rIns="341603" bIns="1707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767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83" r:id="rId1"/>
    <p:sldLayoutId id="2147484684" r:id="rId2"/>
    <p:sldLayoutId id="2147484685" r:id="rId3"/>
    <p:sldLayoutId id="2147484686" r:id="rId4"/>
    <p:sldLayoutId id="2147484687" r:id="rId5"/>
    <p:sldLayoutId id="2147484688" r:id="rId6"/>
    <p:sldLayoutId id="2147484689" r:id="rId7"/>
    <p:sldLayoutId id="2147484690" r:id="rId8"/>
    <p:sldLayoutId id="2147484691" r:id="rId9"/>
    <p:sldLayoutId id="2147484692" r:id="rId10"/>
    <p:sldLayoutId id="214748469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793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1587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2380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3174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0962" indent="-12809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2602" indent="-12157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9139" indent="-13106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5206" indent="-118012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80233" indent="-12691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88166" indent="-12691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96105" indent="-12691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04046" indent="-12691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11988" indent="-12691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5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7935" algn="l" defTabSz="3415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15877" algn="l" defTabSz="3415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23809" algn="l" defTabSz="3415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31747" algn="l" defTabSz="3415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39678" algn="l" defTabSz="3415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47631" algn="l" defTabSz="3415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55560" algn="l" defTabSz="3415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63499" algn="l" defTabSz="3415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865" tIns="204928" rIns="409865" bIns="204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865" tIns="204928" rIns="409865" bIns="2049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865" tIns="204928" rIns="409865" bIns="20492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865" tIns="204928" rIns="409865" bIns="20492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509" tIns="170751" rIns="341509" bIns="17075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8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95" r:id="rId1"/>
    <p:sldLayoutId id="2147484696" r:id="rId2"/>
    <p:sldLayoutId id="2147484697" r:id="rId3"/>
    <p:sldLayoutId id="2147484698" r:id="rId4"/>
    <p:sldLayoutId id="2147484699" r:id="rId5"/>
    <p:sldLayoutId id="2147484700" r:id="rId6"/>
    <p:sldLayoutId id="2147484701" r:id="rId7"/>
    <p:sldLayoutId id="2147484702" r:id="rId8"/>
    <p:sldLayoutId id="2147484703" r:id="rId9"/>
    <p:sldLayoutId id="2147484704" r:id="rId10"/>
    <p:sldLayoutId id="214748470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746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1493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2240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2987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0610" indent="-12806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1912" indent="-121540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8092" indent="-13102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3828" indent="-117980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8504" indent="-12687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85970" indent="-12687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93439" indent="-12687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400909" indent="-12687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08380" indent="-12687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49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7467" algn="l" defTabSz="34149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14937" algn="l" defTabSz="34149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22401" algn="l" defTabSz="34149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29870" algn="l" defTabSz="34149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37332" algn="l" defTabSz="34149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44811" algn="l" defTabSz="34149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52273" algn="l" defTabSz="34149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59743" algn="l" defTabSz="34149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753" tIns="204875" rIns="409753" bIns="204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753" tIns="204875" rIns="409753" bIns="204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753" tIns="204875" rIns="409753" bIns="20487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753" tIns="204875" rIns="409753" bIns="20487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416" tIns="170707" rIns="341416" bIns="17070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4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07" r:id="rId1"/>
    <p:sldLayoutId id="2147484708" r:id="rId2"/>
    <p:sldLayoutId id="2147484709" r:id="rId3"/>
    <p:sldLayoutId id="2147484710" r:id="rId4"/>
    <p:sldLayoutId id="2147484711" r:id="rId5"/>
    <p:sldLayoutId id="2147484712" r:id="rId6"/>
    <p:sldLayoutId id="2147484713" r:id="rId7"/>
    <p:sldLayoutId id="2147484714" r:id="rId8"/>
    <p:sldLayoutId id="2147484715" r:id="rId9"/>
    <p:sldLayoutId id="2147484716" r:id="rId10"/>
    <p:sldLayoutId id="214748471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699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1399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2099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2799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80256" indent="-128025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501225" indent="-121506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7042" indent="-13098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5002454" indent="-117947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6775" indent="-12684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83772" indent="-12684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90773" indent="-12684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97774" indent="-12684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04774" indent="-12684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3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6998" algn="l" defTabSz="3413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13998" algn="l" defTabSz="3413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20991" algn="l" defTabSz="3413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27993" algn="l" defTabSz="3413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34984" algn="l" defTabSz="3413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41993" algn="l" defTabSz="3413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48986" algn="l" defTabSz="3413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55986" algn="l" defTabSz="3413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640" tIns="204820" rIns="409640" bIns="2048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1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640" tIns="204820" rIns="409640" bIns="2048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640" tIns="204820" rIns="409640" bIns="20482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29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640" tIns="204820" rIns="409640" bIns="20482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322" tIns="170661" rIns="341322" bIns="17066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0" y="34253523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8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9" r:id="rId1"/>
    <p:sldLayoutId id="2147484720" r:id="rId2"/>
    <p:sldLayoutId id="2147484721" r:id="rId3"/>
    <p:sldLayoutId id="2147484722" r:id="rId4"/>
    <p:sldLayoutId id="2147484723" r:id="rId5"/>
    <p:sldLayoutId id="2147484724" r:id="rId6"/>
    <p:sldLayoutId id="2147484725" r:id="rId7"/>
    <p:sldLayoutId id="2147484726" r:id="rId8"/>
    <p:sldLayoutId id="2147484727" r:id="rId9"/>
    <p:sldLayoutId id="2147484728" r:id="rId10"/>
    <p:sldLayoutId id="2147484729" r:id="rId11"/>
    <p:sldLayoutId id="2147484730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70652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1305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1958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2611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9904" indent="-12799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9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500540" indent="-12147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815992" indent="-13095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5001077" indent="-117914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75048" indent="-12680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81575" indent="-12680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8106" indent="-12680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94639" indent="-12680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101170" indent="-12680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305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6529" algn="l" defTabSz="341305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13056" algn="l" defTabSz="341305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19581" algn="l" defTabSz="341305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26112" algn="l" defTabSz="341305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32637" algn="l" defTabSz="341305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39178" algn="l" defTabSz="341305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45697" algn="l" defTabSz="341305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52230" algn="l" defTabSz="341305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528" tIns="204765" rIns="409528" bIns="204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528" tIns="204765" rIns="409528" bIns="2047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528" tIns="204765" rIns="409528" bIns="2047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528" tIns="204765" rIns="409528" bIns="2047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228" tIns="170615" rIns="341228" bIns="170615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4124971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550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32" r:id="rId1"/>
    <p:sldLayoutId id="2147484733" r:id="rId2"/>
    <p:sldLayoutId id="2147484734" r:id="rId3"/>
    <p:sldLayoutId id="2147484735" r:id="rId4"/>
    <p:sldLayoutId id="2147484736" r:id="rId5"/>
    <p:sldLayoutId id="2147484737" r:id="rId6"/>
    <p:sldLayoutId id="2147484738" r:id="rId7"/>
    <p:sldLayoutId id="2147484739" r:id="rId8"/>
    <p:sldLayoutId id="2147484740" r:id="rId9"/>
    <p:sldLayoutId id="2147484741" r:id="rId10"/>
    <p:sldLayoutId id="214748474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606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1211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1817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2423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9552" indent="-12795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9848" indent="-12144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4942" indent="-13091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9702" indent="-117882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3321" indent="-1267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9377" indent="-1267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5442" indent="-1267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91505" indent="-1267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97569" indent="-126771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211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6060" algn="l" defTabSz="341211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12119" algn="l" defTabSz="341211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18173" algn="l" defTabSz="341211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24235" algn="l" defTabSz="341211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30292" algn="l" defTabSz="341211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36362" algn="l" defTabSz="341211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42414" algn="l" defTabSz="341211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48473" algn="l" defTabSz="341211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48" tIns="204680" rIns="409348" bIns="204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48" tIns="204680" rIns="409348" bIns="2046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48" tIns="204680" rIns="409348" bIns="20468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41065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48" tIns="204680" rIns="409348" bIns="20468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410657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410657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78" tIns="170544" rIns="341078" bIns="170544"/>
          <a:lstStyle/>
          <a:p>
            <a:pPr defTabSz="3410657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78" tIns="170544" rIns="341078" bIns="170544"/>
          <a:lstStyle/>
          <a:p>
            <a:pPr defTabSz="3410657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6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4" r:id="rId1"/>
    <p:sldLayoutId id="2147484745" r:id="rId2"/>
    <p:sldLayoutId id="2147484746" r:id="rId3"/>
    <p:sldLayoutId id="2147484747" r:id="rId4"/>
    <p:sldLayoutId id="2147484748" r:id="rId5"/>
    <p:sldLayoutId id="2147484749" r:id="rId6"/>
    <p:sldLayoutId id="2147484750" r:id="rId7"/>
    <p:sldLayoutId id="2147484751" r:id="rId8"/>
    <p:sldLayoutId id="2147484752" r:id="rId9"/>
    <p:sldLayoutId id="2147484753" r:id="rId10"/>
    <p:sldLayoutId id="214748475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532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1065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1598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2131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9004" indent="-12790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8778" indent="-12138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3302" indent="-13086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7567" indent="-117831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70638" indent="-12671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5968" indent="-12671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1288" indent="-12671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86622" indent="-12671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91941" indent="-126717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06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5327" algn="l" defTabSz="34106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10657" algn="l" defTabSz="34106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15985" algn="l" defTabSz="34106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21311" algn="l" defTabSz="34106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26642" algn="l" defTabSz="34106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31971" algn="l" defTabSz="34106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37292" algn="l" defTabSz="34106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42625" algn="l" defTabSz="341065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03" tIns="204658" rIns="409303" bIns="2046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303" tIns="204658" rIns="409303" bIns="2046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03" tIns="204658" rIns="409303" bIns="20465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303" tIns="204658" rIns="409303" bIns="20465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41" tIns="170526" rIns="341041" bIns="17052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1041" tIns="170526" rIns="341041" bIns="17052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272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56" r:id="rId1"/>
    <p:sldLayoutId id="2147484757" r:id="rId2"/>
    <p:sldLayoutId id="2147484758" r:id="rId3"/>
    <p:sldLayoutId id="2147484759" r:id="rId4"/>
    <p:sldLayoutId id="2147484760" r:id="rId5"/>
    <p:sldLayoutId id="2147484761" r:id="rId6"/>
    <p:sldLayoutId id="2147484762" r:id="rId7"/>
    <p:sldLayoutId id="2147484763" r:id="rId8"/>
    <p:sldLayoutId id="2147484764" r:id="rId9"/>
    <p:sldLayoutId id="2147484765" r:id="rId10"/>
    <p:sldLayoutId id="2147484766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512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1024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1535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2048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8848" indent="-12788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8474" indent="-121373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2842" indent="-13084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6950" indent="-117817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9872" indent="-12670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4993" indent="-12670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80113" indent="-12670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85239" indent="-12670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90364" indent="-126701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102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5121" algn="l" defTabSz="34102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10246" algn="l" defTabSz="34102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15359" algn="l" defTabSz="34102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20482" algn="l" defTabSz="34102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25597" algn="l" defTabSz="34102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30729" algn="l" defTabSz="34102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35847" algn="l" defTabSz="34102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40967" algn="l" defTabSz="341024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190" tIns="204605" rIns="409190" bIns="2046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9190" tIns="204605" rIns="409190" bIns="2046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190" tIns="204605" rIns="409190" bIns="20460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190" tIns="204605" rIns="409190" bIns="20460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947" tIns="170482" rIns="340947" bIns="17048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58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8" r:id="rId1"/>
    <p:sldLayoutId id="2147484769" r:id="rId2"/>
    <p:sldLayoutId id="2147484770" r:id="rId3"/>
    <p:sldLayoutId id="2147484771" r:id="rId4"/>
    <p:sldLayoutId id="2147484772" r:id="rId5"/>
    <p:sldLayoutId id="2147484773" r:id="rId6"/>
    <p:sldLayoutId id="2147484774" r:id="rId7"/>
    <p:sldLayoutId id="2147484775" r:id="rId8"/>
    <p:sldLayoutId id="2147484776" r:id="rId9"/>
    <p:sldLayoutId id="2147484777" r:id="rId10"/>
    <p:sldLayoutId id="214748477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465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0930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1395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1860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8495" indent="-127849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7786" indent="-12134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11793" indent="-13080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5576" indent="-117784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8149" indent="-12666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72799" indent="-12666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77451" indent="-12666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82110" indent="-12666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86762" indent="-12666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93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4655" algn="l" defTabSz="34093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09307" algn="l" defTabSz="34093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13952" algn="l" defTabSz="34093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18607" algn="l" defTabSz="34093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23253" algn="l" defTabSz="34093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27913" algn="l" defTabSz="34093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32561" algn="l" defTabSz="34093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37216" algn="l" defTabSz="34093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078" tIns="204550" rIns="409078" bIns="2045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1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9078" tIns="204550" rIns="409078" bIns="2045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078" tIns="204550" rIns="409078" bIns="20455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29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9078" tIns="204550" rIns="409078" bIns="20455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853" tIns="170436" rIns="340853" bIns="170436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37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0" r:id="rId1"/>
    <p:sldLayoutId id="2147484781" r:id="rId2"/>
    <p:sldLayoutId id="2147484782" r:id="rId3"/>
    <p:sldLayoutId id="2147484783" r:id="rId4"/>
    <p:sldLayoutId id="2147484784" r:id="rId5"/>
    <p:sldLayoutId id="2147484785" r:id="rId6"/>
    <p:sldLayoutId id="2147484786" r:id="rId7"/>
    <p:sldLayoutId id="2147484787" r:id="rId8"/>
    <p:sldLayoutId id="2147484788" r:id="rId9"/>
    <p:sldLayoutId id="2147484789" r:id="rId10"/>
    <p:sldLayoutId id="2147484790" r:id="rId11"/>
    <p:sldLayoutId id="2147484791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70418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0837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1254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1673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8141" indent="-12781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9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497100" indent="-12130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810743" indent="-13077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4994199" indent="-117752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66425" indent="-12663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70606" indent="-12663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74789" indent="-12663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78979" indent="-12663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83165" indent="-126631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83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4184" algn="l" defTabSz="34083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08371" algn="l" defTabSz="34083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12549" algn="l" defTabSz="34083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16732" algn="l" defTabSz="34083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20910" algn="l" defTabSz="34083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25104" algn="l" defTabSz="34083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29277" algn="l" defTabSz="34083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33467" algn="l" defTabSz="34083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895" tIns="204465" rIns="408895" bIns="2044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895" tIns="204465" rIns="408895" bIns="2044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895" tIns="204465" rIns="408895" bIns="2044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406907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895" tIns="204465" rIns="408895" bIns="2044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406907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406907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01" tIns="170365" rIns="340701" bIns="170365"/>
          <a:lstStyle/>
          <a:p>
            <a:pPr defTabSz="3406907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701" tIns="170365" rIns="340701" bIns="170365"/>
          <a:lstStyle/>
          <a:p>
            <a:pPr defTabSz="3406907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40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3" r:id="rId1"/>
    <p:sldLayoutId id="2147484794" r:id="rId2"/>
    <p:sldLayoutId id="2147484795" r:id="rId3"/>
    <p:sldLayoutId id="2147484796" r:id="rId4"/>
    <p:sldLayoutId id="2147484797" r:id="rId5"/>
    <p:sldLayoutId id="2147484798" r:id="rId6"/>
    <p:sldLayoutId id="2147484799" r:id="rId7"/>
    <p:sldLayoutId id="2147484800" r:id="rId8"/>
    <p:sldLayoutId id="2147484801" r:id="rId9"/>
    <p:sldLayoutId id="2147484802" r:id="rId10"/>
    <p:sldLayoutId id="214748480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345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0690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1036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1381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7594" indent="-12775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6032" indent="-12125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9103" indent="-130717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2070" indent="-117702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3739" indent="-12657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7194" indent="-12657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70640" indent="-12657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74097" indent="-12657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77541" indent="-126577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69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3455" algn="l" defTabSz="34069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06907" algn="l" defTabSz="34069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10364" algn="l" defTabSz="34069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13812" algn="l" defTabSz="34069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17266" algn="l" defTabSz="34069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20717" algn="l" defTabSz="34069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24167" algn="l" defTabSz="34069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27619" algn="l" defTabSz="340690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85" tIns="204410" rIns="408785" bIns="204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85" tIns="204410" rIns="408785" bIns="2044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85" tIns="204410" rIns="408785" bIns="20441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405972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85" tIns="204410" rIns="408785" bIns="20441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405972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405972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972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609" tIns="170319" rIns="340609" bIns="170319"/>
          <a:lstStyle/>
          <a:p>
            <a:pPr defTabSz="3405972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2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05" r:id="rId1"/>
    <p:sldLayoutId id="2147484806" r:id="rId2"/>
    <p:sldLayoutId id="2147484807" r:id="rId3"/>
    <p:sldLayoutId id="2147484808" r:id="rId4"/>
    <p:sldLayoutId id="2147484809" r:id="rId5"/>
    <p:sldLayoutId id="2147484810" r:id="rId6"/>
    <p:sldLayoutId id="2147484811" r:id="rId7"/>
    <p:sldLayoutId id="2147484812" r:id="rId8"/>
    <p:sldLayoutId id="2147484813" r:id="rId9"/>
    <p:sldLayoutId id="2147484814" r:id="rId10"/>
    <p:sldLayoutId id="214748481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298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0597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0895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1193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7241" indent="-12772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5347" indent="-121221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8057" indent="-13068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0697" indent="-117670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2015" indent="-1265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5005" indent="-1265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7982" indent="-1265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70972" indent="-1265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73945" indent="-12654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59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2986" algn="l" defTabSz="34059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05972" algn="l" defTabSz="34059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08956" algn="l" defTabSz="34059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11937" algn="l" defTabSz="34059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14923" algn="l" defTabSz="34059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17905" algn="l" defTabSz="34059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20887" algn="l" defTabSz="34059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23872" algn="l" defTabSz="34059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38" tIns="204388" rIns="408738" bIns="2043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738" tIns="204388" rIns="408738" bIns="2043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38" tIns="204388" rIns="408738" bIns="20438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738" tIns="204388" rIns="408738" bIns="20438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70" tIns="170301" rIns="340570" bIns="17030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570" tIns="170301" rIns="340570" bIns="17030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51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17" r:id="rId1"/>
    <p:sldLayoutId id="2147484818" r:id="rId2"/>
    <p:sldLayoutId id="2147484819" r:id="rId3"/>
    <p:sldLayoutId id="2147484820" r:id="rId4"/>
    <p:sldLayoutId id="2147484821" r:id="rId5"/>
    <p:sldLayoutId id="2147484822" r:id="rId6"/>
    <p:sldLayoutId id="2147484823" r:id="rId7"/>
    <p:sldLayoutId id="2147484824" r:id="rId8"/>
    <p:sldLayoutId id="2147484825" r:id="rId9"/>
    <p:sldLayoutId id="2147484826" r:id="rId10"/>
    <p:sldLayoutId id="214748482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278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0555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0833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1111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7083" indent="-12770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5042" indent="-121206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7597" indent="-13066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90083" indent="-11765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61255" indent="-12652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4026" indent="-12652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6810" indent="-12652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9591" indent="-12652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72371" indent="-12652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555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2780" algn="l" defTabSz="340555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05558" algn="l" defTabSz="340555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08331" algn="l" defTabSz="340555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11110" algn="l" defTabSz="340555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13882" algn="l" defTabSz="340555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16668" algn="l" defTabSz="340555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19437" algn="l" defTabSz="340555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22218" algn="l" defTabSz="340555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628" tIns="204335" rIns="408628" bIns="2043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628" tIns="204335" rIns="408628" bIns="2043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628" tIns="204335" rIns="408628" bIns="20433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628" tIns="204335" rIns="408628" bIns="20433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478" tIns="170257" rIns="340478" bIns="17025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35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9" r:id="rId1"/>
    <p:sldLayoutId id="2147484830" r:id="rId2"/>
    <p:sldLayoutId id="2147484831" r:id="rId3"/>
    <p:sldLayoutId id="2147484832" r:id="rId4"/>
    <p:sldLayoutId id="2147484833" r:id="rId5"/>
    <p:sldLayoutId id="2147484834" r:id="rId6"/>
    <p:sldLayoutId id="2147484835" r:id="rId7"/>
    <p:sldLayoutId id="2147484836" r:id="rId8"/>
    <p:sldLayoutId id="2147484837" r:id="rId9"/>
    <p:sldLayoutId id="2147484838" r:id="rId10"/>
    <p:sldLayoutId id="214748483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231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0462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0692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0923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6732" indent="-127673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4358" indent="-121173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6552" indent="-13062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8710" indent="-11762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9534" indent="-12649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61837" indent="-12649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4152" indent="-12649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6464" indent="-12649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68775" indent="-12649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46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2311" algn="l" defTabSz="34046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04622" algn="l" defTabSz="34046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06924" algn="l" defTabSz="34046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09235" algn="l" defTabSz="34046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11538" algn="l" defTabSz="34046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13860" algn="l" defTabSz="34046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16160" algn="l" defTabSz="34046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18473" algn="l" defTabSz="340462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515" tIns="204280" rIns="408515" bIns="20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515" tIns="204280" rIns="408515" bIns="20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515" tIns="204280" rIns="408515" bIns="20428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515" tIns="204280" rIns="408515" bIns="20428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384" tIns="170211" rIns="340384" bIns="17021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60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41" r:id="rId1"/>
    <p:sldLayoutId id="2147484842" r:id="rId2"/>
    <p:sldLayoutId id="2147484843" r:id="rId3"/>
    <p:sldLayoutId id="2147484844" r:id="rId4"/>
    <p:sldLayoutId id="2147484845" r:id="rId5"/>
    <p:sldLayoutId id="2147484846" r:id="rId6"/>
    <p:sldLayoutId id="2147484847" r:id="rId7"/>
    <p:sldLayoutId id="2147484848" r:id="rId8"/>
    <p:sldLayoutId id="2147484849" r:id="rId9"/>
    <p:sldLayoutId id="2147484850" r:id="rId10"/>
    <p:sldLayoutId id="214748485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184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0368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0551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0736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6379" indent="-12763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3672" indent="-12113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5506" indent="-13059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7338" indent="-117591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7814" indent="-12645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59647" indent="-12645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61494" indent="-12645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3338" indent="-12645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65180" indent="-12645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368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1843" algn="l" defTabSz="340368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03684" algn="l" defTabSz="340368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05519" algn="l" defTabSz="340368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07361" algn="l" defTabSz="340368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09199" algn="l" defTabSz="340368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11052" algn="l" defTabSz="340368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12881" algn="l" defTabSz="340368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14728" algn="l" defTabSz="340368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403" tIns="204228" rIns="408403" bIns="204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403" tIns="204228" rIns="408403" bIns="204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403" tIns="204228" rIns="408403" bIns="20422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403" tIns="204228" rIns="408403" bIns="20422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291" tIns="170167" rIns="340291" bIns="17016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03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3" r:id="rId1"/>
    <p:sldLayoutId id="2147484854" r:id="rId2"/>
    <p:sldLayoutId id="2147484855" r:id="rId3"/>
    <p:sldLayoutId id="2147484856" r:id="rId4"/>
    <p:sldLayoutId id="2147484857" r:id="rId5"/>
    <p:sldLayoutId id="2147484858" r:id="rId6"/>
    <p:sldLayoutId id="2147484859" r:id="rId7"/>
    <p:sldLayoutId id="2147484860" r:id="rId8"/>
    <p:sldLayoutId id="2147484861" r:id="rId9"/>
    <p:sldLayoutId id="2147484862" r:id="rId10"/>
    <p:sldLayoutId id="214748486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137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0274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0411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0549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6027" indent="-12760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2984" indent="-12110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4458" indent="-13055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5965" indent="-117559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6091" indent="-1264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57458" indent="-1264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58834" indent="-1264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60211" indent="-1264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61585" indent="-1264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274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1374" algn="l" defTabSz="340274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02747" algn="l" defTabSz="340274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04112" algn="l" defTabSz="340274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05490" algn="l" defTabSz="340274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06860" algn="l" defTabSz="340274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08244" algn="l" defTabSz="340274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09605" algn="l" defTabSz="340274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10983" algn="l" defTabSz="340274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5" y="1441662"/>
            <a:ext cx="25923241" cy="4158302"/>
          </a:xfrm>
          <a:prstGeom prst="rect">
            <a:avLst/>
          </a:prstGeom>
        </p:spPr>
        <p:txBody>
          <a:bodyPr vert="horz" lIns="0" tIns="204140" rIns="0" bIns="20414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6800118"/>
            <a:ext cx="25923241" cy="25358151"/>
          </a:xfrm>
          <a:prstGeom prst="rect">
            <a:avLst/>
          </a:prstGeom>
        </p:spPr>
        <p:txBody>
          <a:bodyPr vert="horz" lIns="408220" tIns="204140" rIns="408220" bIns="20414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6836"/>
            <a:ext cx="6720840" cy="1916651"/>
          </a:xfrm>
          <a:prstGeom prst="rect">
            <a:avLst/>
          </a:prstGeom>
        </p:spPr>
        <p:txBody>
          <a:bodyPr vert="horz" lIns="408220" tIns="204140" rIns="408220" bIns="204140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0128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4" y="33366836"/>
            <a:ext cx="9121140" cy="1916651"/>
          </a:xfrm>
          <a:prstGeom prst="rect">
            <a:avLst/>
          </a:prstGeom>
        </p:spPr>
        <p:txBody>
          <a:bodyPr vert="horz" lIns="408220" tIns="204140" rIns="408220" bIns="204140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0128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6836"/>
            <a:ext cx="6720840" cy="1916651"/>
          </a:xfrm>
          <a:prstGeom prst="rect">
            <a:avLst/>
          </a:prstGeom>
        </p:spPr>
        <p:txBody>
          <a:bodyPr vert="horz" lIns="408220" tIns="204140" rIns="408220" bIns="204140" rtlCol="0" anchor="ctr"/>
          <a:lstStyle>
            <a:lvl1pPr algn="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01285"/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01285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02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5" r:id="rId1"/>
    <p:sldLayoutId id="2147484866" r:id="rId2"/>
    <p:sldLayoutId id="2147484867" r:id="rId3"/>
    <p:sldLayoutId id="2147484868" r:id="rId4"/>
    <p:sldLayoutId id="2147484869" r:id="rId5"/>
    <p:sldLayoutId id="2147484870" r:id="rId6"/>
    <p:sldLayoutId id="2147484871" r:id="rId7"/>
    <p:sldLayoutId id="2147484872" r:id="rId8"/>
    <p:sldLayoutId id="2147484873" r:id="rId9"/>
    <p:sldLayoutId id="2147484874" r:id="rId10"/>
    <p:sldLayoutId id="2147484875" r:id="rId11"/>
  </p:sldLayoutIdLst>
  <p:hf hdr="0" ftr="0" dt="0"/>
  <p:txStyles>
    <p:titleStyle>
      <a:lvl1pPr algn="ctr" defTabSz="3401285" rtl="0" eaLnBrk="1" latinLnBrk="0" hangingPunct="1">
        <a:spcBef>
          <a:spcPct val="0"/>
        </a:spcBef>
        <a:buNone/>
        <a:defRPr sz="16497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1275482" indent="-1275482" algn="l" defTabSz="3401285" rtl="0" eaLnBrk="1" latinLnBrk="0" hangingPunct="1">
        <a:spcBef>
          <a:spcPct val="20000"/>
        </a:spcBef>
        <a:buFont typeface="Arial" pitchFamily="34" charset="0"/>
        <a:buChar char="•"/>
        <a:defRPr sz="12081" kern="1200">
          <a:solidFill>
            <a:schemeClr val="tx1"/>
          </a:solidFill>
          <a:latin typeface="+mn-lt"/>
          <a:ea typeface="+mn-ea"/>
          <a:cs typeface="+mn-cs"/>
        </a:defRPr>
      </a:lvl1pPr>
      <a:lvl2pPr marL="2763549" indent="-1062930" algn="l" defTabSz="3401285" rtl="0" eaLnBrk="1" latinLnBrk="0" hangingPunct="1">
        <a:spcBef>
          <a:spcPct val="20000"/>
        </a:spcBef>
        <a:buFont typeface="Arial" pitchFamily="34" charset="0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51610" indent="-850306" algn="l" defTabSz="3401285" rtl="0" eaLnBrk="1" latinLnBrk="0" hangingPunct="1">
        <a:spcBef>
          <a:spcPct val="20000"/>
        </a:spcBef>
        <a:buFont typeface="Arial" pitchFamily="34" charset="0"/>
        <a:buChar char="•"/>
        <a:defRPr sz="8999" kern="1200">
          <a:solidFill>
            <a:schemeClr val="tx1"/>
          </a:solidFill>
          <a:latin typeface="+mn-lt"/>
          <a:ea typeface="+mn-ea"/>
          <a:cs typeface="+mn-cs"/>
        </a:defRPr>
      </a:lvl3pPr>
      <a:lvl4pPr marL="5952247" indent="-850306" algn="l" defTabSz="3401285" rtl="0" eaLnBrk="1" latinLnBrk="0" hangingPunct="1">
        <a:spcBef>
          <a:spcPct val="20000"/>
        </a:spcBef>
        <a:buFont typeface="Arial" pitchFamily="34" charset="0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652899" indent="-850306" algn="l" defTabSz="3401285" rtl="0" eaLnBrk="1" latinLnBrk="0" hangingPunct="1">
        <a:spcBef>
          <a:spcPct val="20000"/>
        </a:spcBef>
        <a:buFont typeface="Arial" pitchFamily="34" charset="0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353539" indent="-850306" algn="l" defTabSz="3401285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054181" indent="-850306" algn="l" defTabSz="3401285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754826" indent="-850306" algn="l" defTabSz="3401285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455466" indent="-850306" algn="l" defTabSz="3401285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01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0643" algn="l" defTabSz="3401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01285" algn="l" defTabSz="3401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01934" algn="l" defTabSz="3401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02576" algn="l" defTabSz="3401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03218" algn="l" defTabSz="3401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03857" algn="l" defTabSz="3401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04499" algn="l" defTabSz="3401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05146" algn="l" defTabSz="340128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178" tIns="204118" rIns="408178" bIns="2041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178" tIns="204118" rIns="408178" bIns="2041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78" tIns="204118" rIns="408178" bIns="20411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178" tIns="204118" rIns="408178" bIns="20411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03" tIns="170076" rIns="340103" bIns="17007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103" tIns="170076" rIns="340103" bIns="17007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29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7" r:id="rId1"/>
    <p:sldLayoutId id="2147484878" r:id="rId2"/>
    <p:sldLayoutId id="2147484879" r:id="rId3"/>
    <p:sldLayoutId id="2147484880" r:id="rId4"/>
    <p:sldLayoutId id="2147484881" r:id="rId5"/>
    <p:sldLayoutId id="2147484882" r:id="rId6"/>
    <p:sldLayoutId id="2147484883" r:id="rId7"/>
    <p:sldLayoutId id="2147484884" r:id="rId8"/>
    <p:sldLayoutId id="2147484885" r:id="rId9"/>
    <p:sldLayoutId id="2147484886" r:id="rId10"/>
    <p:sldLayoutId id="214748488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70043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40087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10130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80174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5323" indent="-12753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1612" indent="-12103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2367" indent="-130485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3222" indent="-117494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2649" indent="-12635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53080" indent="-12635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53522" indent="-12635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53966" indent="-12635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54403" indent="-12635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400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700436" algn="l" defTabSz="3400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400877" algn="l" defTabSz="3400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101307" algn="l" defTabSz="3400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801747" algn="l" defTabSz="3400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502179" algn="l" defTabSz="3400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202628" algn="l" defTabSz="3400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903056" algn="l" defTabSz="3400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603496" algn="l" defTabSz="340087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063" tIns="204065" rIns="408063" bIns="204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8063" tIns="204065" rIns="408063" bIns="204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063" tIns="204065" rIns="408063" bIns="2040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8063" tIns="204065" rIns="408063" bIns="2040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40008" tIns="170032" rIns="340008" bIns="17003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8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89" r:id="rId1"/>
    <p:sldLayoutId id="2147484890" r:id="rId2"/>
    <p:sldLayoutId id="2147484891" r:id="rId3"/>
    <p:sldLayoutId id="2147484892" r:id="rId4"/>
    <p:sldLayoutId id="2147484893" r:id="rId5"/>
    <p:sldLayoutId id="2147484894" r:id="rId6"/>
    <p:sldLayoutId id="2147484895" r:id="rId7"/>
    <p:sldLayoutId id="2147484896" r:id="rId8"/>
    <p:sldLayoutId id="2147484897" r:id="rId9"/>
    <p:sldLayoutId id="2147484898" r:id="rId10"/>
    <p:sldLayoutId id="214748489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996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9994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9990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9987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4971" indent="-12749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0926" indent="-121006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1321" indent="-13044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1853" indent="-117462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50929" indent="-126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50893" indent="-126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50868" indent="-126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50844" indent="-126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50812" indent="-12631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994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9968" algn="l" defTabSz="339994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99942" algn="l" defTabSz="339994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99905" algn="l" defTabSz="339994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99879" algn="l" defTabSz="339994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99842" algn="l" defTabSz="339994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99824" algn="l" defTabSz="339994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99783" algn="l" defTabSz="339994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99755" algn="l" defTabSz="339994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953" tIns="204010" rIns="407953" bIns="2040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953" tIns="204010" rIns="407953" bIns="2040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953" tIns="204010" rIns="407953" bIns="20401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953" tIns="204010" rIns="407953" bIns="20401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916" tIns="169986" rIns="339916" bIns="1699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26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  <p:sldLayoutId id="2147484902" r:id="rId2"/>
    <p:sldLayoutId id="2147484903" r:id="rId3"/>
    <p:sldLayoutId id="2147484904" r:id="rId4"/>
    <p:sldLayoutId id="2147484905" r:id="rId5"/>
    <p:sldLayoutId id="2147484906" r:id="rId6"/>
    <p:sldLayoutId id="2147484907" r:id="rId7"/>
    <p:sldLayoutId id="2147484908" r:id="rId8"/>
    <p:sldLayoutId id="2147484909" r:id="rId9"/>
    <p:sldLayoutId id="2147484910" r:id="rId10"/>
    <p:sldLayoutId id="214748491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949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9900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9850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9800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4617" indent="-12746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90241" indent="-120973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800275" indent="-13041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80480" indent="-117430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9208" indent="-12628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8707" indent="-12628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8214" indent="-12628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47720" indent="-12628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47223" indent="-126283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900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9499" algn="l" defTabSz="339900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99004" algn="l" defTabSz="339900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98503" algn="l" defTabSz="339900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98006" algn="l" defTabSz="339900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97505" algn="l" defTabSz="339900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97018" algn="l" defTabSz="339900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96511" algn="l" defTabSz="339900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96012" algn="l" defTabSz="339900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840" tIns="203958" rIns="407840" bIns="203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840" tIns="203958" rIns="407840" bIns="203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840" tIns="203958" rIns="407840" bIns="20395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840" tIns="203958" rIns="407840" bIns="20395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822" tIns="169943" rIns="339822" bIns="169943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36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13" r:id="rId1"/>
    <p:sldLayoutId id="2147484914" r:id="rId2"/>
    <p:sldLayoutId id="2147484915" r:id="rId3"/>
    <p:sldLayoutId id="2147484916" r:id="rId4"/>
    <p:sldLayoutId id="2147484917" r:id="rId5"/>
    <p:sldLayoutId id="2147484918" r:id="rId6"/>
    <p:sldLayoutId id="2147484919" r:id="rId7"/>
    <p:sldLayoutId id="2147484920" r:id="rId8"/>
    <p:sldLayoutId id="2147484921" r:id="rId9"/>
    <p:sldLayoutId id="2147484922" r:id="rId10"/>
    <p:sldLayoutId id="214748492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903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9807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9710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9613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4265" indent="-12742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89554" indent="-12093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9230" indent="-13037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9112" indent="-11739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7488" indent="-12624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6523" indent="-12624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5559" indent="-12624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44597" indent="-12624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43636" indent="-12624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807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9031" algn="l" defTabSz="339807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98073" algn="l" defTabSz="339807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97103" algn="l" defTabSz="339807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96136" algn="l" defTabSz="339807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95170" algn="l" defTabSz="339807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94214" algn="l" defTabSz="339807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93238" algn="l" defTabSz="339807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92273" algn="l" defTabSz="339807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728" tIns="203903" rIns="407728" bIns="203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728" tIns="203903" rIns="407728" bIns="203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728" tIns="203903" rIns="407728" bIns="20390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728" tIns="203903" rIns="407728" bIns="20390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728" tIns="169897" rIns="339728" bIns="16989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909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25" r:id="rId1"/>
    <p:sldLayoutId id="2147484926" r:id="rId2"/>
    <p:sldLayoutId id="2147484927" r:id="rId3"/>
    <p:sldLayoutId id="2147484928" r:id="rId4"/>
    <p:sldLayoutId id="2147484929" r:id="rId5"/>
    <p:sldLayoutId id="2147484930" r:id="rId6"/>
    <p:sldLayoutId id="2147484931" r:id="rId7"/>
    <p:sldLayoutId id="2147484932" r:id="rId8"/>
    <p:sldLayoutId id="2147484933" r:id="rId9"/>
    <p:sldLayoutId id="2147484934" r:id="rId10"/>
    <p:sldLayoutId id="214748493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856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9713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9570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9426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3917" indent="-12739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88868" indent="-12090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8184" indent="-13034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7745" indent="-117365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5771" indent="-12621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4337" indent="-12621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2905" indent="-12621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41479" indent="-12621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40047" indent="-12621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71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8562" algn="l" defTabSz="33971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97138" algn="l" defTabSz="33971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95701" algn="l" defTabSz="33971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94265" algn="l" defTabSz="33971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92835" algn="l" defTabSz="33971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91411" algn="l" defTabSz="33971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89964" algn="l" defTabSz="33971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88534" algn="l" defTabSz="33971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615" tIns="203850" rIns="407615" bIns="203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615" tIns="203850" rIns="407615" bIns="203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615" tIns="203850" rIns="407615" bIns="20385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615" tIns="203850" rIns="407615" bIns="20385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634" tIns="169853" rIns="339634" bIns="169853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37" r:id="rId1"/>
    <p:sldLayoutId id="2147484938" r:id="rId2"/>
    <p:sldLayoutId id="2147484939" r:id="rId3"/>
    <p:sldLayoutId id="2147484940" r:id="rId4"/>
    <p:sldLayoutId id="2147484941" r:id="rId5"/>
    <p:sldLayoutId id="2147484942" r:id="rId6"/>
    <p:sldLayoutId id="2147484943" r:id="rId7"/>
    <p:sldLayoutId id="2147484944" r:id="rId8"/>
    <p:sldLayoutId id="2147484945" r:id="rId9"/>
    <p:sldLayoutId id="2147484946" r:id="rId10"/>
    <p:sldLayoutId id="214748494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809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9620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9429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9239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3567" indent="-127356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88181" indent="-120873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7137" indent="-130305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6377" indent="-117333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4053" indent="-1261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42150" indent="-1261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40256" indent="-1261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38359" indent="-1261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36460" indent="-126178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62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8097" algn="l" defTabSz="33962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96205" algn="l" defTabSz="33962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94297" algn="l" defTabSz="33962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92399" algn="l" defTabSz="33962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90498" algn="l" defTabSz="33962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88605" algn="l" defTabSz="33962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86696" algn="l" defTabSz="33962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84795" algn="l" defTabSz="3396205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503" tIns="203795" rIns="407503" bIns="203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503" tIns="203795" rIns="407503" bIns="203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503" tIns="203795" rIns="407503" bIns="20379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503" tIns="203795" rIns="407503" bIns="20379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541" tIns="169807" rIns="339541" bIns="16980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5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49" r:id="rId1"/>
    <p:sldLayoutId id="2147484950" r:id="rId2"/>
    <p:sldLayoutId id="2147484951" r:id="rId3"/>
    <p:sldLayoutId id="2147484952" r:id="rId4"/>
    <p:sldLayoutId id="2147484953" r:id="rId5"/>
    <p:sldLayoutId id="2147484954" r:id="rId6"/>
    <p:sldLayoutId id="2147484955" r:id="rId7"/>
    <p:sldLayoutId id="2147484956" r:id="rId8"/>
    <p:sldLayoutId id="2147484957" r:id="rId9"/>
    <p:sldLayoutId id="2147484958" r:id="rId10"/>
    <p:sldLayoutId id="214748495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762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9527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9289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9053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3220" indent="-127322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87498" indent="-120839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6091" indent="-13026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5008" indent="-117301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2337" indent="-12614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9965" indent="-12614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37604" indent="-12614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35240" indent="-12614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32875" indent="-12614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52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7627" algn="l" defTabSz="33952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95272" algn="l" defTabSz="33952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92896" algn="l" defTabSz="33952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90533" algn="l" defTabSz="33952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88163" algn="l" defTabSz="33952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85806" algn="l" defTabSz="33952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83426" algn="l" defTabSz="33952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81058" algn="l" defTabSz="33952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390" tIns="203740" rIns="407390" bIns="2037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390" tIns="203740" rIns="407390" bIns="2037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390" tIns="203740" rIns="407390" bIns="20374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390" tIns="203740" rIns="407390" bIns="20374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447" tIns="169761" rIns="339447" bIns="16976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7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61" r:id="rId1"/>
    <p:sldLayoutId id="2147484962" r:id="rId2"/>
    <p:sldLayoutId id="2147484963" r:id="rId3"/>
    <p:sldLayoutId id="2147484964" r:id="rId4"/>
    <p:sldLayoutId id="2147484965" r:id="rId5"/>
    <p:sldLayoutId id="2147484966" r:id="rId6"/>
    <p:sldLayoutId id="2147484967" r:id="rId7"/>
    <p:sldLayoutId id="2147484968" r:id="rId8"/>
    <p:sldLayoutId id="2147484969" r:id="rId9"/>
    <p:sldLayoutId id="2147484970" r:id="rId10"/>
    <p:sldLayoutId id="214748497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716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9433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9149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8866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2871" indent="-127287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86815" indent="-12080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5045" indent="-130233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3640" indent="-117269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40618" indent="-1261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7780" indent="-1261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34954" indent="-1261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32120" indent="-1261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29292" indent="-12610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43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7160" algn="l" defTabSz="33943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94338" algn="l" defTabSz="33943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91494" algn="l" defTabSz="33943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88664" algn="l" defTabSz="33943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85828" algn="l" defTabSz="33943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83004" algn="l" defTabSz="33943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80157" algn="l" defTabSz="33943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77323" algn="l" defTabSz="339433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278" tIns="203688" rIns="407278" bIns="2036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278" tIns="203688" rIns="407278" bIns="2036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278" tIns="203688" rIns="407278" bIns="20368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278" tIns="203688" rIns="407278" bIns="20368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353" tIns="169718" rIns="339353" bIns="169718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00288" y="33374865"/>
            <a:ext cx="4245189" cy="204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00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3" r:id="rId1"/>
    <p:sldLayoutId id="2147484974" r:id="rId2"/>
    <p:sldLayoutId id="2147484975" r:id="rId3"/>
    <p:sldLayoutId id="2147484976" r:id="rId4"/>
    <p:sldLayoutId id="2147484977" r:id="rId5"/>
    <p:sldLayoutId id="2147484978" r:id="rId6"/>
    <p:sldLayoutId id="2147484979" r:id="rId7"/>
    <p:sldLayoutId id="2147484980" r:id="rId8"/>
    <p:sldLayoutId id="2147484981" r:id="rId9"/>
    <p:sldLayoutId id="2147484982" r:id="rId10"/>
    <p:sldLayoutId id="214748498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669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9340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9009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8679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2521" indent="-12725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86131" indent="-120772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4004" indent="-13019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72271" indent="-117236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8902" indent="-12607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5597" indent="-12607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32303" indent="-12607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29004" indent="-12607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25706" indent="-12607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34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6691" algn="l" defTabSz="33934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93403" algn="l" defTabSz="33934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90092" algn="l" defTabSz="33934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86797" algn="l" defTabSz="33934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83491" algn="l" defTabSz="33934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80207" algn="l" defTabSz="33934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76887" algn="l" defTabSz="33934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73590" algn="l" defTabSz="33934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7165" tIns="203633" rIns="407165" bIns="203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1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7165" tIns="203633" rIns="407165" bIns="203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165" tIns="203633" rIns="407165" bIns="20363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29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165" tIns="203633" rIns="407165" bIns="20363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64860F9-DD7C-AE47-98ED-AEBA17B0375F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259" tIns="169672" rIns="339259" bIns="169672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6916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42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85" r:id="rId1"/>
    <p:sldLayoutId id="2147484986" r:id="rId2"/>
    <p:sldLayoutId id="2147484987" r:id="rId3"/>
    <p:sldLayoutId id="2147484988" r:id="rId4"/>
    <p:sldLayoutId id="2147484989" r:id="rId5"/>
    <p:sldLayoutId id="2147484990" r:id="rId6"/>
    <p:sldLayoutId id="2147484991" r:id="rId7"/>
    <p:sldLayoutId id="2147484992" r:id="rId8"/>
    <p:sldLayoutId id="2147484993" r:id="rId9"/>
    <p:sldLayoutId id="2147484994" r:id="rId10"/>
    <p:sldLayoutId id="2147484995" r:id="rId11"/>
    <p:sldLayoutId id="2147484996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69622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9247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8869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8493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2174" indent="-127217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9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485448" indent="-120739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792962" indent="-130162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4970903" indent="-11720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37185" indent="-12603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33416" indent="-12603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9653" indent="-12603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25890" indent="-12603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22123" indent="-126039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24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6223" algn="l" defTabSz="33924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92472" algn="l" defTabSz="33924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88694" algn="l" defTabSz="33924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84931" algn="l" defTabSz="33924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81155" algn="l" defTabSz="33924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77403" algn="l" defTabSz="33924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73623" algn="l" defTabSz="33924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69856" algn="l" defTabSz="33924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053" tIns="203580" rIns="407053" bIns="203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7053" tIns="203580" rIns="407053" bIns="2035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053" tIns="203580" rIns="407053" bIns="20358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7053" tIns="203580" rIns="407053" bIns="20358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166" tIns="169628" rIns="339166" bIns="169628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41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98" r:id="rId1"/>
    <p:sldLayoutId id="2147484999" r:id="rId2"/>
    <p:sldLayoutId id="2147485000" r:id="rId3"/>
    <p:sldLayoutId id="2147485001" r:id="rId4"/>
    <p:sldLayoutId id="2147485002" r:id="rId5"/>
    <p:sldLayoutId id="2147485003" r:id="rId6"/>
    <p:sldLayoutId id="2147485004" r:id="rId7"/>
    <p:sldLayoutId id="2147485005" r:id="rId8"/>
    <p:sldLayoutId id="2147485006" r:id="rId9"/>
    <p:sldLayoutId id="2147485007" r:id="rId10"/>
    <p:sldLayoutId id="2147485008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575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9153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8729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8306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1824" indent="-127182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84767" indent="-120706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1918" indent="-130126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9534" indent="-117172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5469" indent="-12600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31233" indent="-12600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7001" indent="-12600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22774" indent="-12600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18542" indent="-12600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153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5758" algn="l" defTabSz="339153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91536" algn="l" defTabSz="339153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87294" algn="l" defTabSz="339153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83063" algn="l" defTabSz="339153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78825" algn="l" defTabSz="339153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74603" algn="l" defTabSz="339153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70357" algn="l" defTabSz="339153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66121" algn="l" defTabSz="339153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940" tIns="203525" rIns="406940" bIns="2035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940" tIns="203525" rIns="406940" bIns="2035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940" tIns="203525" rIns="406940" bIns="20352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940" tIns="203525" rIns="406940" bIns="20352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9072" tIns="169582" rIns="339072" bIns="16958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137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10" r:id="rId1"/>
    <p:sldLayoutId id="2147485011" r:id="rId2"/>
    <p:sldLayoutId id="2147485012" r:id="rId3"/>
    <p:sldLayoutId id="2147485013" r:id="rId4"/>
    <p:sldLayoutId id="2147485014" r:id="rId5"/>
    <p:sldLayoutId id="2147485015" r:id="rId6"/>
    <p:sldLayoutId id="2147485016" r:id="rId7"/>
    <p:sldLayoutId id="2147485017" r:id="rId8"/>
    <p:sldLayoutId id="2147485018" r:id="rId9"/>
    <p:sldLayoutId id="2147485019" r:id="rId10"/>
    <p:sldLayoutId id="2147485020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529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9060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8589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8119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1478" indent="-12714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84084" indent="-120672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90877" indent="-13009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8166" indent="-117139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3755" indent="-12597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29050" indent="-12597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4356" indent="-12597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19659" indent="-12597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14961" indent="-125970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906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5291" algn="l" defTabSz="33906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90603" algn="l" defTabSz="33906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85894" algn="l" defTabSz="33906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81197" algn="l" defTabSz="33906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76492" algn="l" defTabSz="33906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71808" algn="l" defTabSz="33906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67093" algn="l" defTabSz="33906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62392" algn="l" defTabSz="339060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828" tIns="203470" rIns="406828" bIns="2034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828" tIns="203470" rIns="406828" bIns="2034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3427194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828" tIns="203470" rIns="406828" bIns="20347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3402196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828" tIns="203470" rIns="406828" bIns="20347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4124969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978" tIns="169536" rIns="338978" bIns="16953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4502961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0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22" r:id="rId1"/>
    <p:sldLayoutId id="2147485023" r:id="rId2"/>
    <p:sldLayoutId id="2147485024" r:id="rId3"/>
    <p:sldLayoutId id="2147485025" r:id="rId4"/>
    <p:sldLayoutId id="2147485026" r:id="rId5"/>
    <p:sldLayoutId id="2147485027" r:id="rId6"/>
    <p:sldLayoutId id="2147485028" r:id="rId7"/>
    <p:sldLayoutId id="2147485029" r:id="rId8"/>
    <p:sldLayoutId id="2147485030" r:id="rId9"/>
    <p:sldLayoutId id="2147485031" r:id="rId10"/>
    <p:sldLayoutId id="2147485032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482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8967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8449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7932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1128" indent="-12711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83403" indent="-120639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9834" indent="-13005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6801" indent="-117107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32043" indent="-12593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26869" indent="-12593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21709" indent="-12593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16546" indent="-12593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11380" indent="-125935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967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4829" algn="l" defTabSz="338967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89670" algn="l" defTabSz="338967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84499" algn="l" defTabSz="338967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79328" algn="l" defTabSz="338967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74159" algn="l" defTabSz="338967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69010" algn="l" defTabSz="338967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63826" algn="l" defTabSz="338967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58662" algn="l" defTabSz="338967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6715" tIns="203415" rIns="406715" bIns="203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16671"/>
            <a:ext cx="27123390" cy="2748313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6715" tIns="203415" rIns="406715" bIns="2034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715" tIns="203415" rIns="406715" bIns="20341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347668" y="33166429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715" tIns="203415" rIns="406715" bIns="203415" numCol="1" anchor="b" anchorCtr="0" compatLnSpc="1">
            <a:prstTxWarp prst="textNoShape">
              <a:avLst/>
            </a:prstTxWarp>
          </a:bodyPr>
          <a:lstStyle>
            <a:lvl1pPr algn="r">
              <a:defRPr sz="6082" smtClean="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F84C08-C189-5C4C-822D-BCB9DCC3AF18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720090" y="34024757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38884" tIns="169490" rIns="338884" bIns="16949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6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/>
        </p:nvSpPr>
        <p:spPr bwMode="auto">
          <a:xfrm>
            <a:off x="720090" y="471663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338884" tIns="169490" rIns="338884" bIns="16949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6916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16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34" r:id="rId1"/>
    <p:sldLayoutId id="2147485035" r:id="rId2"/>
    <p:sldLayoutId id="2147485036" r:id="rId3"/>
    <p:sldLayoutId id="2147485037" r:id="rId4"/>
    <p:sldLayoutId id="2147485038" r:id="rId5"/>
    <p:sldLayoutId id="2147485039" r:id="rId6"/>
    <p:sldLayoutId id="2147485040" r:id="rId7"/>
    <p:sldLayoutId id="2147485041" r:id="rId8"/>
    <p:sldLayoutId id="2147485042" r:id="rId9"/>
    <p:sldLayoutId id="2147485043" r:id="rId10"/>
    <p:sldLayoutId id="2147485044" r:id="rId11"/>
    <p:sldLayoutId id="2147485045" r:id="rId12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169436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8873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8309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7746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70778" indent="-127077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8999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2482719" indent="-120606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8332">
          <a:solidFill>
            <a:schemeClr val="tx1"/>
          </a:solidFill>
          <a:latin typeface="+mn-lt"/>
          <a:ea typeface="ＭＳ Ｐゴシック" pitchFamily="-105" charset="-128"/>
        </a:defRPr>
      </a:lvl2pPr>
      <a:lvl3pPr marL="3788792" indent="-13001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7499">
          <a:solidFill>
            <a:schemeClr val="tx1"/>
          </a:solidFill>
          <a:latin typeface="+mn-lt"/>
          <a:ea typeface="ＭＳ Ｐゴシック" pitchFamily="-105" charset="-128"/>
        </a:defRPr>
      </a:lvl3pPr>
      <a:lvl4pPr marL="4965437" indent="-117075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6230328" indent="-12590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6082">
          <a:solidFill>
            <a:schemeClr val="tx1"/>
          </a:solidFill>
          <a:latin typeface="+mn-lt"/>
          <a:ea typeface="ＭＳ Ｐゴシック" pitchFamily="-105" charset="-128"/>
        </a:defRPr>
      </a:lvl5pPr>
      <a:lvl6pPr marL="7924689" indent="-12590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19061" indent="-12590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13435" indent="-12590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3007802" indent="-125901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8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4362" algn="l" defTabSz="3388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88737" algn="l" defTabSz="3388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83099" algn="l" defTabSz="3388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77465" algn="l" defTabSz="3388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71828" algn="l" defTabSz="3388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66213" algn="l" defTabSz="3388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60565" algn="l" defTabSz="3388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54931" algn="l" defTabSz="3388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5" y="400000"/>
            <a:ext cx="26883361" cy="4799964"/>
          </a:xfrm>
          <a:prstGeom prst="rect">
            <a:avLst/>
          </a:prstGeom>
        </p:spPr>
        <p:txBody>
          <a:bodyPr vert="horz" lIns="406603" tIns="203363" rIns="406603" bIns="203363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5" y="5199968"/>
            <a:ext cx="26883361" cy="28166460"/>
          </a:xfrm>
          <a:prstGeom prst="rect">
            <a:avLst/>
          </a:prstGeom>
        </p:spPr>
        <p:txBody>
          <a:bodyPr vert="horz" lIns="406603" tIns="203363" rIns="406603" bIns="203363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303"/>
            <a:ext cx="6720840" cy="1683321"/>
          </a:xfrm>
          <a:prstGeom prst="rect">
            <a:avLst/>
          </a:prstGeom>
        </p:spPr>
        <p:txBody>
          <a:bodyPr vert="horz" lIns="406603" tIns="203363" rIns="406603" bIns="203363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303"/>
            <a:ext cx="9121140" cy="1683321"/>
          </a:xfrm>
          <a:prstGeom prst="rect">
            <a:avLst/>
          </a:prstGeom>
        </p:spPr>
        <p:txBody>
          <a:bodyPr vert="horz" lIns="406603" tIns="203363" rIns="406603" bIns="203363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38791" tIns="169447" rIns="338791" bIns="169447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7499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749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0401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47" r:id="rId1"/>
    <p:sldLayoutId id="2147485048" r:id="rId2"/>
    <p:sldLayoutId id="2147485049" r:id="rId3"/>
    <p:sldLayoutId id="2147485050" r:id="rId4"/>
    <p:sldLayoutId id="2147485051" r:id="rId5"/>
    <p:sldLayoutId id="2147485052" r:id="rId6"/>
    <p:sldLayoutId id="2147485053" r:id="rId7"/>
    <p:sldLayoutId id="2147485054" r:id="rId8"/>
    <p:sldLayoutId id="2147485055" r:id="rId9"/>
    <p:sldLayoutId id="2147485056" r:id="rId10"/>
    <p:sldLayoutId id="2147485057" r:id="rId11"/>
  </p:sldLayoutIdLst>
  <p:hf hdr="0" ftr="0" dt="0"/>
  <p:txStyles>
    <p:titleStyle>
      <a:lvl1pPr algn="l" defTabSz="3387802" rtl="0" eaLnBrk="1" latinLnBrk="0" hangingPunct="1">
        <a:spcBef>
          <a:spcPct val="0"/>
        </a:spcBef>
        <a:buNone/>
        <a:defRPr sz="14998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70430" indent="-1270430" algn="l" defTabSz="3387802" rtl="0" eaLnBrk="1" latinLnBrk="0" hangingPunct="1">
        <a:spcBef>
          <a:spcPct val="20000"/>
        </a:spcBef>
        <a:buFont typeface="Arial" pitchFamily="34" charset="0"/>
        <a:buChar char="•"/>
        <a:defRPr sz="10415" kern="1200">
          <a:solidFill>
            <a:schemeClr val="tx1"/>
          </a:solidFill>
          <a:latin typeface="+mn-lt"/>
          <a:ea typeface="+mn-ea"/>
          <a:cs typeface="+mn-cs"/>
        </a:defRPr>
      </a:lvl1pPr>
      <a:lvl2pPr marL="2752593" indent="-1058697" algn="l" defTabSz="3387802" rtl="0" eaLnBrk="1" latinLnBrk="0" hangingPunct="1">
        <a:spcBef>
          <a:spcPct val="20000"/>
        </a:spcBef>
        <a:buFont typeface="Arial" pitchFamily="34" charset="0"/>
        <a:buChar char="–"/>
        <a:defRPr sz="8999" kern="1200">
          <a:solidFill>
            <a:schemeClr val="tx1"/>
          </a:solidFill>
          <a:latin typeface="+mn-lt"/>
          <a:ea typeface="+mn-ea"/>
          <a:cs typeface="+mn-cs"/>
        </a:defRPr>
      </a:lvl2pPr>
      <a:lvl3pPr marL="4234750" indent="-846959" algn="l" defTabSz="3387802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3pPr>
      <a:lvl4pPr marL="5928651" indent="-846959" algn="l" defTabSz="3387802" rtl="0" eaLnBrk="1" latinLnBrk="0" hangingPunct="1">
        <a:spcBef>
          <a:spcPct val="20000"/>
        </a:spcBef>
        <a:buFont typeface="Arial" pitchFamily="34" charset="0"/>
        <a:buChar char="–"/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7622551" indent="-846959" algn="l" defTabSz="3387802" rtl="0" eaLnBrk="1" latinLnBrk="0" hangingPunct="1">
        <a:spcBef>
          <a:spcPct val="20000"/>
        </a:spcBef>
        <a:buFont typeface="Arial" pitchFamily="34" charset="0"/>
        <a:buChar char="»"/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9316447" indent="-846959" algn="l" defTabSz="3387802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010355" indent="-846959" algn="l" defTabSz="3387802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704257" indent="-846959" algn="l" defTabSz="3387802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98146" indent="-846959" algn="l" defTabSz="3387802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8780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3898" algn="l" defTabSz="338780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87802" algn="l" defTabSz="338780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81702" algn="l" defTabSz="338780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75603" algn="l" defTabSz="338780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69497" algn="l" defTabSz="338780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63418" algn="l" defTabSz="338780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57303" algn="l" defTabSz="338780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51205" algn="l" defTabSz="338780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5" y="400000"/>
            <a:ext cx="26883361" cy="4799964"/>
          </a:xfrm>
          <a:prstGeom prst="rect">
            <a:avLst/>
          </a:prstGeom>
        </p:spPr>
        <p:txBody>
          <a:bodyPr vert="horz" lIns="406490" tIns="203308" rIns="406490" bIns="203308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5" y="5199968"/>
            <a:ext cx="26883361" cy="28166460"/>
          </a:xfrm>
          <a:prstGeom prst="rect">
            <a:avLst/>
          </a:prstGeom>
        </p:spPr>
        <p:txBody>
          <a:bodyPr vert="horz" lIns="406490" tIns="203308" rIns="406490" bIns="203308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318"/>
            <a:ext cx="6720840" cy="1683321"/>
          </a:xfrm>
          <a:prstGeom prst="rect">
            <a:avLst/>
          </a:prstGeom>
        </p:spPr>
        <p:txBody>
          <a:bodyPr vert="horz" lIns="406490" tIns="203308" rIns="406490" bIns="203308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318"/>
            <a:ext cx="9121140" cy="1683321"/>
          </a:xfrm>
          <a:prstGeom prst="rect">
            <a:avLst/>
          </a:prstGeom>
        </p:spPr>
        <p:txBody>
          <a:bodyPr vert="horz" lIns="406490" tIns="203308" rIns="406490" bIns="203308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38697" tIns="169401" rIns="338697" bIns="16940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7499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749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589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59" r:id="rId1"/>
    <p:sldLayoutId id="2147485060" r:id="rId2"/>
    <p:sldLayoutId id="2147485061" r:id="rId3"/>
    <p:sldLayoutId id="2147485062" r:id="rId4"/>
    <p:sldLayoutId id="2147485063" r:id="rId5"/>
    <p:sldLayoutId id="2147485064" r:id="rId6"/>
    <p:sldLayoutId id="2147485065" r:id="rId7"/>
    <p:sldLayoutId id="2147485066" r:id="rId8"/>
    <p:sldLayoutId id="2147485067" r:id="rId9"/>
    <p:sldLayoutId id="2147485068" r:id="rId10"/>
    <p:sldLayoutId id="2147485069" r:id="rId11"/>
  </p:sldLayoutIdLst>
  <p:hf hdr="0" ftr="0" dt="0"/>
  <p:txStyles>
    <p:titleStyle>
      <a:lvl1pPr algn="l" defTabSz="3386869" rtl="0" eaLnBrk="1" latinLnBrk="0" hangingPunct="1">
        <a:spcBef>
          <a:spcPct val="0"/>
        </a:spcBef>
        <a:buNone/>
        <a:defRPr sz="14998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70080" indent="-1270080" algn="l" defTabSz="3386869" rtl="0" eaLnBrk="1" latinLnBrk="0" hangingPunct="1">
        <a:spcBef>
          <a:spcPct val="20000"/>
        </a:spcBef>
        <a:buFont typeface="Arial" pitchFamily="34" charset="0"/>
        <a:buChar char="•"/>
        <a:defRPr sz="10415" kern="1200">
          <a:solidFill>
            <a:schemeClr val="tx1"/>
          </a:solidFill>
          <a:latin typeface="+mn-lt"/>
          <a:ea typeface="+mn-ea"/>
          <a:cs typeface="+mn-cs"/>
        </a:defRPr>
      </a:lvl1pPr>
      <a:lvl2pPr marL="2751837" indent="-1058404" algn="l" defTabSz="3386869" rtl="0" eaLnBrk="1" latinLnBrk="0" hangingPunct="1">
        <a:spcBef>
          <a:spcPct val="20000"/>
        </a:spcBef>
        <a:buFont typeface="Arial" pitchFamily="34" charset="0"/>
        <a:buChar char="–"/>
        <a:defRPr sz="8999" kern="1200">
          <a:solidFill>
            <a:schemeClr val="tx1"/>
          </a:solidFill>
          <a:latin typeface="+mn-lt"/>
          <a:ea typeface="+mn-ea"/>
          <a:cs typeface="+mn-cs"/>
        </a:defRPr>
      </a:lvl2pPr>
      <a:lvl3pPr marL="4233585" indent="-846727" algn="l" defTabSz="3386869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3pPr>
      <a:lvl4pPr marL="5927021" indent="-846727" algn="l" defTabSz="3386869" rtl="0" eaLnBrk="1" latinLnBrk="0" hangingPunct="1">
        <a:spcBef>
          <a:spcPct val="20000"/>
        </a:spcBef>
        <a:buFont typeface="Arial" pitchFamily="34" charset="0"/>
        <a:buChar char="–"/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7620454" indent="-846727" algn="l" defTabSz="3386869" rtl="0" eaLnBrk="1" latinLnBrk="0" hangingPunct="1">
        <a:spcBef>
          <a:spcPct val="20000"/>
        </a:spcBef>
        <a:buFont typeface="Arial" pitchFamily="34" charset="0"/>
        <a:buChar char="»"/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9313887" indent="-846727" algn="l" defTabSz="3386869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007326" indent="-846727" algn="l" defTabSz="3386869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700763" indent="-846727" algn="l" defTabSz="3386869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94191" indent="-846727" algn="l" defTabSz="3386869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8686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3433" algn="l" defTabSz="338686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86869" algn="l" defTabSz="338686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80302" algn="l" defTabSz="338686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73739" algn="l" defTabSz="338686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67168" algn="l" defTabSz="338686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60620" algn="l" defTabSz="338686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54041" algn="l" defTabSz="338686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47478" algn="l" defTabSz="3386869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378" tIns="203255" rIns="406378" bIns="2032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378" tIns="203255" rIns="406378" bIns="2032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378" tIns="203255" rIns="406378" bIns="20325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378" tIns="203255" rIns="406378" bIns="20325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604" tIns="169357" rIns="338604" bIns="16935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604" tIns="169357" rIns="338604" bIns="169357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12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71" r:id="rId1"/>
    <p:sldLayoutId id="2147485072" r:id="rId2"/>
    <p:sldLayoutId id="2147485073" r:id="rId3"/>
    <p:sldLayoutId id="2147485074" r:id="rId4"/>
    <p:sldLayoutId id="2147485075" r:id="rId5"/>
    <p:sldLayoutId id="2147485076" r:id="rId6"/>
    <p:sldLayoutId id="2147485077" r:id="rId7"/>
    <p:sldLayoutId id="2147485078" r:id="rId8"/>
    <p:sldLayoutId id="2147485079" r:id="rId9"/>
    <p:sldLayoutId id="2147485080" r:id="rId10"/>
    <p:sldLayoutId id="214748508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296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8594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7890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7187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9733" indent="-12697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80674" indent="-120507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5665" indent="-129912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61342" indent="-116978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25187" indent="-12579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18152" indent="-12579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11129" indent="-12579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304102" indent="-12579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97073" indent="-125797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59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2969" algn="l" defTabSz="33859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85940" algn="l" defTabSz="33859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78904" algn="l" defTabSz="33859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71875" algn="l" defTabSz="33859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64841" algn="l" defTabSz="33859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57827" algn="l" defTabSz="33859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50781" algn="l" defTabSz="33859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43752" algn="l" defTabSz="33859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  <a:prstGeom prst="rect">
            <a:avLst/>
          </a:prstGeom>
        </p:spPr>
        <p:txBody>
          <a:bodyPr vert="horz" lIns="406265" tIns="203200" rIns="406265" bIns="20320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400219"/>
            <a:ext cx="25923241" cy="23758164"/>
          </a:xfrm>
          <a:prstGeom prst="rect">
            <a:avLst/>
          </a:prstGeom>
        </p:spPr>
        <p:txBody>
          <a:bodyPr vert="horz" lIns="406265" tIns="203200" rIns="406265" bIns="20320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008"/>
            <a:ext cx="6720840" cy="1916651"/>
          </a:xfrm>
          <a:prstGeom prst="rect">
            <a:avLst/>
          </a:prstGeom>
        </p:spPr>
        <p:txBody>
          <a:bodyPr vert="horz" lIns="406265" tIns="203200" rIns="406265" bIns="203200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008"/>
            <a:ext cx="9121140" cy="1916651"/>
          </a:xfrm>
          <a:prstGeom prst="rect">
            <a:avLst/>
          </a:prstGeom>
        </p:spPr>
        <p:txBody>
          <a:bodyPr vert="horz" lIns="406265" tIns="203200" rIns="406265" bIns="203200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008"/>
            <a:ext cx="6720840" cy="1916651"/>
          </a:xfrm>
          <a:prstGeom prst="rect">
            <a:avLst/>
          </a:prstGeom>
        </p:spPr>
        <p:txBody>
          <a:bodyPr vert="horz" lIns="406265" tIns="203200" rIns="406265" bIns="203200" rtlCol="0" anchor="ctr"/>
          <a:lstStyle>
            <a:lvl1pPr algn="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0783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83" r:id="rId1"/>
    <p:sldLayoutId id="2147485084" r:id="rId2"/>
    <p:sldLayoutId id="2147485085" r:id="rId3"/>
    <p:sldLayoutId id="2147485086" r:id="rId4"/>
    <p:sldLayoutId id="2147485087" r:id="rId5"/>
    <p:sldLayoutId id="2147485088" r:id="rId6"/>
    <p:sldLayoutId id="2147485089" r:id="rId7"/>
    <p:sldLayoutId id="2147485090" r:id="rId8"/>
    <p:sldLayoutId id="2147485091" r:id="rId9"/>
    <p:sldLayoutId id="2147485092" r:id="rId10"/>
    <p:sldLayoutId id="2147485093" r:id="rId11"/>
  </p:sldLayoutIdLst>
  <p:hf hdr="0" ftr="0" dt="0"/>
  <p:txStyles>
    <p:titleStyle>
      <a:lvl1pPr algn="ctr" defTabSz="3385008" rtl="0" eaLnBrk="1" latinLnBrk="0" hangingPunct="1">
        <a:spcBef>
          <a:spcPct val="0"/>
        </a:spcBef>
        <a:buNone/>
        <a:defRPr sz="164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9384" indent="-1269384" algn="l" defTabSz="3385008" rtl="0" eaLnBrk="1" latinLnBrk="0" hangingPunct="1">
        <a:spcBef>
          <a:spcPct val="20000"/>
        </a:spcBef>
        <a:buFont typeface="Arial" pitchFamily="34" charset="0"/>
        <a:buChar char="•"/>
        <a:defRPr sz="12081" kern="1200">
          <a:solidFill>
            <a:schemeClr val="tx1"/>
          </a:solidFill>
          <a:latin typeface="+mn-lt"/>
          <a:ea typeface="+mn-ea"/>
          <a:cs typeface="+mn-cs"/>
        </a:defRPr>
      </a:lvl1pPr>
      <a:lvl2pPr marL="2750322" indent="-1057818" algn="l" defTabSz="3385008" rtl="0" eaLnBrk="1" latinLnBrk="0" hangingPunct="1">
        <a:spcBef>
          <a:spcPct val="20000"/>
        </a:spcBef>
        <a:buFont typeface="Arial" pitchFamily="34" charset="0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31252" indent="-846260" algn="l" defTabSz="3385008" rtl="0" eaLnBrk="1" latinLnBrk="0" hangingPunct="1">
        <a:spcBef>
          <a:spcPct val="20000"/>
        </a:spcBef>
        <a:buFont typeface="Arial" pitchFamily="34" charset="0"/>
        <a:buChar char="•"/>
        <a:defRPr sz="8999" kern="1200">
          <a:solidFill>
            <a:schemeClr val="tx1"/>
          </a:solidFill>
          <a:latin typeface="+mn-lt"/>
          <a:ea typeface="+mn-ea"/>
          <a:cs typeface="+mn-cs"/>
        </a:defRPr>
      </a:lvl3pPr>
      <a:lvl4pPr marL="5923759" indent="-846260" algn="l" defTabSz="3385008" rtl="0" eaLnBrk="1" latinLnBrk="0" hangingPunct="1">
        <a:spcBef>
          <a:spcPct val="20000"/>
        </a:spcBef>
        <a:buFont typeface="Arial" pitchFamily="34" charset="0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616263" indent="-846260" algn="l" defTabSz="3385008" rtl="0" eaLnBrk="1" latinLnBrk="0" hangingPunct="1">
        <a:spcBef>
          <a:spcPct val="20000"/>
        </a:spcBef>
        <a:buFont typeface="Arial" pitchFamily="34" charset="0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308765" indent="-846260" algn="l" defTabSz="338500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1001271" indent="-846260" algn="l" defTabSz="338500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93775" indent="-846260" algn="l" defTabSz="338500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86271" indent="-846260" algn="l" defTabSz="3385008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8500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2504" algn="l" defTabSz="338500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85008" algn="l" defTabSz="338500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77507" algn="l" defTabSz="338500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70012" algn="l" defTabSz="338500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62512" algn="l" defTabSz="338500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55033" algn="l" defTabSz="338500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47521" algn="l" defTabSz="338500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40025" algn="l" defTabSz="338500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320166" y="1033328"/>
            <a:ext cx="25443180" cy="293331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12810" tIns="112810" rIns="112810" bIns="1128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>
                <a:sym typeface="Myriad Pro Bold Cond" charset="0"/>
              </a:rPr>
              <a:t>按一下以編輯母片標題樣式</a:t>
            </a:r>
            <a:endParaRPr lang="en-US">
              <a:sym typeface="Myriad Pro Bold Cond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166" y="5499963"/>
            <a:ext cx="25443180" cy="2716646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112810" tIns="112810" rIns="112810" bIns="1128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>
                <a:sym typeface="Myriad Pro Bold Cond" charset="0"/>
              </a:rPr>
              <a:t>按一下以編輯母片文字樣式</a:t>
            </a:r>
          </a:p>
          <a:p>
            <a:pPr lvl="1"/>
            <a:r>
              <a:rPr lang="zh-TW" altLang="en-US">
                <a:sym typeface="Myriad Pro Bold Cond" charset="0"/>
              </a:rPr>
              <a:t>第二層</a:t>
            </a:r>
          </a:p>
          <a:p>
            <a:pPr lvl="2"/>
            <a:r>
              <a:rPr lang="zh-TW" altLang="en-US">
                <a:sym typeface="Myriad Pro Bold Cond" charset="0"/>
              </a:rPr>
              <a:t>第三層</a:t>
            </a:r>
          </a:p>
          <a:p>
            <a:pPr lvl="3"/>
            <a:r>
              <a:rPr lang="zh-TW" altLang="en-US">
                <a:sym typeface="Myriad Pro Bold Cond" charset="0"/>
              </a:rPr>
              <a:t>第四層</a:t>
            </a:r>
          </a:p>
          <a:p>
            <a:pPr lvl="4"/>
            <a:r>
              <a:rPr lang="zh-TW" altLang="en-US">
                <a:sym typeface="Myriad Pro Bold Cond" charset="0"/>
              </a:rPr>
              <a:t>第五層</a:t>
            </a:r>
            <a:endParaRPr lang="en-US">
              <a:sym typeface="Myriad Pro Bold Con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948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95" r:id="rId1"/>
    <p:sldLayoutId id="2147485096" r:id="rId2"/>
    <p:sldLayoutId id="2147485097" r:id="rId3"/>
    <p:sldLayoutId id="2147485098" r:id="rId4"/>
    <p:sldLayoutId id="2147485099" r:id="rId5"/>
    <p:sldLayoutId id="2147485100" r:id="rId6"/>
    <p:sldLayoutId id="2147485101" r:id="rId7"/>
    <p:sldLayoutId id="2147485102" r:id="rId8"/>
    <p:sldLayoutId id="2147485103" r:id="rId9"/>
    <p:sldLayoutId id="2147485104" r:id="rId10"/>
    <p:sldLayoutId id="214748510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5831">
          <a:solidFill>
            <a:schemeClr val="tx1"/>
          </a:solidFill>
          <a:latin typeface="+mj-lt"/>
          <a:ea typeface="+mj-ea"/>
          <a:cs typeface="+mj-cs"/>
          <a:sym typeface="Myriad Pro Bold Cond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5831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5831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5831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5831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5pPr>
      <a:lvl6pPr marL="846030" algn="l" rtl="0" eaLnBrk="1" fontAlgn="base" hangingPunct="1">
        <a:spcBef>
          <a:spcPct val="0"/>
        </a:spcBef>
        <a:spcAft>
          <a:spcPct val="0"/>
        </a:spcAft>
        <a:defRPr sz="15831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6pPr>
      <a:lvl7pPr marL="1692038" algn="l" rtl="0" eaLnBrk="1" fontAlgn="base" hangingPunct="1">
        <a:spcBef>
          <a:spcPct val="0"/>
        </a:spcBef>
        <a:spcAft>
          <a:spcPct val="0"/>
        </a:spcAft>
        <a:defRPr sz="15831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7pPr>
      <a:lvl8pPr marL="2538063" algn="l" rtl="0" eaLnBrk="1" fontAlgn="base" hangingPunct="1">
        <a:spcBef>
          <a:spcPct val="0"/>
        </a:spcBef>
        <a:spcAft>
          <a:spcPct val="0"/>
        </a:spcAft>
        <a:defRPr sz="15831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8pPr>
      <a:lvl9pPr marL="3384079" algn="l" rtl="0" eaLnBrk="1" fontAlgn="base" hangingPunct="1">
        <a:spcBef>
          <a:spcPct val="0"/>
        </a:spcBef>
        <a:spcAft>
          <a:spcPct val="0"/>
        </a:spcAft>
        <a:defRPr sz="15831">
          <a:solidFill>
            <a:schemeClr val="tx1"/>
          </a:solidFill>
          <a:latin typeface="Myriad Pro Bold Cond" charset="0"/>
          <a:ea typeface="ヒラギノ角ゴ ProN W6" charset="0"/>
          <a:cs typeface="ヒラギノ角ゴ ProN W6" charset="0"/>
          <a:sym typeface="Myriad Pro Bold Cond" charset="0"/>
        </a:defRPr>
      </a:lvl9pPr>
    </p:titleStyle>
    <p:bodyStyle>
      <a:lvl1pPr marL="1480526" indent="-1480526" algn="l" rtl="0" eaLnBrk="1" fontAlgn="base" hangingPunct="1">
        <a:spcBef>
          <a:spcPts val="2625"/>
        </a:spcBef>
        <a:spcAft>
          <a:spcPct val="0"/>
        </a:spcAft>
        <a:buSzPct val="120000"/>
        <a:buFont typeface="Lucida Grande" charset="0"/>
        <a:buChar char="▪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1pPr>
      <a:lvl2pPr marL="2561563" indent="-1175024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2pPr>
      <a:lvl3pPr marL="3807091" indent="-1175024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3pPr>
      <a:lvl4pPr marL="5029114" indent="-1175024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4pPr>
      <a:lvl5pPr marL="6274646" indent="-1175024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5pPr>
      <a:lvl6pPr marL="7120656" indent="-1175024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6pPr>
      <a:lvl7pPr marL="7966675" indent="-1175024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7pPr>
      <a:lvl8pPr marL="8812694" indent="-1175024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8pPr>
      <a:lvl9pPr marL="9658715" indent="-1175024" algn="l" rtl="0" eaLnBrk="1" fontAlgn="base" hangingPunct="1">
        <a:spcBef>
          <a:spcPts val="2625"/>
        </a:spcBef>
        <a:spcAft>
          <a:spcPct val="0"/>
        </a:spcAft>
        <a:buClr>
          <a:srgbClr val="000000"/>
        </a:buClr>
        <a:buSzPct val="129000"/>
        <a:buFont typeface="Myriad Pro Bold Cond" charset="0"/>
        <a:buChar char="-"/>
        <a:defRPr sz="10415">
          <a:solidFill>
            <a:schemeClr val="tx1"/>
          </a:solidFill>
          <a:latin typeface="+mn-lt"/>
          <a:ea typeface="+mn-ea"/>
          <a:cs typeface="+mn-cs"/>
          <a:sym typeface="Myriad Pro Bold Cond" charset="0"/>
        </a:defRPr>
      </a:lvl9pPr>
    </p:bodyStyle>
    <p:otherStyle>
      <a:defPPr>
        <a:defRPr lang="en-US"/>
      </a:defPPr>
      <a:lvl1pPr marL="0" algn="l" defTabSz="846030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1pPr>
      <a:lvl2pPr marL="846030" algn="l" defTabSz="846030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2pPr>
      <a:lvl3pPr marL="1692038" algn="l" defTabSz="846030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3pPr>
      <a:lvl4pPr marL="2538063" algn="l" defTabSz="846030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4pPr>
      <a:lvl5pPr marL="3384079" algn="l" defTabSz="846030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5pPr>
      <a:lvl6pPr marL="4230086" algn="l" defTabSz="846030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6pPr>
      <a:lvl7pPr marL="5076107" algn="l" defTabSz="846030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7pPr>
      <a:lvl8pPr marL="5922130" algn="l" defTabSz="846030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8pPr>
      <a:lvl9pPr marL="6768150" algn="l" defTabSz="846030" rtl="0" eaLnBrk="1" latinLnBrk="0" hangingPunct="1">
        <a:defRPr sz="33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040" tIns="203093" rIns="406040" bIns="2030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6040" tIns="203093" rIns="406040" bIns="2030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040" tIns="203093" rIns="406040" bIns="20309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6040" tIns="203093" rIns="406040" bIns="20309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322" tIns="169222" rIns="338322" bIns="16922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322" tIns="169222" rIns="338322" bIns="16922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7" r:id="rId1"/>
    <p:sldLayoutId id="2147485108" r:id="rId2"/>
    <p:sldLayoutId id="2147485109" r:id="rId3"/>
    <p:sldLayoutId id="2147485110" r:id="rId4"/>
    <p:sldLayoutId id="2147485111" r:id="rId5"/>
    <p:sldLayoutId id="2147485112" r:id="rId6"/>
    <p:sldLayoutId id="2147485113" r:id="rId7"/>
    <p:sldLayoutId id="2147485114" r:id="rId8"/>
    <p:sldLayoutId id="2147485115" r:id="rId9"/>
    <p:sldLayoutId id="2147485116" r:id="rId10"/>
    <p:sldLayoutId id="214748511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157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8315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7471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6629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8687" indent="-12686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78627" indent="-120408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2541" indent="-12980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7248" indent="-116882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20053" indent="-12569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11617" indent="-12569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03199" indent="-12569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94776" indent="-12569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86349" indent="-125694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315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1573" algn="l" defTabSz="338315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83150" algn="l" defTabSz="338315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74713" algn="l" defTabSz="338315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66291" algn="l" defTabSz="338315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57855" algn="l" defTabSz="338315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49447" algn="l" defTabSz="338315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41005" algn="l" defTabSz="338315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32580" algn="l" defTabSz="338315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928" tIns="203038" rIns="405928" bIns="203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928" tIns="203038" rIns="405928" bIns="203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928" tIns="203038" rIns="405928" bIns="20303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928" tIns="203038" rIns="405928" bIns="20303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229" tIns="169176" rIns="338229" bIns="16917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998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19" r:id="rId1"/>
    <p:sldLayoutId id="2147485120" r:id="rId2"/>
    <p:sldLayoutId id="2147485121" r:id="rId3"/>
    <p:sldLayoutId id="2147485122" r:id="rId4"/>
    <p:sldLayoutId id="2147485123" r:id="rId5"/>
    <p:sldLayoutId id="2147485124" r:id="rId6"/>
    <p:sldLayoutId id="2147485125" r:id="rId7"/>
    <p:sldLayoutId id="2147485126" r:id="rId8"/>
    <p:sldLayoutId id="2147485127" r:id="rId9"/>
    <p:sldLayoutId id="2147485128" r:id="rId10"/>
    <p:sldLayoutId id="214748512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110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8222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7332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6442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8337" indent="-12683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77943" indent="-120375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1499" indent="-12976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5884" indent="-11684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18342" indent="-12565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09445" indent="-12565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600559" indent="-12565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91668" indent="-12565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82777" indent="-12565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222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1109" algn="l" defTabSz="338222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82221" algn="l" defTabSz="338222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73320" algn="l" defTabSz="338222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64426" algn="l" defTabSz="338222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55529" algn="l" defTabSz="338222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46654" algn="l" defTabSz="338222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37747" algn="l" defTabSz="338222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28856" algn="l" defTabSz="338222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815" tIns="202985" rIns="405815" bIns="202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815" tIns="202985" rIns="405815" bIns="202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815" tIns="202985" rIns="405815" bIns="20298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815" tIns="202985" rIns="405815" bIns="20298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8134" tIns="169132" rIns="338134" bIns="16913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12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31" r:id="rId1"/>
    <p:sldLayoutId id="2147485132" r:id="rId2"/>
    <p:sldLayoutId id="2147485133" r:id="rId3"/>
    <p:sldLayoutId id="2147485134" r:id="rId4"/>
    <p:sldLayoutId id="2147485135" r:id="rId5"/>
    <p:sldLayoutId id="2147485136" r:id="rId6"/>
    <p:sldLayoutId id="2147485137" r:id="rId7"/>
    <p:sldLayoutId id="2147485138" r:id="rId8"/>
    <p:sldLayoutId id="2147485139" r:id="rId9"/>
    <p:sldLayoutId id="2147485140" r:id="rId10"/>
    <p:sldLayoutId id="214748514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9064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8129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7192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6256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7989" indent="-126798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77260" indent="-120342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80458" indent="-129734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4520" indent="-116817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16633" indent="-1256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07270" indent="-1256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97921" indent="-1256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88564" indent="-1256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79205" indent="-125625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8129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0644" algn="l" defTabSz="338129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81292" algn="l" defTabSz="338129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71922" algn="l" defTabSz="338129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62568" algn="l" defTabSz="338129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53204" algn="l" defTabSz="338129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43867" algn="l" defTabSz="338129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34494" algn="l" defTabSz="338129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25134" algn="l" defTabSz="338129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1440185" y="1441658"/>
            <a:ext cx="25923241" cy="5999957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5703" tIns="202930" rIns="405703" bIns="20293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40185" y="8400243"/>
            <a:ext cx="25923241" cy="2375816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05703" tIns="202930" rIns="405703" bIns="2029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056"/>
            <a:ext cx="6720840" cy="1916651"/>
          </a:xfrm>
          <a:prstGeom prst="rect">
            <a:avLst/>
          </a:prstGeom>
        </p:spPr>
        <p:txBody>
          <a:bodyPr vert="horz" lIns="405703" tIns="202930" rIns="405703" bIns="20293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4583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056"/>
            <a:ext cx="9121140" cy="1916651"/>
          </a:xfrm>
          <a:prstGeom prst="rect">
            <a:avLst/>
          </a:prstGeom>
        </p:spPr>
        <p:txBody>
          <a:bodyPr vert="horz" lIns="405703" tIns="202930" rIns="405703" bIns="20293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4583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056"/>
            <a:ext cx="6720840" cy="1916651"/>
          </a:xfrm>
          <a:prstGeom prst="rect">
            <a:avLst/>
          </a:prstGeom>
        </p:spPr>
        <p:txBody>
          <a:bodyPr vert="horz" lIns="405703" tIns="202930" rIns="405703" bIns="20293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7499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A7AAB5F-675F-1E47-950A-8D7D15C054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925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ctr" defTabSz="1690178" rtl="0" eaLnBrk="1" fontAlgn="base" hangingPunct="1">
        <a:spcBef>
          <a:spcPct val="0"/>
        </a:spcBef>
        <a:spcAft>
          <a:spcPct val="0"/>
        </a:spcAft>
        <a:defRPr sz="16497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1690178" rtl="0" eaLnBrk="1" fontAlgn="base" hangingPunct="1">
        <a:spcBef>
          <a:spcPct val="0"/>
        </a:spcBef>
        <a:spcAft>
          <a:spcPct val="0"/>
        </a:spcAft>
        <a:defRPr sz="1649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1690178" rtl="0" eaLnBrk="1" fontAlgn="base" hangingPunct="1">
        <a:spcBef>
          <a:spcPct val="0"/>
        </a:spcBef>
        <a:spcAft>
          <a:spcPct val="0"/>
        </a:spcAft>
        <a:defRPr sz="1649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1690178" rtl="0" eaLnBrk="1" fontAlgn="base" hangingPunct="1">
        <a:spcBef>
          <a:spcPct val="0"/>
        </a:spcBef>
        <a:spcAft>
          <a:spcPct val="0"/>
        </a:spcAft>
        <a:defRPr sz="1649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1690178" rtl="0" eaLnBrk="1" fontAlgn="base" hangingPunct="1">
        <a:spcBef>
          <a:spcPct val="0"/>
        </a:spcBef>
        <a:spcAft>
          <a:spcPct val="0"/>
        </a:spcAft>
        <a:defRPr sz="1649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1690178" algn="ctr" defTabSz="1690178" rtl="0" eaLnBrk="1" fontAlgn="base" hangingPunct="1">
        <a:spcBef>
          <a:spcPct val="0"/>
        </a:spcBef>
        <a:spcAft>
          <a:spcPct val="0"/>
        </a:spcAft>
        <a:defRPr sz="1649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3380362" algn="ctr" defTabSz="1690178" rtl="0" eaLnBrk="1" fontAlgn="base" hangingPunct="1">
        <a:spcBef>
          <a:spcPct val="0"/>
        </a:spcBef>
        <a:spcAft>
          <a:spcPct val="0"/>
        </a:spcAft>
        <a:defRPr sz="1649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5070529" algn="ctr" defTabSz="1690178" rtl="0" eaLnBrk="1" fontAlgn="base" hangingPunct="1">
        <a:spcBef>
          <a:spcPct val="0"/>
        </a:spcBef>
        <a:spcAft>
          <a:spcPct val="0"/>
        </a:spcAft>
        <a:defRPr sz="1649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6760708" algn="ctr" defTabSz="1690178" rtl="0" eaLnBrk="1" fontAlgn="base" hangingPunct="1">
        <a:spcBef>
          <a:spcPct val="0"/>
        </a:spcBef>
        <a:spcAft>
          <a:spcPct val="0"/>
        </a:spcAft>
        <a:defRPr sz="1649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1267641" indent="-1267641" algn="l" defTabSz="1690178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2081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2746540" indent="-1056356" algn="l" defTabSz="1690178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0415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4225439" indent="-845101" algn="l" defTabSz="1690178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8999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5915620" indent="-845101" algn="l" defTabSz="1690178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7499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7605791" indent="-845101" algn="l" defTabSz="1690178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7499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9295971" indent="-845101" algn="l" defTabSz="169017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0986153" indent="-845101" algn="l" defTabSz="169017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76332" indent="-845101" algn="l" defTabSz="169017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66499" indent="-845101" algn="l" defTabSz="1690178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9017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90178" algn="l" defTabSz="169017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80362" algn="l" defTabSz="169017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70529" algn="l" defTabSz="169017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60708" algn="l" defTabSz="169017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50879" algn="l" defTabSz="169017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41076" algn="l" defTabSz="169017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31240" algn="l" defTabSz="169017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21415" algn="l" defTabSz="169017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590" tIns="202875" rIns="405590" bIns="202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590" tIns="202875" rIns="405590" bIns="2028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590" tIns="202875" rIns="405590" bIns="20287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590" tIns="202875" rIns="405590" bIns="20287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947" tIns="169040" rIns="337947" bIns="16904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947" tIns="169040" rIns="337947" bIns="16904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052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55" r:id="rId1"/>
    <p:sldLayoutId id="2147485156" r:id="rId2"/>
    <p:sldLayoutId id="2147485157" r:id="rId3"/>
    <p:sldLayoutId id="2147485158" r:id="rId4"/>
    <p:sldLayoutId id="2147485159" r:id="rId5"/>
    <p:sldLayoutId id="2147485160" r:id="rId6"/>
    <p:sldLayoutId id="2147485161" r:id="rId7"/>
    <p:sldLayoutId id="2147485162" r:id="rId8"/>
    <p:sldLayoutId id="2147485163" r:id="rId9"/>
    <p:sldLayoutId id="2147485164" r:id="rId10"/>
    <p:sldLayoutId id="214748516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971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7943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6913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5884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7293" indent="-126729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75895" indent="-120276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8381" indent="-129662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51798" indent="-116753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13214" indent="-12555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902921" indent="-12555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92642" indent="-12555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82355" indent="-12555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72066" indent="-125556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943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9713" algn="l" defTabSz="337943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79433" algn="l" defTabSz="337943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69135" algn="l" defTabSz="337943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58848" algn="l" defTabSz="337943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48555" algn="l" defTabSz="337943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38286" algn="l" defTabSz="337943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27986" algn="l" defTabSz="337943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17695" algn="l" defTabSz="337943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0125" y="400000"/>
            <a:ext cx="26883361" cy="4799964"/>
          </a:xfrm>
          <a:prstGeom prst="rect">
            <a:avLst/>
          </a:prstGeom>
        </p:spPr>
        <p:txBody>
          <a:bodyPr vert="horz" lIns="405478" tIns="202823" rIns="405478" bIns="202823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125" y="5199968"/>
            <a:ext cx="26883361" cy="28166460"/>
          </a:xfrm>
          <a:prstGeom prst="rect">
            <a:avLst/>
          </a:prstGeom>
        </p:spPr>
        <p:txBody>
          <a:bodyPr vert="horz" lIns="405478" tIns="202823" rIns="405478" bIns="202823" rtlCol="0">
            <a:no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600413"/>
            <a:ext cx="6720840" cy="1683321"/>
          </a:xfrm>
          <a:prstGeom prst="rect">
            <a:avLst/>
          </a:prstGeom>
        </p:spPr>
        <p:txBody>
          <a:bodyPr vert="horz" lIns="405478" tIns="202823" rIns="405478" bIns="202823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600413"/>
            <a:ext cx="9121140" cy="1683321"/>
          </a:xfrm>
          <a:prstGeom prst="rect">
            <a:avLst/>
          </a:prstGeom>
        </p:spPr>
        <p:txBody>
          <a:bodyPr vert="horz" lIns="405478" tIns="202823" rIns="405478" bIns="202823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5443180" y="32799761"/>
            <a:ext cx="3360420" cy="3199978"/>
          </a:xfrm>
          <a:prstGeom prst="rect">
            <a:avLst/>
          </a:prstGeom>
        </p:spPr>
        <p:txBody>
          <a:bodyPr lIns="337854" tIns="168997" rIns="337854" bIns="168997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8B363EBC-A636-4E4F-B313-DA526F248DF6}" type="slidenum">
              <a:rPr lang="en-US" sz="7499" smtClean="0">
                <a:solidFill>
                  <a:prstClr val="black"/>
                </a:solidFill>
                <a:latin typeface="Calibri"/>
              </a:rPr>
              <a:pPr algn="ctr"/>
              <a:t>‹#›</a:t>
            </a:fld>
            <a:endParaRPr lang="en-US" sz="749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182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67" r:id="rId1"/>
    <p:sldLayoutId id="2147485168" r:id="rId2"/>
    <p:sldLayoutId id="2147485169" r:id="rId3"/>
    <p:sldLayoutId id="2147485170" r:id="rId4"/>
    <p:sldLayoutId id="2147485171" r:id="rId5"/>
    <p:sldLayoutId id="2147485172" r:id="rId6"/>
    <p:sldLayoutId id="2147485173" r:id="rId7"/>
    <p:sldLayoutId id="2147485174" r:id="rId8"/>
    <p:sldLayoutId id="2147485175" r:id="rId9"/>
    <p:sldLayoutId id="2147485176" r:id="rId10"/>
    <p:sldLayoutId id="2147485177" r:id="rId11"/>
  </p:sldLayoutIdLst>
  <p:hf hdr="0" ftr="0" dt="0"/>
  <p:txStyles>
    <p:titleStyle>
      <a:lvl1pPr algn="l" defTabSz="3378501" rtl="0" eaLnBrk="1" latinLnBrk="0" hangingPunct="1">
        <a:spcBef>
          <a:spcPct val="0"/>
        </a:spcBef>
        <a:buNone/>
        <a:defRPr sz="14998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6943" indent="-1266943" algn="l" defTabSz="3378501" rtl="0" eaLnBrk="1" latinLnBrk="0" hangingPunct="1">
        <a:spcBef>
          <a:spcPct val="20000"/>
        </a:spcBef>
        <a:buFont typeface="Arial" pitchFamily="34" charset="0"/>
        <a:buChar char="•"/>
        <a:defRPr sz="10415" kern="1200">
          <a:solidFill>
            <a:schemeClr val="tx1"/>
          </a:solidFill>
          <a:latin typeface="+mn-lt"/>
          <a:ea typeface="+mn-ea"/>
          <a:cs typeface="+mn-cs"/>
        </a:defRPr>
      </a:lvl1pPr>
      <a:lvl2pPr marL="2745027" indent="-1055779" algn="l" defTabSz="3378501" rtl="0" eaLnBrk="1" latinLnBrk="0" hangingPunct="1">
        <a:spcBef>
          <a:spcPct val="20000"/>
        </a:spcBef>
        <a:buFont typeface="Arial" pitchFamily="34" charset="0"/>
        <a:buChar char="–"/>
        <a:defRPr sz="8999" kern="1200">
          <a:solidFill>
            <a:schemeClr val="tx1"/>
          </a:solidFill>
          <a:latin typeface="+mn-lt"/>
          <a:ea typeface="+mn-ea"/>
          <a:cs typeface="+mn-cs"/>
        </a:defRPr>
      </a:lvl2pPr>
      <a:lvl3pPr marL="4223112" indent="-844634" algn="l" defTabSz="3378501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3pPr>
      <a:lvl4pPr marL="5912366" indent="-844634" algn="l" defTabSz="3378501" rtl="0" eaLnBrk="1" latinLnBrk="0" hangingPunct="1">
        <a:spcBef>
          <a:spcPct val="20000"/>
        </a:spcBef>
        <a:buFont typeface="Arial" pitchFamily="34" charset="0"/>
        <a:buChar char="–"/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7601607" indent="-844634" algn="l" defTabSz="3378501" rtl="0" eaLnBrk="1" latinLnBrk="0" hangingPunct="1">
        <a:spcBef>
          <a:spcPct val="20000"/>
        </a:spcBef>
        <a:buFont typeface="Arial" pitchFamily="34" charset="0"/>
        <a:buChar char="»"/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9290857" indent="-844634" algn="l" defTabSz="3378501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0980110" indent="-844634" algn="l" defTabSz="3378501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69358" indent="-844634" algn="l" defTabSz="3378501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58596" indent="-844634" algn="l" defTabSz="3378501" rtl="0" eaLnBrk="1" latinLnBrk="0" hangingPunct="1">
        <a:spcBef>
          <a:spcPct val="20000"/>
        </a:spcBef>
        <a:buFont typeface="Arial" pitchFamily="34" charset="0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7850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9249" algn="l" defTabSz="337850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78501" algn="l" defTabSz="337850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67739" algn="l" defTabSz="337850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56988" algn="l" defTabSz="337850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46230" algn="l" defTabSz="337850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35497" algn="l" defTabSz="337850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24731" algn="l" defTabSz="337850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13977" algn="l" defTabSz="337850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365" tIns="202768" rIns="405365" bIns="202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365" tIns="202768" rIns="405365" bIns="2027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365" tIns="202768" rIns="405365" bIns="20276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365" tIns="202768" rIns="405365" bIns="20276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759" tIns="168951" rIns="337759" bIns="16895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759" tIns="168951" rIns="337759" bIns="16895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82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79" r:id="rId1"/>
    <p:sldLayoutId id="2147485180" r:id="rId2"/>
    <p:sldLayoutId id="2147485181" r:id="rId3"/>
    <p:sldLayoutId id="2147485182" r:id="rId4"/>
    <p:sldLayoutId id="2147485183" r:id="rId5"/>
    <p:sldLayoutId id="2147485184" r:id="rId6"/>
    <p:sldLayoutId id="2147485185" r:id="rId7"/>
    <p:sldLayoutId id="2147485186" r:id="rId8"/>
    <p:sldLayoutId id="2147485187" r:id="rId9"/>
    <p:sldLayoutId id="2147485188" r:id="rId10"/>
    <p:sldLayoutId id="214748518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878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7757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6634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5513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6596" indent="-126659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74532" indent="-12021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6304" indent="-129591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9075" indent="-116688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9796" indent="-12548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98572" indent="-12548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87364" indent="-12548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76148" indent="-12548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64932" indent="-12548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75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8784" algn="l" defTabSz="33775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77572" algn="l" defTabSz="33775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66346" algn="l" defTabSz="33775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55130" algn="l" defTabSz="33775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43905" algn="l" defTabSz="33775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32708" algn="l" defTabSz="33775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21477" algn="l" defTabSz="33775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10257" algn="l" defTabSz="337757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0185" y="1441658"/>
            <a:ext cx="25923241" cy="5999957"/>
          </a:xfrm>
          <a:prstGeom prst="rect">
            <a:avLst/>
          </a:prstGeom>
        </p:spPr>
        <p:txBody>
          <a:bodyPr vert="horz" lIns="405253" tIns="202715" rIns="405253" bIns="202715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0185" y="8400265"/>
            <a:ext cx="25923241" cy="23758164"/>
          </a:xfrm>
          <a:prstGeom prst="rect">
            <a:avLst/>
          </a:prstGeom>
        </p:spPr>
        <p:txBody>
          <a:bodyPr vert="horz" lIns="405253" tIns="202715" rIns="405253" bIns="202715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0180" y="33367103"/>
            <a:ext cx="6720840" cy="1916651"/>
          </a:xfrm>
          <a:prstGeom prst="rect">
            <a:avLst/>
          </a:prstGeom>
        </p:spPr>
        <p:txBody>
          <a:bodyPr vert="horz" lIns="405253" tIns="202715" rIns="405253" bIns="202715" rtlCol="0" anchor="ctr"/>
          <a:lstStyle>
            <a:lvl1pPr algn="l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841232" y="33367103"/>
            <a:ext cx="9121140" cy="1916651"/>
          </a:xfrm>
          <a:prstGeom prst="rect">
            <a:avLst/>
          </a:prstGeom>
        </p:spPr>
        <p:txBody>
          <a:bodyPr vert="horz" lIns="405253" tIns="202715" rIns="405253" bIns="202715" rtlCol="0" anchor="ctr"/>
          <a:lstStyle>
            <a:lvl1pPr algn="ctr">
              <a:defRPr sz="458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42580" y="33367103"/>
            <a:ext cx="6720840" cy="1916651"/>
          </a:xfrm>
          <a:prstGeom prst="rect">
            <a:avLst/>
          </a:prstGeom>
        </p:spPr>
        <p:txBody>
          <a:bodyPr vert="horz" lIns="405253" tIns="202715" rIns="405253" bIns="202715" rtlCol="0" anchor="ctr"/>
          <a:lstStyle>
            <a:lvl1pPr algn="r">
              <a:defRPr sz="4583">
                <a:solidFill>
                  <a:srgbClr val="000000"/>
                </a:solidFill>
              </a:defRPr>
            </a:lvl1pPr>
          </a:lstStyle>
          <a:p>
            <a:fld id="{938804F6-1EC8-4F45-958E-1A743EB9638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91" r:id="rId1"/>
    <p:sldLayoutId id="2147485192" r:id="rId2"/>
    <p:sldLayoutId id="2147485193" r:id="rId3"/>
    <p:sldLayoutId id="2147485194" r:id="rId4"/>
    <p:sldLayoutId id="2147485195" r:id="rId5"/>
    <p:sldLayoutId id="2147485196" r:id="rId6"/>
    <p:sldLayoutId id="2147485197" r:id="rId7"/>
    <p:sldLayoutId id="2147485198" r:id="rId8"/>
    <p:sldLayoutId id="2147485199" r:id="rId9"/>
    <p:sldLayoutId id="2147485200" r:id="rId10"/>
    <p:sldLayoutId id="2147485201" r:id="rId11"/>
  </p:sldLayoutIdLst>
  <p:hf hdr="0" ftr="0" dt="0"/>
  <p:txStyles>
    <p:titleStyle>
      <a:lvl1pPr algn="ctr" defTabSz="1688320" rtl="0" eaLnBrk="1" latinLnBrk="0" hangingPunct="1">
        <a:spcBef>
          <a:spcPct val="0"/>
        </a:spcBef>
        <a:buNone/>
        <a:defRPr sz="164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66246" indent="-1266246" algn="l" defTabSz="1688320" rtl="0" eaLnBrk="1" latinLnBrk="0" hangingPunct="1">
        <a:spcBef>
          <a:spcPct val="20000"/>
        </a:spcBef>
        <a:buFont typeface="Arial"/>
        <a:buChar char="•"/>
        <a:defRPr sz="12081" kern="1200">
          <a:solidFill>
            <a:schemeClr val="tx1"/>
          </a:solidFill>
          <a:latin typeface="+mn-lt"/>
          <a:ea typeface="+mn-ea"/>
          <a:cs typeface="+mn-cs"/>
        </a:defRPr>
      </a:lvl1pPr>
      <a:lvl2pPr marL="2743522" indent="-1055202" algn="l" defTabSz="1688320" rtl="0" eaLnBrk="1" latinLnBrk="0" hangingPunct="1">
        <a:spcBef>
          <a:spcPct val="20000"/>
        </a:spcBef>
        <a:buFont typeface="Arial"/>
        <a:buChar char="–"/>
        <a:defRPr sz="10415" kern="1200">
          <a:solidFill>
            <a:schemeClr val="tx1"/>
          </a:solidFill>
          <a:latin typeface="+mn-lt"/>
          <a:ea typeface="+mn-ea"/>
          <a:cs typeface="+mn-cs"/>
        </a:defRPr>
      </a:lvl2pPr>
      <a:lvl3pPr marL="4220790" indent="-844169" algn="l" defTabSz="1688320" rtl="0" eaLnBrk="1" latinLnBrk="0" hangingPunct="1">
        <a:spcBef>
          <a:spcPct val="20000"/>
        </a:spcBef>
        <a:buFont typeface="Arial"/>
        <a:buChar char="•"/>
        <a:defRPr sz="8999" kern="1200">
          <a:solidFill>
            <a:schemeClr val="tx1"/>
          </a:solidFill>
          <a:latin typeface="+mn-lt"/>
          <a:ea typeface="+mn-ea"/>
          <a:cs typeface="+mn-cs"/>
        </a:defRPr>
      </a:lvl3pPr>
      <a:lvl4pPr marL="5909113" indent="-844169" algn="l" defTabSz="1688320" rtl="0" eaLnBrk="1" latinLnBrk="0" hangingPunct="1">
        <a:spcBef>
          <a:spcPct val="20000"/>
        </a:spcBef>
        <a:buFont typeface="Arial"/>
        <a:buChar char="–"/>
        <a:defRPr sz="7499" kern="1200">
          <a:solidFill>
            <a:schemeClr val="tx1"/>
          </a:solidFill>
          <a:latin typeface="+mn-lt"/>
          <a:ea typeface="+mn-ea"/>
          <a:cs typeface="+mn-cs"/>
        </a:defRPr>
      </a:lvl4pPr>
      <a:lvl5pPr marL="7597428" indent="-844169" algn="l" defTabSz="1688320" rtl="0" eaLnBrk="1" latinLnBrk="0" hangingPunct="1">
        <a:spcBef>
          <a:spcPct val="20000"/>
        </a:spcBef>
        <a:buFont typeface="Arial"/>
        <a:buChar char="»"/>
        <a:defRPr sz="7499" kern="1200">
          <a:solidFill>
            <a:schemeClr val="tx1"/>
          </a:solidFill>
          <a:latin typeface="+mn-lt"/>
          <a:ea typeface="+mn-ea"/>
          <a:cs typeface="+mn-cs"/>
        </a:defRPr>
      </a:lvl5pPr>
      <a:lvl6pPr marL="9285746" indent="-844169" algn="l" defTabSz="1688320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6pPr>
      <a:lvl7pPr marL="10974071" indent="-844169" algn="l" defTabSz="1688320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7pPr>
      <a:lvl8pPr marL="12662393" indent="-844169" algn="l" defTabSz="1688320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8pPr>
      <a:lvl9pPr marL="14350702" indent="-844169" algn="l" defTabSz="1688320" rtl="0" eaLnBrk="1" latinLnBrk="0" hangingPunct="1">
        <a:spcBef>
          <a:spcPct val="20000"/>
        </a:spcBef>
        <a:buFont typeface="Arial"/>
        <a:buChar char="•"/>
        <a:defRPr sz="7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8832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8320" algn="l" defTabSz="168832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76641" algn="l" defTabSz="168832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64950" algn="l" defTabSz="168832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53269" algn="l" defTabSz="168832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41581" algn="l" defTabSz="168832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29923" algn="l" defTabSz="168832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18225" algn="l" defTabSz="168832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06541" algn="l" defTabSz="168832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140" tIns="202660" rIns="405140" bIns="202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140" tIns="202660" rIns="405140" bIns="2026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140" tIns="202660" rIns="405140" bIns="20266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140" tIns="202660" rIns="405140" bIns="20266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572" tIns="168861" rIns="337572" bIns="16886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572" tIns="168861" rIns="337572" bIns="16886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22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03" r:id="rId1"/>
    <p:sldLayoutId id="2147485204" r:id="rId2"/>
    <p:sldLayoutId id="2147485205" r:id="rId3"/>
    <p:sldLayoutId id="2147485206" r:id="rId4"/>
    <p:sldLayoutId id="2147485207" r:id="rId5"/>
    <p:sldLayoutId id="2147485208" r:id="rId6"/>
    <p:sldLayoutId id="2147485209" r:id="rId7"/>
    <p:sldLayoutId id="2147485210" r:id="rId8"/>
    <p:sldLayoutId id="2147485211" r:id="rId9"/>
    <p:sldLayoutId id="2147485212" r:id="rId10"/>
    <p:sldLayoutId id="214748521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785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7571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6355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5141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5897" indent="-12658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73171" indent="-12014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4228" indent="-129520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6353" indent="-116624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6380" indent="-12541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94227" indent="-12541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82092" indent="-12541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69947" indent="-12541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57800" indent="-125418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57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7855" algn="l" defTabSz="33757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75712" algn="l" defTabSz="33757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63559" algn="l" defTabSz="33757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51414" algn="l" defTabSz="33757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39260" algn="l" defTabSz="33757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27138" algn="l" defTabSz="33757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14976" algn="l" defTabSz="33757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502827" algn="l" defTabSz="33757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028" tIns="202608" rIns="405028" bIns="202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5028" tIns="202608" rIns="405028" bIns="2026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028" tIns="202608" rIns="405028" bIns="20260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5028" tIns="202608" rIns="405028" bIns="20260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479" tIns="168818" rIns="337479" bIns="168818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0238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5" r:id="rId1"/>
    <p:sldLayoutId id="2147485216" r:id="rId2"/>
    <p:sldLayoutId id="2147485217" r:id="rId3"/>
    <p:sldLayoutId id="2147485218" r:id="rId4"/>
    <p:sldLayoutId id="2147485219" r:id="rId5"/>
    <p:sldLayoutId id="2147485220" r:id="rId6"/>
    <p:sldLayoutId id="2147485221" r:id="rId7"/>
    <p:sldLayoutId id="2147485222" r:id="rId8"/>
    <p:sldLayoutId id="2147485223" r:id="rId9"/>
    <p:sldLayoutId id="2147485224" r:id="rId10"/>
    <p:sldLayoutId id="214748522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739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7478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6216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4955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5550" indent="-12655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72492" indent="-120111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3188" indent="-129484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4992" indent="-116592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4674" indent="-12538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92056" indent="-12538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9457" indent="-12538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66845" indent="-12538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54235" indent="-125383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478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7391" algn="l" defTabSz="337478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74783" algn="l" defTabSz="337478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62165" algn="l" defTabSz="337478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49557" algn="l" defTabSz="337478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36940" algn="l" defTabSz="337478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24351" algn="l" defTabSz="337478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11726" algn="l" defTabSz="337478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99113" algn="l" defTabSz="337478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915" tIns="202553" rIns="404915" bIns="2025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915" tIns="202553" rIns="404915" bIns="2025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915" tIns="202553" rIns="404915" bIns="20255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915" tIns="202553" rIns="404915" bIns="20255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385" tIns="168772" rIns="337385" bIns="16877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08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27" r:id="rId1"/>
    <p:sldLayoutId id="2147485228" r:id="rId2"/>
    <p:sldLayoutId id="2147485229" r:id="rId3"/>
    <p:sldLayoutId id="2147485230" r:id="rId4"/>
    <p:sldLayoutId id="2147485231" r:id="rId5"/>
    <p:sldLayoutId id="2147485232" r:id="rId6"/>
    <p:sldLayoutId id="2147485233" r:id="rId7"/>
    <p:sldLayoutId id="2147485234" r:id="rId8"/>
    <p:sldLayoutId id="2147485235" r:id="rId9"/>
    <p:sldLayoutId id="2147485236" r:id="rId10"/>
    <p:sldLayoutId id="214748523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692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7385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6077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4770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5200" indent="-12652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71815" indent="-12007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2149" indent="-1294491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3632" indent="-116560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2968" indent="-12534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9886" indent="-12534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6822" indent="-12534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63746" indent="-12534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50673" indent="-12534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385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6924" algn="l" defTabSz="337385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73854" algn="l" defTabSz="337385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60773" algn="l" defTabSz="337385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47702" algn="l" defTabSz="337385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34619" algn="l" defTabSz="337385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21566" algn="l" defTabSz="337385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08475" algn="l" defTabSz="337385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95401" algn="l" defTabSz="337385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803" tIns="202498" rIns="404803" bIns="2024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803" tIns="202498" rIns="404803" bIns="2024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803" tIns="202498" rIns="404803" bIns="20249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803" tIns="202498" rIns="404803" bIns="20249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291" tIns="168726" rIns="337291" bIns="16872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754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39" r:id="rId1"/>
    <p:sldLayoutId id="2147485240" r:id="rId2"/>
    <p:sldLayoutId id="2147485241" r:id="rId3"/>
    <p:sldLayoutId id="2147485242" r:id="rId4"/>
    <p:sldLayoutId id="2147485243" r:id="rId5"/>
    <p:sldLayoutId id="2147485244" r:id="rId6"/>
    <p:sldLayoutId id="2147485245" r:id="rId7"/>
    <p:sldLayoutId id="2147485246" r:id="rId8"/>
    <p:sldLayoutId id="2147485247" r:id="rId9"/>
    <p:sldLayoutId id="2147485248" r:id="rId10"/>
    <p:sldLayoutId id="214748524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645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7292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5938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4584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4852" indent="-126485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71136" indent="-120045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1112" indent="-129413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2272" indent="-116528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201262" indent="-12531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7715" indent="-12531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4187" indent="-12531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60651" indent="-12531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47114" indent="-12531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292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6459" algn="l" defTabSz="337292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72923" algn="l" defTabSz="337292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59385" algn="l" defTabSz="337292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45845" algn="l" defTabSz="337292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32299" algn="l" defTabSz="337292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18781" algn="l" defTabSz="337292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05228" algn="l" defTabSz="337292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91689" algn="l" defTabSz="3372923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690" tIns="202443" rIns="404690" bIns="2024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690" tIns="202443" rIns="404690" bIns="2024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690" tIns="202443" rIns="404690" bIns="20244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690" tIns="202443" rIns="404690" bIns="20244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97" tIns="168680" rIns="337197" bIns="16868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855946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1" r:id="rId1"/>
    <p:sldLayoutId id="2147485252" r:id="rId2"/>
    <p:sldLayoutId id="2147485253" r:id="rId3"/>
    <p:sldLayoutId id="2147485254" r:id="rId4"/>
    <p:sldLayoutId id="2147485255" r:id="rId5"/>
    <p:sldLayoutId id="2147485256" r:id="rId6"/>
    <p:sldLayoutId id="2147485257" r:id="rId7"/>
    <p:sldLayoutId id="2147485258" r:id="rId8"/>
    <p:sldLayoutId id="2147485259" r:id="rId9"/>
    <p:sldLayoutId id="2147485260" r:id="rId10"/>
    <p:sldLayoutId id="214748526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599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7199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5799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4399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4502" indent="-12645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70457" indent="-12001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70072" indent="-129378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40909" indent="-11649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9556" indent="-12528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5545" indent="-12528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71554" indent="-12528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57553" indent="-12528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43550" indent="-125280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1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5995" algn="l" defTabSz="3371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71998" algn="l" defTabSz="3371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57993" algn="l" defTabSz="3371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43990" algn="l" defTabSz="3371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29978" algn="l" defTabSz="3371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15998" algn="l" defTabSz="3371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801982" algn="l" defTabSz="3371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87977" algn="l" defTabSz="337199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578" tIns="202390" rIns="404578" bIns="2023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578" tIns="202390" rIns="404578" bIns="2023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578" tIns="202390" rIns="404578" bIns="20239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578" tIns="202390" rIns="404578" bIns="20239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7104" tIns="168636" rIns="337104" bIns="16863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14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63" r:id="rId1"/>
    <p:sldLayoutId id="2147485264" r:id="rId2"/>
    <p:sldLayoutId id="2147485265" r:id="rId3"/>
    <p:sldLayoutId id="2147485266" r:id="rId4"/>
    <p:sldLayoutId id="2147485267" r:id="rId5"/>
    <p:sldLayoutId id="2147485268" r:id="rId6"/>
    <p:sldLayoutId id="2147485269" r:id="rId7"/>
    <p:sldLayoutId id="2147485270" r:id="rId8"/>
    <p:sldLayoutId id="2147485271" r:id="rId9"/>
    <p:sldLayoutId id="2147485272" r:id="rId10"/>
    <p:sldLayoutId id="214748527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553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7107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5660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4213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4154" indent="-126415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9778" indent="-11997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9034" indent="-12934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9554" indent="-116463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7850" indent="-12524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83376" indent="-12524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68921" indent="-12524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54456" indent="-12524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39990" indent="-125245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710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5530" algn="l" defTabSz="33710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71071" algn="l" defTabSz="33710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56602" algn="l" defTabSz="33710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42134" algn="l" defTabSz="33710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27658" algn="l" defTabSz="33710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13217" algn="l" defTabSz="33710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98737" algn="l" defTabSz="33710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84266" algn="l" defTabSz="337107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358" tIns="202290" rIns="404358" bIns="202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358" tIns="202290" rIns="404358" bIns="202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358" tIns="202290" rIns="404358" bIns="20229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369276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358" tIns="202290" rIns="404358" bIns="20229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369276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369276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920" tIns="168553" rIns="336920" bIns="168553"/>
          <a:lstStyle/>
          <a:p>
            <a:pPr defTabSz="3369276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920" tIns="168553" rIns="336920" bIns="168553"/>
          <a:lstStyle/>
          <a:p>
            <a:pPr defTabSz="3369276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98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5" r:id="rId1"/>
    <p:sldLayoutId id="2147485276" r:id="rId2"/>
    <p:sldLayoutId id="2147485277" r:id="rId3"/>
    <p:sldLayoutId id="2147485278" r:id="rId4"/>
    <p:sldLayoutId id="2147485279" r:id="rId5"/>
    <p:sldLayoutId id="2147485280" r:id="rId6"/>
    <p:sldLayoutId id="2147485281" r:id="rId7"/>
    <p:sldLayoutId id="2147485282" r:id="rId8"/>
    <p:sldLayoutId id="2147485283" r:id="rId9"/>
    <p:sldLayoutId id="2147485284" r:id="rId10"/>
    <p:sldLayoutId id="214748528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462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6927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5391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3854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3484" indent="-126348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8466" indent="-119915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7039" indent="-129273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6929" indent="-11640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4555" indent="-1251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9208" indent="-1251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63839" indent="-1251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48487" indent="-1251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33125" indent="-1251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927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4620" algn="l" defTabSz="336927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69276" algn="l" defTabSz="336927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53916" algn="l" defTabSz="336927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38547" algn="l" defTabSz="336927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23173" algn="l" defTabSz="336927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07853" algn="l" defTabSz="336927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92467" algn="l" defTabSz="336927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77112" algn="l" defTabSz="336927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245" tIns="202235" rIns="404245" bIns="2022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245" tIns="202235" rIns="404245" bIns="2022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245" tIns="202235" rIns="404245" bIns="20223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368348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245" tIns="202235" rIns="404245" bIns="20223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368348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368348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8348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826" tIns="168507" rIns="336826" bIns="168507"/>
          <a:lstStyle/>
          <a:p>
            <a:pPr defTabSz="3368348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6774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87" r:id="rId1"/>
    <p:sldLayoutId id="2147485288" r:id="rId2"/>
    <p:sldLayoutId id="2147485289" r:id="rId3"/>
    <p:sldLayoutId id="2147485290" r:id="rId4"/>
    <p:sldLayoutId id="2147485291" r:id="rId5"/>
    <p:sldLayoutId id="2147485292" r:id="rId6"/>
    <p:sldLayoutId id="2147485293" r:id="rId7"/>
    <p:sldLayoutId id="2147485294" r:id="rId8"/>
    <p:sldLayoutId id="2147485295" r:id="rId9"/>
    <p:sldLayoutId id="2147485296" r:id="rId10"/>
    <p:sldLayoutId id="214748529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415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6834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5252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3669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3134" indent="-126313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7787" indent="-119882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6006" indent="-129238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5571" indent="-11637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2849" indent="-12514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7042" indent="-12514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61206" indent="-12514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45395" indent="-12514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9567" indent="-125144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834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4154" algn="l" defTabSz="336834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68348" algn="l" defTabSz="336834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52527" algn="l" defTabSz="336834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36695" algn="l" defTabSz="336834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20857" algn="l" defTabSz="336834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05070" algn="l" defTabSz="336834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89224" algn="l" defTabSz="336834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73405" algn="l" defTabSz="336834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3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70" tIns="202148" rIns="404070" bIns="202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70" tIns="202148" rIns="404070" bIns="202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4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70" tIns="202148" rIns="404070" bIns="20214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pPr defTabSz="336691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70" tIns="202148" rIns="404070" bIns="20214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pPr defTabSz="3366914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336691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80" tIns="168434" rIns="336680" bIns="168434"/>
          <a:lstStyle/>
          <a:p>
            <a:pPr defTabSz="3366914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80" tIns="168434" rIns="336680" bIns="168434"/>
          <a:lstStyle/>
          <a:p>
            <a:pPr defTabSz="3366914"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4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0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99" r:id="rId1"/>
    <p:sldLayoutId id="2147485300" r:id="rId2"/>
    <p:sldLayoutId id="2147485301" r:id="rId3"/>
    <p:sldLayoutId id="2147485302" r:id="rId4"/>
    <p:sldLayoutId id="2147485303" r:id="rId5"/>
    <p:sldLayoutId id="2147485304" r:id="rId6"/>
    <p:sldLayoutId id="2147485305" r:id="rId7"/>
    <p:sldLayoutId id="2147485306" r:id="rId8"/>
    <p:sldLayoutId id="2147485307" r:id="rId9"/>
    <p:sldLayoutId id="2147485308" r:id="rId10"/>
    <p:sldLayoutId id="214748530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344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6691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5037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3382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2594" indent="-12625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6730" indent="-119831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4393" indent="-129182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3461" indent="-116321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0208" indent="-12509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3673" indent="-12509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7102" indent="-12509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40568" indent="-12509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4001" indent="-12509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691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3441" algn="l" defTabSz="336691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66914" algn="l" defTabSz="336691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50375" algn="l" defTabSz="336691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33827" algn="l" defTabSz="336691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17272" algn="l" defTabSz="336691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00725" algn="l" defTabSz="336691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84171" algn="l" defTabSz="336691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67645" algn="l" defTabSz="336691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128" tIns="202173" rIns="404128" bIns="2021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4"/>
            <a:ext cx="27123390" cy="2802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128" tIns="202173" rIns="404128" bIns="2021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128" tIns="202173" rIns="404128" bIns="20217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128" tIns="202173" rIns="404128" bIns="20217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2799760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29" tIns="168455" rIns="336729" bIns="168455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729" tIns="168455" rIns="336729" bIns="168455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3794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11" r:id="rId1"/>
    <p:sldLayoutId id="2147485312" r:id="rId2"/>
    <p:sldLayoutId id="2147485313" r:id="rId3"/>
    <p:sldLayoutId id="2147485314" r:id="rId4"/>
    <p:sldLayoutId id="2147485315" r:id="rId5"/>
    <p:sldLayoutId id="2147485316" r:id="rId6"/>
    <p:sldLayoutId id="2147485317" r:id="rId7"/>
    <p:sldLayoutId id="2147485318" r:id="rId8"/>
    <p:sldLayoutId id="2147485319" r:id="rId9"/>
    <p:sldLayoutId id="2147485320" r:id="rId10"/>
    <p:sldLayoutId id="214748532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367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6736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5103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3472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2759" indent="-126275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7064" indent="-119847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4896" indent="-129199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4125" indent="-11633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91034" indent="-12510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4709" indent="-12510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8398" indent="-12510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42078" indent="-12510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5759" indent="-125107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73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3675" algn="l" defTabSz="33673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67368" algn="l" defTabSz="33673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51038" algn="l" defTabSz="33673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34722" algn="l" defTabSz="33673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18389" algn="l" defTabSz="33673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102094" algn="l" defTabSz="33673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85760" algn="l" defTabSz="33673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69439" algn="l" defTabSz="3367368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15" tIns="202120" rIns="404015" bIns="2021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4015" tIns="202120" rIns="404015" bIns="2021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15" tIns="202120" rIns="404015" bIns="20212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4015" tIns="202120" rIns="404015" bIns="20212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635" tIns="168411" rIns="336635" bIns="168411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1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23" r:id="rId1"/>
    <p:sldLayoutId id="2147485324" r:id="rId2"/>
    <p:sldLayoutId id="2147485325" r:id="rId3"/>
    <p:sldLayoutId id="2147485326" r:id="rId4"/>
    <p:sldLayoutId id="2147485327" r:id="rId5"/>
    <p:sldLayoutId id="2147485328" r:id="rId6"/>
    <p:sldLayoutId id="2147485329" r:id="rId7"/>
    <p:sldLayoutId id="2147485330" r:id="rId8"/>
    <p:sldLayoutId id="2147485331" r:id="rId9"/>
    <p:sldLayoutId id="2147485332" r:id="rId10"/>
    <p:sldLayoutId id="214748533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321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6644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49650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3287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2410" indent="-126241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6387" indent="-119814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3860" indent="-1291642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2767" indent="-116303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9333" indent="-12507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2543" indent="-12507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5769" indent="-12507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38987" indent="-12507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22203" indent="-125073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64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3212" algn="l" defTabSz="33664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66440" algn="l" defTabSz="33664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49650" algn="l" defTabSz="33664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32871" algn="l" defTabSz="33664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16072" algn="l" defTabSz="33664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99316" algn="l" defTabSz="33664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82517" algn="l" defTabSz="33664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65735" algn="l" defTabSz="3366440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903" tIns="202065" rIns="403903" bIns="202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903" tIns="202065" rIns="403903" bIns="2020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903" tIns="202065" rIns="403903" bIns="20206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903" tIns="202065" rIns="403903" bIns="20206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541" tIns="168365" rIns="336541" bIns="168365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7892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35" r:id="rId1"/>
    <p:sldLayoutId id="2147485336" r:id="rId2"/>
    <p:sldLayoutId id="2147485337" r:id="rId3"/>
    <p:sldLayoutId id="2147485338" r:id="rId4"/>
    <p:sldLayoutId id="2147485339" r:id="rId5"/>
    <p:sldLayoutId id="2147485340" r:id="rId6"/>
    <p:sldLayoutId id="2147485341" r:id="rId7"/>
    <p:sldLayoutId id="2147485342" r:id="rId8"/>
    <p:sldLayoutId id="2147485343" r:id="rId9"/>
    <p:sldLayoutId id="2147485344" r:id="rId10"/>
    <p:sldLayoutId id="214748534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274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6551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4825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3101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2063" indent="-12620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5708" indent="-119781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2827" indent="-129128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1409" indent="-116272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7631" indent="-12503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70376" indent="-12503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3142" indent="-12503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35894" indent="-12503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18649" indent="-125038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551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2747" algn="l" defTabSz="336551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65516" algn="l" defTabSz="336551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48259" algn="l" defTabSz="336551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31019" algn="l" defTabSz="336551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13756" algn="l" defTabSz="336551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96538" algn="l" defTabSz="336551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79273" algn="l" defTabSz="336551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62029" algn="l" defTabSz="336551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790" tIns="202013" rIns="403790" bIns="202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790" tIns="202013" rIns="403790" bIns="2020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790" tIns="202013" rIns="403790" bIns="20201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790" tIns="202013" rIns="403790" bIns="20201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447" tIns="168322" rIns="336447" bIns="168322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7260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47" r:id="rId1"/>
    <p:sldLayoutId id="2147485348" r:id="rId2"/>
    <p:sldLayoutId id="2147485349" r:id="rId3"/>
    <p:sldLayoutId id="2147485350" r:id="rId4"/>
    <p:sldLayoutId id="2147485351" r:id="rId5"/>
    <p:sldLayoutId id="2147485352" r:id="rId6"/>
    <p:sldLayoutId id="2147485353" r:id="rId7"/>
    <p:sldLayoutId id="2147485354" r:id="rId8"/>
    <p:sldLayoutId id="2147485355" r:id="rId9"/>
    <p:sldLayoutId id="2147485356" r:id="rId10"/>
    <p:sldLayoutId id="214748535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2283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64591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4687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2916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1713" indent="-12617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5029" indent="-119748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1792" indent="-12909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30053" indent="-1162401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5929" indent="-12500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8212" indent="-12500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50513" indent="-12500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32805" indent="-12500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15096" indent="-125004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459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2283" algn="l" defTabSz="336459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64591" algn="l" defTabSz="336459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46872" algn="l" defTabSz="336459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29167" algn="l" defTabSz="336459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11444" algn="l" defTabSz="336459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93760" algn="l" defTabSz="336459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76035" algn="l" defTabSz="336459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58325" algn="l" defTabSz="3364591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678" tIns="201958" rIns="403678" bIns="201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678" tIns="201958" rIns="403678" bIns="2019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678" tIns="201958" rIns="403678" bIns="201958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678" tIns="201958" rIns="403678" bIns="201958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354" tIns="168276" rIns="336354" bIns="16827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772435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59" r:id="rId1"/>
    <p:sldLayoutId id="2147485360" r:id="rId2"/>
    <p:sldLayoutId id="2147485361" r:id="rId3"/>
    <p:sldLayoutId id="2147485362" r:id="rId4"/>
    <p:sldLayoutId id="2147485363" r:id="rId5"/>
    <p:sldLayoutId id="2147485364" r:id="rId6"/>
    <p:sldLayoutId id="2147485365" r:id="rId7"/>
    <p:sldLayoutId id="2147485366" r:id="rId8"/>
    <p:sldLayoutId id="2147485367" r:id="rId9"/>
    <p:sldLayoutId id="2147485368" r:id="rId10"/>
    <p:sldLayoutId id="2147485369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1818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6366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4548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2731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1365" indent="-126136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4350" indent="-119715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60757" indent="-129057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8695" indent="-116208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4227" indent="-1249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6050" indent="-1249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7885" indent="-1249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29715" indent="-1249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11540" indent="-124969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366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1818" algn="l" defTabSz="336366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63664" algn="l" defTabSz="336366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45484" algn="l" defTabSz="336366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27315" algn="l" defTabSz="336366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09129" algn="l" defTabSz="336366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90981" algn="l" defTabSz="336366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72795" algn="l" defTabSz="336366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54626" algn="l" defTabSz="3363664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565" tIns="201903" rIns="403565" bIns="201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565" tIns="201903" rIns="403565" bIns="2019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565" tIns="201903" rIns="403565" bIns="201903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565" tIns="201903" rIns="403565" bIns="201903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260" tIns="168230" rIns="336260" bIns="16823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88186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71" r:id="rId1"/>
    <p:sldLayoutId id="2147485372" r:id="rId2"/>
    <p:sldLayoutId id="2147485373" r:id="rId3"/>
    <p:sldLayoutId id="2147485374" r:id="rId4"/>
    <p:sldLayoutId id="2147485375" r:id="rId5"/>
    <p:sldLayoutId id="2147485376" r:id="rId6"/>
    <p:sldLayoutId id="2147485377" r:id="rId7"/>
    <p:sldLayoutId id="2147485378" r:id="rId8"/>
    <p:sldLayoutId id="2147485379" r:id="rId9"/>
    <p:sldLayoutId id="2147485380" r:id="rId10"/>
    <p:sldLayoutId id="2147485381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135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62737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44099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25464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1015" indent="-126101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3672" indent="-11968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59722" indent="-129021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7339" indent="-116176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2526" indent="-12493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3886" indent="-12493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5258" indent="-12493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26627" indent="-12493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07993" indent="-124935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2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1356" algn="l" defTabSz="3362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62737" algn="l" defTabSz="3362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44099" algn="l" defTabSz="3362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25464" algn="l" defTabSz="3362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06816" algn="l" defTabSz="3362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88206" algn="l" defTabSz="3362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69557" algn="l" defTabSz="3362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50925" algn="l" defTabSz="3362737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800002"/>
            <a:ext cx="27123390" cy="3970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453" tIns="201850" rIns="403453" bIns="201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 dirty="0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4770155"/>
            <a:ext cx="27123390" cy="2872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453" tIns="201850" rIns="403453" bIns="201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 dirty="0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453" tIns="201850" rIns="403453" bIns="201850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836821" y="33365513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453" tIns="201850" rIns="403453" bIns="201850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875532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166" tIns="168186" rIns="336166" bIns="168186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528296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83" r:id="rId1"/>
    <p:sldLayoutId id="2147485384" r:id="rId2"/>
    <p:sldLayoutId id="2147485385" r:id="rId3"/>
    <p:sldLayoutId id="2147485386" r:id="rId4"/>
    <p:sldLayoutId id="2147485387" r:id="rId5"/>
    <p:sldLayoutId id="2147485388" r:id="rId6"/>
    <p:sldLayoutId id="2147485389" r:id="rId7"/>
    <p:sldLayoutId id="2147485390" r:id="rId8"/>
    <p:sldLayoutId id="2147485391" r:id="rId9"/>
    <p:sldLayoutId id="2147485392" r:id="rId10"/>
    <p:sldLayoutId id="2147485393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089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6181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42712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2361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0667" indent="-1260667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2993" indent="-119649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58686" indent="-128986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5981" indent="-1161446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80826" indent="-12490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61724" indent="-12490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2634" indent="-12490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23537" indent="-12490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04442" indent="-124900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18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0896" algn="l" defTabSz="33618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61812" algn="l" defTabSz="33618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42712" algn="l" defTabSz="33618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23616" algn="l" defTabSz="33618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04503" algn="l" defTabSz="33618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85434" algn="l" defTabSz="33618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66321" algn="l" defTabSz="33618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47226" algn="l" defTabSz="3361812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720090" y="799996"/>
            <a:ext cx="27123390" cy="559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340" tIns="201795" rIns="403340" bIns="201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0090" y="7199953"/>
            <a:ext cx="27123390" cy="2559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03340" tIns="201795" rIns="403340" bIns="2017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841232" y="32799762"/>
            <a:ext cx="91211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340" tIns="201795" rIns="403340" bIns="201795" numCol="1" anchor="b" anchorCtr="0" compatLnSpc="1">
            <a:prstTxWarp prst="textNoShape">
              <a:avLst/>
            </a:prstTxWarp>
          </a:bodyPr>
          <a:lstStyle>
            <a:lvl1pPr algn="ctr">
              <a:defRPr sz="4583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0642580" y="32774768"/>
            <a:ext cx="6720840" cy="239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03340" tIns="201795" rIns="403340" bIns="201795" numCol="1" anchor="b" anchorCtr="0" compatLnSpc="1">
            <a:prstTxWarp prst="textNoShape">
              <a:avLst/>
            </a:prstTxWarp>
          </a:bodyPr>
          <a:lstStyle>
            <a:lvl1pPr algn="r">
              <a:defRPr sz="6082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720090" y="33497541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720090" y="4799964"/>
            <a:ext cx="2712339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336072" tIns="168140" rIns="336072" bIns="168140"/>
          <a:lstStyle/>
          <a:p>
            <a:pPr>
              <a:defRPr/>
            </a:pPr>
            <a:endParaRPr lang="en-US" sz="6916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5470" y="33875534"/>
            <a:ext cx="3402377" cy="164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95" r:id="rId1"/>
    <p:sldLayoutId id="2147485396" r:id="rId2"/>
    <p:sldLayoutId id="2147485397" r:id="rId3"/>
    <p:sldLayoutId id="2147485398" r:id="rId4"/>
    <p:sldLayoutId id="2147485399" r:id="rId5"/>
    <p:sldLayoutId id="2147485400" r:id="rId6"/>
    <p:sldLayoutId id="2147485401" r:id="rId7"/>
    <p:sldLayoutId id="2147485402" r:id="rId8"/>
    <p:sldLayoutId id="2147485403" r:id="rId9"/>
    <p:sldLayoutId id="2147485404" r:id="rId10"/>
    <p:sldLayoutId id="2147485405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5pPr>
      <a:lvl6pPr marL="168043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6pPr>
      <a:lvl7pPr marL="336088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7pPr>
      <a:lvl8pPr marL="5041325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8pPr>
      <a:lvl9pPr marL="6721766" algn="l" rtl="0" eaLnBrk="1" fontAlgn="base" hangingPunct="1">
        <a:spcBef>
          <a:spcPct val="0"/>
        </a:spcBef>
        <a:spcAft>
          <a:spcPct val="0"/>
        </a:spcAft>
        <a:defRPr sz="14998">
          <a:solidFill>
            <a:schemeClr val="tx2"/>
          </a:solidFill>
          <a:latin typeface="Garamond" pitchFamily="18" charset="0"/>
        </a:defRPr>
      </a:lvl9pPr>
    </p:titleStyle>
    <p:bodyStyle>
      <a:lvl1pPr marL="1260319" indent="-126031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8999">
          <a:solidFill>
            <a:schemeClr val="tx1"/>
          </a:solidFill>
          <a:latin typeface="+mn-lt"/>
          <a:ea typeface="+mn-ea"/>
          <a:cs typeface="+mn-cs"/>
        </a:defRPr>
      </a:lvl1pPr>
      <a:lvl2pPr marL="2462313" indent="-119616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8332">
          <a:solidFill>
            <a:schemeClr val="tx1"/>
          </a:solidFill>
          <a:latin typeface="+mn-lt"/>
        </a:defRPr>
      </a:lvl2pPr>
      <a:lvl3pPr marL="3757651" indent="-128950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7499">
          <a:solidFill>
            <a:schemeClr val="tx1"/>
          </a:solidFill>
          <a:latin typeface="+mn-lt"/>
        </a:defRPr>
      </a:lvl3pPr>
      <a:lvl4pPr marL="4924627" indent="-116112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6179124" indent="-12486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5pPr>
      <a:lvl6pPr marL="7859559" indent="-12486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6pPr>
      <a:lvl7pPr marL="9540009" indent="-12486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7pPr>
      <a:lvl8pPr marL="11220453" indent="-12486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8pPr>
      <a:lvl9pPr marL="12900892" indent="-124866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6082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336088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1pPr>
      <a:lvl2pPr marL="1680435" algn="l" defTabSz="336088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2pPr>
      <a:lvl3pPr marL="3360886" algn="l" defTabSz="336088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3pPr>
      <a:lvl4pPr marL="5041325" algn="l" defTabSz="336088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4pPr>
      <a:lvl5pPr marL="6721766" algn="l" defTabSz="336088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5pPr>
      <a:lvl6pPr marL="8402191" algn="l" defTabSz="336088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6pPr>
      <a:lvl7pPr marL="10082660" algn="l" defTabSz="336088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7pPr>
      <a:lvl8pPr marL="11763087" algn="l" defTabSz="336088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8pPr>
      <a:lvl9pPr marL="13443526" algn="l" defTabSz="3360886" rtl="0" eaLnBrk="1" latinLnBrk="0" hangingPunct="1">
        <a:defRPr sz="69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iff"/><Relationship Id="rId13" Type="http://schemas.openxmlformats.org/officeDocument/2006/relationships/image" Target="../media/image19.tiff"/><Relationship Id="rId3" Type="http://schemas.openxmlformats.org/officeDocument/2006/relationships/image" Target="../media/image9.png"/><Relationship Id="rId7" Type="http://schemas.openxmlformats.org/officeDocument/2006/relationships/image" Target="../media/image13.tiff"/><Relationship Id="rId12" Type="http://schemas.openxmlformats.org/officeDocument/2006/relationships/image" Target="../media/image18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3.xml"/><Relationship Id="rId6" Type="http://schemas.openxmlformats.org/officeDocument/2006/relationships/image" Target="../media/image12.tiff"/><Relationship Id="rId11" Type="http://schemas.openxmlformats.org/officeDocument/2006/relationships/image" Target="../media/image17.tiff"/><Relationship Id="rId5" Type="http://schemas.openxmlformats.org/officeDocument/2006/relationships/image" Target="../media/image11.tiff"/><Relationship Id="rId15" Type="http://schemas.openxmlformats.org/officeDocument/2006/relationships/image" Target="../media/image21.tiff"/><Relationship Id="rId10" Type="http://schemas.openxmlformats.org/officeDocument/2006/relationships/image" Target="../media/image16.emf"/><Relationship Id="rId4" Type="http://schemas.openxmlformats.org/officeDocument/2006/relationships/image" Target="../media/image10.png"/><Relationship Id="rId9" Type="http://schemas.openxmlformats.org/officeDocument/2006/relationships/image" Target="../media/image15.tiff"/><Relationship Id="rId14" Type="http://schemas.openxmlformats.org/officeDocument/2006/relationships/image" Target="../media/image20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ounded Rectangle 134">
            <a:extLst>
              <a:ext uri="{FF2B5EF4-FFF2-40B4-BE49-F238E27FC236}">
                <a16:creationId xmlns:a16="http://schemas.microsoft.com/office/drawing/2014/main" id="{C85CCCC2-1880-7548-B152-8337CCF7504E}"/>
              </a:ext>
            </a:extLst>
          </p:cNvPr>
          <p:cNvSpPr/>
          <p:nvPr/>
        </p:nvSpPr>
        <p:spPr>
          <a:xfrm>
            <a:off x="9453532" y="14293748"/>
            <a:ext cx="2535393" cy="3027351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dirty="0"/>
          </a:p>
        </p:txBody>
      </p:sp>
      <p:sp>
        <p:nvSpPr>
          <p:cNvPr id="5" name="TextBox 4"/>
          <p:cNvSpPr txBox="1"/>
          <p:nvPr/>
        </p:nvSpPr>
        <p:spPr>
          <a:xfrm>
            <a:off x="920830" y="460751"/>
            <a:ext cx="26961940" cy="3210433"/>
          </a:xfrm>
          <a:prstGeom prst="rect">
            <a:avLst/>
          </a:prstGeom>
          <a:noFill/>
        </p:spPr>
        <p:txBody>
          <a:bodyPr wrap="square" lIns="100903" tIns="50452" rIns="100903" bIns="50452" rtlCol="0">
            <a:spAutoFit/>
          </a:bodyPr>
          <a:lstStyle/>
          <a:p>
            <a:pPr algn="ctr"/>
            <a:r>
              <a:rPr lang="en-US" sz="6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COVIDHunter</a:t>
            </a:r>
            <a:r>
              <a:rPr lang="en-US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: An Accurate, Flexible, and Environment-Aware      Open-Source COVID-19 Outbreak Simulation Model</a:t>
            </a:r>
          </a:p>
          <a:p>
            <a:pPr algn="ctr"/>
            <a:endParaRPr lang="en-US" sz="2400" b="1" dirty="0">
              <a:latin typeface="Tahoma"/>
              <a:cs typeface="Tahoma"/>
            </a:endParaRPr>
          </a:p>
          <a:p>
            <a:pPr lvl="0" algn="ctr">
              <a:spcBef>
                <a:spcPts val="1200"/>
              </a:spcBef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Mohammed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Alser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Jeremie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S. Kim   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Nour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Almadhoun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Alserr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Stefan W. Tell   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Onur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Mutlu</a:t>
            </a:r>
            <a:endParaRPr lang="en-US" sz="4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070914" y="21548176"/>
            <a:ext cx="26661772" cy="922067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6" b="1" dirty="0">
                <a:solidFill>
                  <a:schemeClr val="bg1"/>
                </a:solidFill>
              </a:rPr>
              <a:t>6. Evaluation &amp; Key Takeaways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60406" y="26761393"/>
            <a:ext cx="11657366" cy="4914140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pPr marL="0" lvl="1">
              <a:spcAft>
                <a:spcPts val="500"/>
              </a:spcAft>
            </a:pPr>
            <a:r>
              <a:rPr lang="en-US" sz="2600" dirty="0"/>
              <a:t>Compared to prominent policy-making models (IBZ, LSHTM, ICL, and IHME), </a:t>
            </a:r>
            <a:r>
              <a:rPr lang="en-US" sz="2600" b="1" dirty="0" err="1">
                <a:solidFill>
                  <a:srgbClr val="FF0000"/>
                </a:solidFill>
              </a:rPr>
              <a:t>COVIDHunter</a:t>
            </a:r>
            <a:r>
              <a:rPr lang="en-US" sz="2600" b="1" dirty="0">
                <a:solidFill>
                  <a:srgbClr val="FF0000"/>
                </a:solidFill>
              </a:rPr>
              <a:t> achieves more accurate estimation </a:t>
            </a:r>
            <a:r>
              <a:rPr lang="en-US" sz="2600" dirty="0"/>
              <a:t>and provides </a:t>
            </a:r>
            <a:r>
              <a:rPr lang="en-US" sz="2600" b="1" dirty="0">
                <a:solidFill>
                  <a:srgbClr val="FF0000"/>
                </a:solidFill>
              </a:rPr>
              <a:t>no prediction delay</a:t>
            </a:r>
            <a:r>
              <a:rPr lang="en-US" sz="2600" dirty="0"/>
              <a:t>.</a:t>
            </a:r>
          </a:p>
          <a:p>
            <a:pPr marL="0" lvl="1">
              <a:spcAft>
                <a:spcPts val="500"/>
              </a:spcAft>
            </a:pPr>
            <a:endParaRPr lang="en-US" sz="2600" dirty="0"/>
          </a:p>
          <a:p>
            <a:pPr marL="0" lvl="1">
              <a:spcAft>
                <a:spcPts val="500"/>
              </a:spcAft>
            </a:pPr>
            <a:r>
              <a:rPr lang="en-US" sz="2600" dirty="0"/>
              <a:t>For each </a:t>
            </a:r>
            <a:r>
              <a:rPr lang="en-US" sz="2600" b="1" dirty="0">
                <a:solidFill>
                  <a:srgbClr val="FF0000"/>
                </a:solidFill>
              </a:rPr>
              <a:t>1◦C rise in daytime temperature</a:t>
            </a:r>
            <a:r>
              <a:rPr lang="en-US" sz="2600" dirty="0"/>
              <a:t>, there is a </a:t>
            </a:r>
            <a:r>
              <a:rPr lang="en-US" sz="2600" b="1" dirty="0">
                <a:solidFill>
                  <a:srgbClr val="FF0000"/>
                </a:solidFill>
              </a:rPr>
              <a:t>3.67% decrease </a:t>
            </a:r>
            <a:r>
              <a:rPr lang="en-US" sz="2600" dirty="0"/>
              <a:t>in the daily number of confirmed cases.</a:t>
            </a:r>
          </a:p>
          <a:p>
            <a:pPr marL="0" lvl="1">
              <a:spcAft>
                <a:spcPts val="500"/>
              </a:spcAft>
            </a:pPr>
            <a:endParaRPr lang="en-US" sz="2600" dirty="0"/>
          </a:p>
          <a:p>
            <a:pPr marL="0" lvl="1">
              <a:spcAft>
                <a:spcPts val="500"/>
              </a:spcAft>
            </a:pPr>
            <a:r>
              <a:rPr lang="en-US" sz="2600" b="1" dirty="0">
                <a:solidFill>
                  <a:srgbClr val="FF0000"/>
                </a:solidFill>
              </a:rPr>
              <a:t>Easy to use </a:t>
            </a:r>
            <a:r>
              <a:rPr lang="en-US" sz="2600" dirty="0"/>
              <a:t>and </a:t>
            </a:r>
            <a:r>
              <a:rPr lang="en-US" sz="2600" b="1" dirty="0">
                <a:solidFill>
                  <a:srgbClr val="FF0000"/>
                </a:solidFill>
              </a:rPr>
              <a:t>flexible to configure </a:t>
            </a:r>
            <a:r>
              <a:rPr lang="en-US" sz="2600" dirty="0"/>
              <a:t>due to the </a:t>
            </a:r>
            <a:r>
              <a:rPr lang="en-US" sz="2600" b="1" dirty="0"/>
              <a:t>simple</a:t>
            </a:r>
            <a:r>
              <a:rPr lang="en-US" sz="2600" dirty="0"/>
              <a:t> modeling approach that uses a </a:t>
            </a:r>
            <a:r>
              <a:rPr lang="en-US" sz="2600" b="1" dirty="0"/>
              <a:t>small number </a:t>
            </a:r>
            <a:r>
              <a:rPr lang="en-US" sz="2600" dirty="0"/>
              <a:t>of parameters.</a:t>
            </a:r>
          </a:p>
          <a:p>
            <a:endParaRPr lang="en-US" sz="2600" b="1" dirty="0"/>
          </a:p>
          <a:p>
            <a:r>
              <a:rPr lang="en-US" sz="2600" b="1" dirty="0" err="1"/>
              <a:t>COVIDHunter</a:t>
            </a:r>
            <a:r>
              <a:rPr lang="en-US" sz="2600" b="1" dirty="0"/>
              <a:t> </a:t>
            </a:r>
            <a:r>
              <a:rPr lang="en-US" sz="2600" dirty="0"/>
              <a:t>is </a:t>
            </a:r>
            <a:r>
              <a:rPr lang="en-US" sz="2600" b="1" dirty="0">
                <a:solidFill>
                  <a:srgbClr val="FF0000"/>
                </a:solidFill>
              </a:rPr>
              <a:t>open-source</a:t>
            </a:r>
            <a:r>
              <a:rPr lang="en-US" sz="2600" dirty="0"/>
              <a:t> &amp; well-documented: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149910" y="9232012"/>
            <a:ext cx="9659955" cy="3793320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pPr marL="342000" lvl="1" indent="-342000">
              <a:buFont typeface="Arial" panose="020B0604020202020204" pitchFamily="34" charset="0"/>
              <a:buChar char="•"/>
            </a:pPr>
            <a:r>
              <a:rPr lang="en-US" sz="2600" dirty="0">
                <a:cs typeface="Calibri" panose="020F0502020204030204" pitchFamily="34" charset="0"/>
              </a:rPr>
              <a:t>Quantifies the spread of COVID-19 in a geographical region by calculating the daily </a:t>
            </a:r>
            <a:r>
              <a:rPr lang="en-US" sz="2600" b="1" dirty="0">
                <a:solidFill>
                  <a:srgbClr val="3648EC"/>
                </a:solidFill>
                <a:cs typeface="Calibri" panose="020F0502020204030204" pitchFamily="34" charset="0"/>
              </a:rPr>
              <a:t>reproduction number</a:t>
            </a:r>
            <a:r>
              <a:rPr lang="en-US" sz="2600" dirty="0">
                <a:cs typeface="Calibri" panose="020F0502020204030204" pitchFamily="34" charset="0"/>
              </a:rPr>
              <a:t>, R, based on 1) </a:t>
            </a:r>
            <a:r>
              <a:rPr lang="en-US" sz="2600" b="1" dirty="0">
                <a:cs typeface="Calibri" panose="020F0502020204030204" pitchFamily="34" charset="0"/>
              </a:rPr>
              <a:t>mitigation</a:t>
            </a:r>
            <a:r>
              <a:rPr lang="en-US" sz="2600" dirty="0">
                <a:cs typeface="Calibri" panose="020F0502020204030204" pitchFamily="34" charset="0"/>
              </a:rPr>
              <a:t> </a:t>
            </a:r>
            <a:r>
              <a:rPr lang="en-US" sz="2600" b="1" dirty="0">
                <a:cs typeface="Calibri" panose="020F0502020204030204" pitchFamily="34" charset="0"/>
              </a:rPr>
              <a:t>measures</a:t>
            </a:r>
            <a:r>
              <a:rPr lang="en-US" sz="2600" dirty="0">
                <a:cs typeface="Calibri" panose="020F0502020204030204" pitchFamily="34" charset="0"/>
              </a:rPr>
              <a:t>, 2) </a:t>
            </a:r>
            <a:r>
              <a:rPr lang="en-US" sz="2600" b="1" dirty="0">
                <a:cs typeface="Calibri" panose="020F0502020204030204" pitchFamily="34" charset="0"/>
              </a:rPr>
              <a:t>environmental</a:t>
            </a:r>
            <a:r>
              <a:rPr lang="en-US" sz="2600" dirty="0">
                <a:cs typeface="Calibri" panose="020F0502020204030204" pitchFamily="34" charset="0"/>
              </a:rPr>
              <a:t> </a:t>
            </a:r>
            <a:r>
              <a:rPr lang="en-US" sz="2600" b="1" dirty="0">
                <a:cs typeface="Calibri" panose="020F0502020204030204" pitchFamily="34" charset="0"/>
              </a:rPr>
              <a:t>conditions</a:t>
            </a:r>
            <a:r>
              <a:rPr lang="en-US" sz="2600" dirty="0">
                <a:cs typeface="Calibri" panose="020F0502020204030204" pitchFamily="34" charset="0"/>
              </a:rPr>
              <a:t>, 3) </a:t>
            </a:r>
            <a:r>
              <a:rPr lang="en-US" sz="2600" b="1" dirty="0">
                <a:cs typeface="Calibri" panose="020F0502020204030204" pitchFamily="34" charset="0"/>
              </a:rPr>
              <a:t>population clustering </a:t>
            </a:r>
            <a:r>
              <a:rPr lang="en-US" sz="2600" dirty="0">
                <a:cs typeface="Calibri" panose="020F0502020204030204" pitchFamily="34" charset="0"/>
              </a:rPr>
              <a:t>(</a:t>
            </a:r>
            <a:r>
              <a:rPr lang="en-US" sz="2600" dirty="0">
                <a:cs typeface="Courier New" panose="02070309020205020404" pitchFamily="49" charset="0"/>
              </a:rPr>
              <a:t>HEALTHY</a:t>
            </a:r>
            <a:r>
              <a:rPr lang="en-US" sz="2600" dirty="0">
                <a:cs typeface="Calibri" panose="020F0502020204030204" pitchFamily="34" charset="0"/>
              </a:rPr>
              <a:t>, </a:t>
            </a:r>
            <a:r>
              <a:rPr lang="en-US" sz="2600" dirty="0">
                <a:cs typeface="Courier New" panose="02070309020205020404" pitchFamily="49" charset="0"/>
              </a:rPr>
              <a:t>INFECTED</a:t>
            </a:r>
            <a:r>
              <a:rPr lang="en-US" sz="2600" dirty="0">
                <a:cs typeface="Calibri" panose="020F0502020204030204" pitchFamily="34" charset="0"/>
              </a:rPr>
              <a:t>, </a:t>
            </a:r>
            <a:r>
              <a:rPr lang="en-US" sz="2600" dirty="0">
                <a:cs typeface="Courier New" panose="02070309020205020404" pitchFamily="49" charset="0"/>
              </a:rPr>
              <a:t>CONTAGIOUS</a:t>
            </a:r>
            <a:r>
              <a:rPr lang="en-US" sz="2600" dirty="0">
                <a:cs typeface="Calibri" panose="020F0502020204030204" pitchFamily="34" charset="0"/>
              </a:rPr>
              <a:t>, and </a:t>
            </a:r>
            <a:r>
              <a:rPr lang="en-US" sz="2600" dirty="0">
                <a:cs typeface="Courier New" panose="02070309020205020404" pitchFamily="49" charset="0"/>
              </a:rPr>
              <a:t>IMMUNE</a:t>
            </a:r>
            <a:r>
              <a:rPr lang="en-US" sz="2600" dirty="0">
                <a:cs typeface="Calibri" panose="020F0502020204030204" pitchFamily="34" charset="0"/>
              </a:rPr>
              <a:t>), and 4) </a:t>
            </a:r>
            <a:r>
              <a:rPr lang="en-US" sz="2600" b="1" dirty="0">
                <a:cs typeface="Calibri" panose="020F0502020204030204" pitchFamily="34" charset="0"/>
              </a:rPr>
              <a:t>infected travelers</a:t>
            </a:r>
            <a:r>
              <a:rPr lang="en-US" sz="2600" dirty="0">
                <a:cs typeface="Calibri" panose="020F0502020204030204" pitchFamily="34" charset="0"/>
              </a:rPr>
              <a:t>.</a:t>
            </a:r>
          </a:p>
          <a:p>
            <a:pPr marL="342000" lvl="1" indent="-342000">
              <a:buFont typeface="Arial" panose="020B0604020202020204" pitchFamily="34" charset="0"/>
              <a:buChar char="•"/>
            </a:pPr>
            <a:endParaRPr lang="en-US" sz="2600" dirty="0">
              <a:cs typeface="Calibri" panose="020F0502020204030204" pitchFamily="34" charset="0"/>
            </a:endParaRPr>
          </a:p>
          <a:p>
            <a:pPr marL="342000" lvl="1" indent="-342000">
              <a:buFont typeface="Arial" panose="020B0604020202020204" pitchFamily="34" charset="0"/>
              <a:buChar char="•"/>
            </a:pPr>
            <a:r>
              <a:rPr lang="en-US" sz="2600" dirty="0">
                <a:cs typeface="Calibri" panose="020F0502020204030204" pitchFamily="34" charset="0"/>
              </a:rPr>
              <a:t>Uses </a:t>
            </a:r>
            <a:r>
              <a:rPr lang="en-US" sz="2600" b="1" dirty="0">
                <a:cs typeface="Calibri" panose="020F0502020204030204" pitchFamily="34" charset="0"/>
              </a:rPr>
              <a:t>historical</a:t>
            </a:r>
            <a:r>
              <a:rPr lang="en-US" sz="2600" dirty="0">
                <a:cs typeface="Calibri" panose="020F0502020204030204" pitchFamily="34" charset="0"/>
              </a:rPr>
              <a:t> COVID-19 </a:t>
            </a:r>
            <a:r>
              <a:rPr lang="en-US" sz="2600" b="1" dirty="0">
                <a:cs typeface="Calibri" panose="020F0502020204030204" pitchFamily="34" charset="0"/>
              </a:rPr>
              <a:t>hospitalizations-to-cases</a:t>
            </a:r>
            <a:r>
              <a:rPr lang="en-US" sz="2600" dirty="0">
                <a:cs typeface="Calibri" panose="020F0502020204030204" pitchFamily="34" charset="0"/>
              </a:rPr>
              <a:t> and </a:t>
            </a:r>
            <a:r>
              <a:rPr lang="en-US" sz="2600" b="1" dirty="0">
                <a:cs typeface="Calibri" panose="020F0502020204030204" pitchFamily="34" charset="0"/>
              </a:rPr>
              <a:t>deaths-to-cases ratios </a:t>
            </a:r>
            <a:r>
              <a:rPr lang="en-US" sz="2600" dirty="0">
                <a:cs typeface="Calibri" panose="020F0502020204030204" pitchFamily="34" charset="0"/>
              </a:rPr>
              <a:t>for calculating the number of hospitalizations and deaths.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0962" y="5082430"/>
            <a:ext cx="10574448" cy="893833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1. Challenges of Detecting COVID-19 Infections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4596060" y="14347820"/>
            <a:ext cx="13136626" cy="6594087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r>
              <a:rPr lang="en-US" sz="26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COVIDHunter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includes four main steps:</a:t>
            </a:r>
          </a:p>
          <a:p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9200" indent="-349200">
              <a:buFont typeface="Arial" panose="020B0604020202020204" pitchFamily="34" charset="0"/>
              <a:buChar char="•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First, it predicts the </a:t>
            </a:r>
            <a:r>
              <a:rPr lang="en-US" sz="2600" b="1" dirty="0">
                <a:solidFill>
                  <a:srgbClr val="3648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daily reproduction number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using input information about the mitigation measures and environmental conditions. The reproduction number describes the </a:t>
            </a:r>
            <a:r>
              <a:rPr lang="en-US" sz="2600" b="1" dirty="0">
                <a:solidFill>
                  <a:srgbClr val="3648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average number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of new infections caused by each </a:t>
            </a:r>
            <a:r>
              <a:rPr lang="en-US" sz="2600" b="1" dirty="0">
                <a:solidFill>
                  <a:srgbClr val="3648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infected person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9200" indent="-349200">
              <a:buFont typeface="Arial" panose="020B0604020202020204" pitchFamily="34" charset="0"/>
              <a:buChar char="•"/>
            </a:pP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9200" lvl="0" indent="-349200" defTabSz="914400" eaLnBrk="0" fontAlgn="base" hangingPunct="0"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Second, it </a:t>
            </a:r>
            <a:r>
              <a:rPr lang="en-US" sz="2600" b="1" dirty="0">
                <a:solidFill>
                  <a:srgbClr val="3648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labels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each individual in a population according to </a:t>
            </a:r>
            <a:r>
              <a:rPr lang="en-US" sz="2600" b="1" dirty="0">
                <a:solidFill>
                  <a:srgbClr val="3648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different stages</a:t>
            </a:r>
            <a:r>
              <a:rPr lang="en-US" sz="2600" dirty="0">
                <a:solidFill>
                  <a:srgbClr val="3648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b="1" dirty="0">
                <a:solidFill>
                  <a:srgbClr val="3648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the COVID-19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infection timeline. This step uses input information about the </a:t>
            </a:r>
            <a:r>
              <a:rPr lang="en-US" sz="2600" b="1" dirty="0">
                <a:solidFill>
                  <a:srgbClr val="3648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population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600" b="1" dirty="0">
                <a:solidFill>
                  <a:srgbClr val="3648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infected travelers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(such as cross-boarder travelers).</a:t>
            </a:r>
          </a:p>
          <a:p>
            <a:pPr marL="349200" lvl="0" indent="-349200" defTabSz="914400" eaLnBrk="0" fontAlgn="base" hangingPunct="0">
              <a:buFont typeface="Arial" panose="020B0604020202020204" pitchFamily="34" charset="0"/>
              <a:buChar char="•"/>
              <a:defRPr/>
            </a:pP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9200" lvl="0" indent="-349200" defTabSz="914400" eaLnBrk="0" fontAlgn="base" hangingPunct="0">
              <a:buFont typeface="Arial" panose="020B0604020202020204" pitchFamily="34" charset="0"/>
              <a:buChar char="•"/>
              <a:defRPr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Third, it predicts the daily number of cases. The model initially considers the entire population as </a:t>
            </a:r>
            <a:r>
              <a:rPr lang="en-US" sz="2600" b="1" dirty="0">
                <a:solidFill>
                  <a:srgbClr val="3648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uninfected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 It then decides how many persons can be INFECTED during a given day based on the </a:t>
            </a:r>
            <a:r>
              <a:rPr lang="en-US" sz="2600" b="1" dirty="0">
                <a:solidFill>
                  <a:srgbClr val="3648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reproduction number value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 defTabSz="914400" eaLnBrk="0" fontAlgn="base" hangingPunct="0">
              <a:defRPr/>
            </a:pP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9200" indent="-349200">
              <a:buFont typeface="Arial" panose="020B0604020202020204" pitchFamily="34" charset="0"/>
              <a:buChar char="•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Fourth, it predicts the daily number of hospitalizations and deaths using </a:t>
            </a:r>
            <a:r>
              <a:rPr lang="en-US" sz="2600" b="1" dirty="0">
                <a:cs typeface="Calibri" panose="020F0502020204030204" pitchFamily="34" charset="0"/>
              </a:rPr>
              <a:t>historical</a:t>
            </a:r>
            <a:r>
              <a:rPr lang="en-US" sz="2600" dirty="0">
                <a:cs typeface="Calibri" panose="020F0502020204030204" pitchFamily="34" charset="0"/>
              </a:rPr>
              <a:t> COVID-19 </a:t>
            </a:r>
            <a:r>
              <a:rPr lang="en-US" sz="2600" b="1" dirty="0">
                <a:cs typeface="Calibri" panose="020F0502020204030204" pitchFamily="34" charset="0"/>
              </a:rPr>
              <a:t>hospitalizations-to-cases</a:t>
            </a:r>
            <a:r>
              <a:rPr lang="en-US" sz="2600" dirty="0">
                <a:cs typeface="Calibri" panose="020F0502020204030204" pitchFamily="34" charset="0"/>
              </a:rPr>
              <a:t> and </a:t>
            </a:r>
            <a:r>
              <a:rPr lang="en-US" sz="2600" b="1" dirty="0">
                <a:cs typeface="Calibri" panose="020F0502020204030204" pitchFamily="34" charset="0"/>
              </a:rPr>
              <a:t>deaths-to-cases ratios</a:t>
            </a:r>
            <a:r>
              <a:rPr lang="en-US" sz="2600" dirty="0">
                <a:cs typeface="Calibri" panose="020F0502020204030204" pitchFamily="34" charset="0"/>
              </a:rPr>
              <a:t>.</a:t>
            </a: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849618" y="5082803"/>
            <a:ext cx="5991874" cy="922067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6" b="1" dirty="0">
                <a:solidFill>
                  <a:schemeClr val="bg1"/>
                </a:solidFill>
              </a:rPr>
              <a:t>2. Problem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58805" y="5996039"/>
            <a:ext cx="10642646" cy="6994196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It is still </a:t>
            </a:r>
            <a:r>
              <a:rPr lang="en-US" sz="2600" b="1" dirty="0">
                <a:solidFill>
                  <a:srgbClr val="3648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extremely challenging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detect and isolate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COVID-19 infections at </a:t>
            </a:r>
            <a:r>
              <a:rPr lang="en-US" sz="2600" b="1" dirty="0">
                <a:solidFill>
                  <a:srgbClr val="3648E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early stages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due to three key issues:</a:t>
            </a:r>
          </a:p>
          <a:p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Tx/>
              <a:buAutoNum type="arabicParenR"/>
            </a:pPr>
            <a:r>
              <a:rPr lang="en-US" sz="2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Variable incubation period: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COVID-19 patients can 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develop symptoms between 2 to 14 days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(or longer in a few cases) after exposure to the new coronavirus [Lauer+, AIM 2020] [Li+, NEJM 2020]. </a:t>
            </a:r>
          </a:p>
          <a:p>
            <a:pPr marL="514350" indent="-514350">
              <a:buFontTx/>
              <a:buAutoNum type="arabicParenR"/>
            </a:pP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Tx/>
              <a:buAutoNum type="arabicParenR"/>
            </a:pPr>
            <a:r>
              <a:rPr lang="en-US" sz="2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Viruses mutate all the time: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The coronavirus genome can exhibit 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rapid genetic changes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in its nucleotide sequence [Andersen+, Nature Medicine 2020].</a:t>
            </a:r>
          </a:p>
          <a:p>
            <a:pPr marL="514350" indent="-514350">
              <a:buFontTx/>
              <a:buAutoNum type="arabicParenR"/>
            </a:pP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Tx/>
              <a:buAutoNum type="arabicParenR"/>
            </a:pPr>
            <a:r>
              <a:rPr lang="en-US" sz="2600" b="1" dirty="0">
                <a:solidFill>
                  <a:srgbClr val="0007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Coronavirus can survive outside the host: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The coronavirus 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can survive and therefore remain infectious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outside the host at room temperature for up to 28 days [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Kampf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+, JHI 2020] [Riddell+, Virology J. 2020].</a:t>
            </a:r>
          </a:p>
          <a:p>
            <a:pPr marL="514350" indent="-514350">
              <a:buFontTx/>
              <a:buAutoNum type="arabicParenR"/>
            </a:pP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600" dirty="0"/>
              <a:t>Hence, </a:t>
            </a:r>
            <a:r>
              <a:rPr lang="en-US" sz="2600" b="1" dirty="0"/>
              <a:t>simulating COVID-19 spread </a:t>
            </a:r>
            <a:r>
              <a:rPr lang="en-US" sz="2600" dirty="0"/>
              <a:t>remains one of the most effective ways in managing the healthcare system and guiding policy-makers.</a:t>
            </a: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18045746" y="5068314"/>
            <a:ext cx="9686940" cy="922067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6" b="1" dirty="0">
                <a:solidFill>
                  <a:schemeClr val="bg1"/>
                </a:solidFill>
              </a:rPr>
              <a:t>3. Our Goal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016080" y="13121706"/>
            <a:ext cx="26793785" cy="922067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6" b="1" dirty="0">
                <a:solidFill>
                  <a:schemeClr val="bg1"/>
                </a:solidFill>
              </a:rPr>
              <a:t>5. </a:t>
            </a:r>
            <a:r>
              <a:rPr lang="en-US" sz="4166" b="1" dirty="0" err="1">
                <a:solidFill>
                  <a:schemeClr val="bg1"/>
                </a:solidFill>
              </a:rPr>
              <a:t>COVIDHunter</a:t>
            </a:r>
            <a:r>
              <a:rPr lang="en-US" sz="4166" b="1" dirty="0">
                <a:solidFill>
                  <a:schemeClr val="bg1"/>
                </a:solidFill>
              </a:rPr>
              <a:t> Walkthrough</a:t>
            </a:r>
          </a:p>
        </p:txBody>
      </p:sp>
      <p:cxnSp>
        <p:nvCxnSpPr>
          <p:cNvPr id="45" name="Straight Connector 44"/>
          <p:cNvCxnSpPr/>
          <p:nvPr/>
        </p:nvCxnSpPr>
        <p:spPr>
          <a:xfrm flipH="1" flipV="1">
            <a:off x="1020936" y="21416725"/>
            <a:ext cx="26761729" cy="13480"/>
          </a:xfrm>
          <a:prstGeom prst="line">
            <a:avLst/>
          </a:prstGeom>
          <a:ln>
            <a:solidFill>
              <a:srgbClr val="2C3FEB"/>
            </a:solidFill>
            <a:prstDash val="sysDash"/>
            <a:headEnd type="oval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cxnSpLocks/>
          </p:cNvCxnSpPr>
          <p:nvPr/>
        </p:nvCxnSpPr>
        <p:spPr>
          <a:xfrm flipV="1">
            <a:off x="11747490" y="4951350"/>
            <a:ext cx="0" cy="8003925"/>
          </a:xfrm>
          <a:prstGeom prst="line">
            <a:avLst/>
          </a:prstGeom>
          <a:ln>
            <a:solidFill>
              <a:srgbClr val="2C3FEB"/>
            </a:solidFill>
            <a:prstDash val="sysDash"/>
            <a:headEnd type="oval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1687671" y="6005084"/>
            <a:ext cx="6173390" cy="6855697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pPr marL="142852">
              <a:spcAft>
                <a:spcPts val="600"/>
              </a:spcAft>
            </a:pPr>
            <a:r>
              <a:rPr lang="en-US" sz="2600" b="1" dirty="0"/>
              <a:t>Existing COVID-19 simulation models:</a:t>
            </a:r>
          </a:p>
          <a:p>
            <a:pPr marL="523791" indent="-380939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600" b="1" dirty="0">
                <a:solidFill>
                  <a:srgbClr val="2C3FEB"/>
                </a:solidFill>
              </a:rPr>
              <a:t>Account for reporting delays and under-reporting</a:t>
            </a:r>
            <a:endParaRPr lang="en-US" sz="2600" dirty="0"/>
          </a:p>
          <a:p>
            <a:pPr marL="523791" indent="-380939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523791" indent="-380939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600" b="1" dirty="0">
                <a:solidFill>
                  <a:srgbClr val="2C3FEB"/>
                </a:solidFill>
              </a:rPr>
              <a:t>Consider the effects of only mitigation measures</a:t>
            </a:r>
            <a:endParaRPr lang="en-US" sz="2600" dirty="0"/>
          </a:p>
          <a:p>
            <a:pPr marL="523791" indent="-380939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523791" indent="-380939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600" b="1" dirty="0">
                <a:solidFill>
                  <a:srgbClr val="3648EC"/>
                </a:solidFill>
              </a:rPr>
              <a:t>Consider both mitigation measures and seasonality using </a:t>
            </a:r>
            <a:r>
              <a:rPr lang="en-US" sz="2600" b="1" i="1" dirty="0">
                <a:solidFill>
                  <a:srgbClr val="3648EC"/>
                </a:solidFill>
              </a:rPr>
              <a:t>naive</a:t>
            </a:r>
            <a:r>
              <a:rPr lang="en-US" sz="2600" b="1" dirty="0">
                <a:solidFill>
                  <a:srgbClr val="3648EC"/>
                </a:solidFill>
              </a:rPr>
              <a:t> modeling</a:t>
            </a:r>
          </a:p>
          <a:p>
            <a:pPr marL="523791" indent="-380939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000" dirty="0"/>
          </a:p>
          <a:p>
            <a:pPr marL="142852">
              <a:spcAft>
                <a:spcPts val="600"/>
              </a:spcAft>
            </a:pPr>
            <a:r>
              <a:rPr lang="en-US" sz="2600" b="1" dirty="0">
                <a:solidFill>
                  <a:srgbClr val="3648EC"/>
                </a:solidFill>
              </a:rPr>
              <a:t>No model </a:t>
            </a:r>
            <a:r>
              <a:rPr lang="en-US" sz="2600" dirty="0"/>
              <a:t>is capable of </a:t>
            </a:r>
            <a:r>
              <a:rPr lang="en-US" sz="2600" b="1" dirty="0"/>
              <a:t>accurately simulating </a:t>
            </a:r>
            <a:r>
              <a:rPr lang="en-US" sz="2600" dirty="0"/>
              <a:t>the epidemiological situation while accounting for the effects of </a:t>
            </a:r>
            <a:r>
              <a:rPr lang="en-US" sz="2600" b="1" dirty="0">
                <a:solidFill>
                  <a:srgbClr val="3648EC"/>
                </a:solidFill>
              </a:rPr>
              <a:t>environmental conditions </a:t>
            </a:r>
            <a:r>
              <a:rPr lang="en-US" sz="2600" dirty="0"/>
              <a:t>and considering a reasonably </a:t>
            </a:r>
            <a:r>
              <a:rPr lang="en-US" sz="2600" b="1" dirty="0"/>
              <a:t>low number of assumptions and model parameters</a:t>
            </a:r>
          </a:p>
        </p:txBody>
      </p:sp>
      <p:cxnSp>
        <p:nvCxnSpPr>
          <p:cNvPr id="52" name="Straight Connector 51"/>
          <p:cNvCxnSpPr>
            <a:cxnSpLocks/>
          </p:cNvCxnSpPr>
          <p:nvPr/>
        </p:nvCxnSpPr>
        <p:spPr>
          <a:xfrm flipV="1">
            <a:off x="17943618" y="4951349"/>
            <a:ext cx="0" cy="8003926"/>
          </a:xfrm>
          <a:prstGeom prst="line">
            <a:avLst/>
          </a:prstGeom>
          <a:ln>
            <a:solidFill>
              <a:srgbClr val="2C3FEB"/>
            </a:solidFill>
            <a:prstDash val="sysDash"/>
            <a:headEnd type="oval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1020936" y="12941795"/>
            <a:ext cx="26761729" cy="13480"/>
          </a:xfrm>
          <a:prstGeom prst="line">
            <a:avLst/>
          </a:prstGeom>
          <a:ln>
            <a:solidFill>
              <a:srgbClr val="2C3FEB"/>
            </a:solidFill>
            <a:prstDash val="sysDash"/>
            <a:headEnd type="oval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1020936" y="4954495"/>
            <a:ext cx="26761729" cy="13480"/>
          </a:xfrm>
          <a:prstGeom prst="line">
            <a:avLst/>
          </a:prstGeom>
          <a:ln>
            <a:solidFill>
              <a:srgbClr val="2C3FEB"/>
            </a:solidFill>
            <a:prstDash val="sysDash"/>
            <a:headEnd type="oval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134"/>
          <p:cNvSpPr>
            <a:spLocks noChangeArrowheads="1"/>
          </p:cNvSpPr>
          <p:nvPr/>
        </p:nvSpPr>
        <p:spPr bwMode="auto">
          <a:xfrm>
            <a:off x="0" y="0"/>
            <a:ext cx="2880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95" name="Straight Connector 94"/>
          <p:cNvCxnSpPr>
            <a:cxnSpLocks/>
          </p:cNvCxnSpPr>
          <p:nvPr/>
        </p:nvCxnSpPr>
        <p:spPr>
          <a:xfrm>
            <a:off x="13575323" y="22639019"/>
            <a:ext cx="0" cy="12597972"/>
          </a:xfrm>
          <a:prstGeom prst="line">
            <a:avLst/>
          </a:prstGeom>
          <a:ln>
            <a:solidFill>
              <a:srgbClr val="2C3FEB"/>
            </a:solidFill>
            <a:prstDash val="sysDash"/>
            <a:headEnd type="oval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18047834" y="8334678"/>
            <a:ext cx="9686940" cy="922067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6" b="1" dirty="0">
                <a:solidFill>
                  <a:schemeClr val="bg1"/>
                </a:solidFill>
              </a:rPr>
              <a:t>4. Key Ideas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8103873" y="5974874"/>
            <a:ext cx="9678792" cy="2192882"/>
          </a:xfrm>
          <a:prstGeom prst="rect">
            <a:avLst/>
          </a:prstGeom>
          <a:noFill/>
        </p:spPr>
        <p:txBody>
          <a:bodyPr wrap="square" lIns="190475" tIns="95237" rIns="190475" bIns="95237" rtlCol="0">
            <a:spAutoFit/>
          </a:bodyPr>
          <a:lstStyle/>
          <a:p>
            <a:r>
              <a:rPr lang="en-US" sz="2600" dirty="0"/>
              <a:t>Our </a:t>
            </a:r>
            <a:r>
              <a:rPr lang="en-US" sz="2600" b="1" dirty="0"/>
              <a:t>goal</a:t>
            </a:r>
            <a:r>
              <a:rPr lang="en-US" sz="2600" dirty="0"/>
              <a:t> is to develop such a </a:t>
            </a:r>
            <a:r>
              <a:rPr lang="en-US" sz="2600" b="1" dirty="0"/>
              <a:t>COVID-19 outbreak simulation model</a:t>
            </a:r>
            <a:r>
              <a:rPr lang="en-US" sz="2600" dirty="0"/>
              <a:t>. </a:t>
            </a:r>
          </a:p>
          <a:p>
            <a:endParaRPr lang="en-US" sz="2600" dirty="0"/>
          </a:p>
          <a:p>
            <a:r>
              <a:rPr lang="en-US" sz="2600" b="1" dirty="0">
                <a:solidFill>
                  <a:srgbClr val="FF0000"/>
                </a:solidFill>
              </a:rPr>
              <a:t>To this end: </a:t>
            </a:r>
            <a:r>
              <a:rPr lang="en-US" sz="2600" dirty="0"/>
              <a:t>We introduce </a:t>
            </a:r>
            <a:r>
              <a:rPr lang="en-US" sz="2600" dirty="0" err="1"/>
              <a:t>COVIDHunter</a:t>
            </a:r>
            <a:r>
              <a:rPr lang="en-US" sz="2600" dirty="0"/>
              <a:t>, a </a:t>
            </a:r>
            <a:r>
              <a:rPr lang="en-US" sz="2600" b="1" dirty="0"/>
              <a:t>flexible and accurate </a:t>
            </a:r>
            <a:r>
              <a:rPr lang="en-US" sz="2600" dirty="0"/>
              <a:t>COVID-19 outbreak simulation model that evaluates the </a:t>
            </a:r>
            <a:r>
              <a:rPr lang="en-US" sz="2600" b="1" dirty="0"/>
              <a:t>mitigation measures </a:t>
            </a:r>
            <a:r>
              <a:rPr lang="en-US" sz="2600" dirty="0"/>
              <a:t>and considers the effect of </a:t>
            </a:r>
            <a:r>
              <a:rPr lang="en-US" sz="2600" b="1" dirty="0"/>
              <a:t>environmental conditions</a:t>
            </a:r>
            <a:r>
              <a:rPr lang="en-US" sz="2600" dirty="0"/>
              <a:t>.</a:t>
            </a:r>
          </a:p>
        </p:txBody>
      </p:sp>
      <p:cxnSp>
        <p:nvCxnSpPr>
          <p:cNvPr id="60" name="Straight Connector 59"/>
          <p:cNvCxnSpPr/>
          <p:nvPr/>
        </p:nvCxnSpPr>
        <p:spPr>
          <a:xfrm flipH="1" flipV="1">
            <a:off x="17943618" y="8224379"/>
            <a:ext cx="9839048" cy="4956"/>
          </a:xfrm>
          <a:prstGeom prst="line">
            <a:avLst/>
          </a:prstGeom>
          <a:ln>
            <a:solidFill>
              <a:srgbClr val="2C3FEB"/>
            </a:solidFill>
            <a:prstDash val="sysDash"/>
            <a:headEnd type="oval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64" name="Picture 1016" descr="Image result for false vec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7742" y="6616865"/>
            <a:ext cx="365760" cy="36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016" descr="Image result for false vec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2758" y="7851142"/>
            <a:ext cx="365760" cy="36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1016" descr="Image result for false vec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7742" y="9108157"/>
            <a:ext cx="365760" cy="36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L-Shape 17"/>
          <p:cNvSpPr/>
          <p:nvPr/>
        </p:nvSpPr>
        <p:spPr>
          <a:xfrm rot="18409825">
            <a:off x="18048385" y="9433365"/>
            <a:ext cx="548640" cy="274320"/>
          </a:xfrm>
          <a:custGeom>
            <a:avLst/>
            <a:gdLst>
              <a:gd name="connsiteX0" fmla="*/ 0 w 4389120"/>
              <a:gd name="connsiteY0" fmla="*/ 0 h 2914650"/>
              <a:gd name="connsiteX1" fmla="*/ 1018408 w 4389120"/>
              <a:gd name="connsiteY1" fmla="*/ 0 h 2914650"/>
              <a:gd name="connsiteX2" fmla="*/ 1018408 w 4389120"/>
              <a:gd name="connsiteY2" fmla="*/ 1457325 h 2914650"/>
              <a:gd name="connsiteX3" fmla="*/ 4389120 w 4389120"/>
              <a:gd name="connsiteY3" fmla="*/ 1457325 h 2914650"/>
              <a:gd name="connsiteX4" fmla="*/ 4389120 w 4389120"/>
              <a:gd name="connsiteY4" fmla="*/ 2914650 h 2914650"/>
              <a:gd name="connsiteX5" fmla="*/ 0 w 4389120"/>
              <a:gd name="connsiteY5" fmla="*/ 2914650 h 2914650"/>
              <a:gd name="connsiteX6" fmla="*/ 0 w 4389120"/>
              <a:gd name="connsiteY6" fmla="*/ 0 h 2914650"/>
              <a:gd name="connsiteX0" fmla="*/ 0 w 4389120"/>
              <a:gd name="connsiteY0" fmla="*/ 0 h 2914650"/>
              <a:gd name="connsiteX1" fmla="*/ 1018408 w 4389120"/>
              <a:gd name="connsiteY1" fmla="*/ 0 h 2914650"/>
              <a:gd name="connsiteX2" fmla="*/ 817240 w 4389120"/>
              <a:gd name="connsiteY2" fmla="*/ 1512189 h 2914650"/>
              <a:gd name="connsiteX3" fmla="*/ 4389120 w 4389120"/>
              <a:gd name="connsiteY3" fmla="*/ 1457325 h 2914650"/>
              <a:gd name="connsiteX4" fmla="*/ 4389120 w 4389120"/>
              <a:gd name="connsiteY4" fmla="*/ 2914650 h 2914650"/>
              <a:gd name="connsiteX5" fmla="*/ 0 w 4389120"/>
              <a:gd name="connsiteY5" fmla="*/ 2914650 h 2914650"/>
              <a:gd name="connsiteX6" fmla="*/ 0 w 4389120"/>
              <a:gd name="connsiteY6" fmla="*/ 0 h 2914650"/>
              <a:gd name="connsiteX0" fmla="*/ 0 w 4389120"/>
              <a:gd name="connsiteY0" fmla="*/ 0 h 2914650"/>
              <a:gd name="connsiteX1" fmla="*/ 1018408 w 4389120"/>
              <a:gd name="connsiteY1" fmla="*/ 0 h 2914650"/>
              <a:gd name="connsiteX2" fmla="*/ 817240 w 4389120"/>
              <a:gd name="connsiteY2" fmla="*/ 1512189 h 2914650"/>
              <a:gd name="connsiteX3" fmla="*/ 4389120 w 4389120"/>
              <a:gd name="connsiteY3" fmla="*/ 1457325 h 2914650"/>
              <a:gd name="connsiteX4" fmla="*/ 4389120 w 4389120"/>
              <a:gd name="connsiteY4" fmla="*/ 2164842 h 2914650"/>
              <a:gd name="connsiteX5" fmla="*/ 0 w 4389120"/>
              <a:gd name="connsiteY5" fmla="*/ 2914650 h 2914650"/>
              <a:gd name="connsiteX6" fmla="*/ 0 w 4389120"/>
              <a:gd name="connsiteY6" fmla="*/ 0 h 2914650"/>
              <a:gd name="connsiteX0" fmla="*/ 0 w 4389120"/>
              <a:gd name="connsiteY0" fmla="*/ 0 h 2402586"/>
              <a:gd name="connsiteX1" fmla="*/ 1018408 w 4389120"/>
              <a:gd name="connsiteY1" fmla="*/ 0 h 2402586"/>
              <a:gd name="connsiteX2" fmla="*/ 817240 w 4389120"/>
              <a:gd name="connsiteY2" fmla="*/ 1512189 h 2402586"/>
              <a:gd name="connsiteX3" fmla="*/ 4389120 w 4389120"/>
              <a:gd name="connsiteY3" fmla="*/ 1457325 h 2402586"/>
              <a:gd name="connsiteX4" fmla="*/ 4389120 w 4389120"/>
              <a:gd name="connsiteY4" fmla="*/ 2164842 h 2402586"/>
              <a:gd name="connsiteX5" fmla="*/ 18288 w 4389120"/>
              <a:gd name="connsiteY5" fmla="*/ 2402586 h 2402586"/>
              <a:gd name="connsiteX6" fmla="*/ 0 w 4389120"/>
              <a:gd name="connsiteY6" fmla="*/ 0 h 2402586"/>
              <a:gd name="connsiteX0" fmla="*/ 274320 w 4370832"/>
              <a:gd name="connsiteY0" fmla="*/ 0 h 2439162"/>
              <a:gd name="connsiteX1" fmla="*/ 1000120 w 4370832"/>
              <a:gd name="connsiteY1" fmla="*/ 36576 h 2439162"/>
              <a:gd name="connsiteX2" fmla="*/ 798952 w 4370832"/>
              <a:gd name="connsiteY2" fmla="*/ 1548765 h 2439162"/>
              <a:gd name="connsiteX3" fmla="*/ 4370832 w 4370832"/>
              <a:gd name="connsiteY3" fmla="*/ 1493901 h 2439162"/>
              <a:gd name="connsiteX4" fmla="*/ 4370832 w 4370832"/>
              <a:gd name="connsiteY4" fmla="*/ 2201418 h 2439162"/>
              <a:gd name="connsiteX5" fmla="*/ 0 w 4370832"/>
              <a:gd name="connsiteY5" fmla="*/ 2439162 h 2439162"/>
              <a:gd name="connsiteX6" fmla="*/ 274320 w 4370832"/>
              <a:gd name="connsiteY6" fmla="*/ 0 h 2439162"/>
              <a:gd name="connsiteX0" fmla="*/ 154480 w 4370832"/>
              <a:gd name="connsiteY0" fmla="*/ 1023545 h 2402587"/>
              <a:gd name="connsiteX1" fmla="*/ 1000120 w 4370832"/>
              <a:gd name="connsiteY1" fmla="*/ 1 h 2402587"/>
              <a:gd name="connsiteX2" fmla="*/ 798952 w 4370832"/>
              <a:gd name="connsiteY2" fmla="*/ 1512190 h 2402587"/>
              <a:gd name="connsiteX3" fmla="*/ 4370832 w 4370832"/>
              <a:gd name="connsiteY3" fmla="*/ 1457326 h 2402587"/>
              <a:gd name="connsiteX4" fmla="*/ 4370832 w 4370832"/>
              <a:gd name="connsiteY4" fmla="*/ 2164843 h 2402587"/>
              <a:gd name="connsiteX5" fmla="*/ 0 w 4370832"/>
              <a:gd name="connsiteY5" fmla="*/ 2402587 h 2402587"/>
              <a:gd name="connsiteX6" fmla="*/ 154480 w 4370832"/>
              <a:gd name="connsiteY6" fmla="*/ 1023545 h 2402587"/>
              <a:gd name="connsiteX0" fmla="*/ 154480 w 4370832"/>
              <a:gd name="connsiteY0" fmla="*/ 1023545 h 2402587"/>
              <a:gd name="connsiteX1" fmla="*/ 1000118 w 4370832"/>
              <a:gd name="connsiteY1" fmla="*/ 0 h 2402587"/>
              <a:gd name="connsiteX2" fmla="*/ 798952 w 4370832"/>
              <a:gd name="connsiteY2" fmla="*/ 1512190 h 2402587"/>
              <a:gd name="connsiteX3" fmla="*/ 4370832 w 4370832"/>
              <a:gd name="connsiteY3" fmla="*/ 1457326 h 2402587"/>
              <a:gd name="connsiteX4" fmla="*/ 4370832 w 4370832"/>
              <a:gd name="connsiteY4" fmla="*/ 2164843 h 2402587"/>
              <a:gd name="connsiteX5" fmla="*/ 0 w 4370832"/>
              <a:gd name="connsiteY5" fmla="*/ 2402587 h 2402587"/>
              <a:gd name="connsiteX6" fmla="*/ 154480 w 4370832"/>
              <a:gd name="connsiteY6" fmla="*/ 1023545 h 2402587"/>
              <a:gd name="connsiteX0" fmla="*/ 154480 w 4370832"/>
              <a:gd name="connsiteY0" fmla="*/ -2 h 1379040"/>
              <a:gd name="connsiteX1" fmla="*/ 802751 w 4370832"/>
              <a:gd name="connsiteY1" fmla="*/ 55067 h 1379040"/>
              <a:gd name="connsiteX2" fmla="*/ 798952 w 4370832"/>
              <a:gd name="connsiteY2" fmla="*/ 488643 h 1379040"/>
              <a:gd name="connsiteX3" fmla="*/ 4370832 w 4370832"/>
              <a:gd name="connsiteY3" fmla="*/ 433779 h 1379040"/>
              <a:gd name="connsiteX4" fmla="*/ 4370832 w 4370832"/>
              <a:gd name="connsiteY4" fmla="*/ 1141296 h 1379040"/>
              <a:gd name="connsiteX5" fmla="*/ 0 w 4370832"/>
              <a:gd name="connsiteY5" fmla="*/ 1379040 h 1379040"/>
              <a:gd name="connsiteX6" fmla="*/ 154480 w 4370832"/>
              <a:gd name="connsiteY6" fmla="*/ -2 h 1379040"/>
              <a:gd name="connsiteX0" fmla="*/ 154480 w 4370832"/>
              <a:gd name="connsiteY0" fmla="*/ 334186 h 1713228"/>
              <a:gd name="connsiteX1" fmla="*/ 751466 w 4370832"/>
              <a:gd name="connsiteY1" fmla="*/ 0 h 1713228"/>
              <a:gd name="connsiteX2" fmla="*/ 798952 w 4370832"/>
              <a:gd name="connsiteY2" fmla="*/ 822831 h 1713228"/>
              <a:gd name="connsiteX3" fmla="*/ 4370832 w 4370832"/>
              <a:gd name="connsiteY3" fmla="*/ 767967 h 1713228"/>
              <a:gd name="connsiteX4" fmla="*/ 4370832 w 4370832"/>
              <a:gd name="connsiteY4" fmla="*/ 1475484 h 1713228"/>
              <a:gd name="connsiteX5" fmla="*/ 0 w 4370832"/>
              <a:gd name="connsiteY5" fmla="*/ 1713228 h 1713228"/>
              <a:gd name="connsiteX6" fmla="*/ 154480 w 4370832"/>
              <a:gd name="connsiteY6" fmla="*/ 334186 h 1713228"/>
              <a:gd name="connsiteX0" fmla="*/ 237450 w 4370832"/>
              <a:gd name="connsiteY0" fmla="*/ 11720 h 1713228"/>
              <a:gd name="connsiteX1" fmla="*/ 751466 w 4370832"/>
              <a:gd name="connsiteY1" fmla="*/ 0 h 1713228"/>
              <a:gd name="connsiteX2" fmla="*/ 798952 w 4370832"/>
              <a:gd name="connsiteY2" fmla="*/ 822831 h 1713228"/>
              <a:gd name="connsiteX3" fmla="*/ 4370832 w 4370832"/>
              <a:gd name="connsiteY3" fmla="*/ 767967 h 1713228"/>
              <a:gd name="connsiteX4" fmla="*/ 4370832 w 4370832"/>
              <a:gd name="connsiteY4" fmla="*/ 1475484 h 1713228"/>
              <a:gd name="connsiteX5" fmla="*/ 0 w 4370832"/>
              <a:gd name="connsiteY5" fmla="*/ 1713228 h 1713228"/>
              <a:gd name="connsiteX6" fmla="*/ 237450 w 4370832"/>
              <a:gd name="connsiteY6" fmla="*/ 11720 h 1713228"/>
              <a:gd name="connsiteX0" fmla="*/ 3 w 4396894"/>
              <a:gd name="connsiteY0" fmla="*/ 37540 h 1713228"/>
              <a:gd name="connsiteX1" fmla="*/ 777528 w 4396894"/>
              <a:gd name="connsiteY1" fmla="*/ 0 h 1713228"/>
              <a:gd name="connsiteX2" fmla="*/ 825014 w 4396894"/>
              <a:gd name="connsiteY2" fmla="*/ 822831 h 1713228"/>
              <a:gd name="connsiteX3" fmla="*/ 4396894 w 4396894"/>
              <a:gd name="connsiteY3" fmla="*/ 767967 h 1713228"/>
              <a:gd name="connsiteX4" fmla="*/ 4396894 w 4396894"/>
              <a:gd name="connsiteY4" fmla="*/ 1475484 h 1713228"/>
              <a:gd name="connsiteX5" fmla="*/ 26062 w 4396894"/>
              <a:gd name="connsiteY5" fmla="*/ 1713228 h 1713228"/>
              <a:gd name="connsiteX6" fmla="*/ 3 w 4396894"/>
              <a:gd name="connsiteY6" fmla="*/ 37540 h 1713228"/>
              <a:gd name="connsiteX0" fmla="*/ -2 w 4396889"/>
              <a:gd name="connsiteY0" fmla="*/ 37540 h 1713228"/>
              <a:gd name="connsiteX1" fmla="*/ 777523 w 4396889"/>
              <a:gd name="connsiteY1" fmla="*/ 0 h 1713228"/>
              <a:gd name="connsiteX2" fmla="*/ 783474 w 4396889"/>
              <a:gd name="connsiteY2" fmla="*/ 1030400 h 1713228"/>
              <a:gd name="connsiteX3" fmla="*/ 4396889 w 4396889"/>
              <a:gd name="connsiteY3" fmla="*/ 767967 h 1713228"/>
              <a:gd name="connsiteX4" fmla="*/ 4396889 w 4396889"/>
              <a:gd name="connsiteY4" fmla="*/ 1475484 h 1713228"/>
              <a:gd name="connsiteX5" fmla="*/ 26057 w 4396889"/>
              <a:gd name="connsiteY5" fmla="*/ 1713228 h 1713228"/>
              <a:gd name="connsiteX6" fmla="*/ -2 w 4396889"/>
              <a:gd name="connsiteY6" fmla="*/ 37540 h 1713228"/>
              <a:gd name="connsiteX0" fmla="*/ -2 w 4396889"/>
              <a:gd name="connsiteY0" fmla="*/ 37540 h 1713228"/>
              <a:gd name="connsiteX1" fmla="*/ 777523 w 4396889"/>
              <a:gd name="connsiteY1" fmla="*/ 0 h 1713228"/>
              <a:gd name="connsiteX2" fmla="*/ 718774 w 4396889"/>
              <a:gd name="connsiteY2" fmla="*/ 1209032 h 1713228"/>
              <a:gd name="connsiteX3" fmla="*/ 4396889 w 4396889"/>
              <a:gd name="connsiteY3" fmla="*/ 767967 h 1713228"/>
              <a:gd name="connsiteX4" fmla="*/ 4396889 w 4396889"/>
              <a:gd name="connsiteY4" fmla="*/ 1475484 h 1713228"/>
              <a:gd name="connsiteX5" fmla="*/ 26057 w 4396889"/>
              <a:gd name="connsiteY5" fmla="*/ 1713228 h 1713228"/>
              <a:gd name="connsiteX6" fmla="*/ -2 w 4396889"/>
              <a:gd name="connsiteY6" fmla="*/ 37540 h 1713228"/>
              <a:gd name="connsiteX0" fmla="*/ -2 w 4396889"/>
              <a:gd name="connsiteY0" fmla="*/ 37540 h 1713228"/>
              <a:gd name="connsiteX1" fmla="*/ 777520 w 4396889"/>
              <a:gd name="connsiteY1" fmla="*/ -1 h 1713228"/>
              <a:gd name="connsiteX2" fmla="*/ 718774 w 4396889"/>
              <a:gd name="connsiteY2" fmla="*/ 1209032 h 1713228"/>
              <a:gd name="connsiteX3" fmla="*/ 4396889 w 4396889"/>
              <a:gd name="connsiteY3" fmla="*/ 767967 h 1713228"/>
              <a:gd name="connsiteX4" fmla="*/ 4396889 w 4396889"/>
              <a:gd name="connsiteY4" fmla="*/ 1475484 h 1713228"/>
              <a:gd name="connsiteX5" fmla="*/ 26057 w 4396889"/>
              <a:gd name="connsiteY5" fmla="*/ 1713228 h 1713228"/>
              <a:gd name="connsiteX6" fmla="*/ -2 w 4396889"/>
              <a:gd name="connsiteY6" fmla="*/ 37540 h 1713228"/>
              <a:gd name="connsiteX0" fmla="*/ -2 w 4396889"/>
              <a:gd name="connsiteY0" fmla="*/ -1 h 1675687"/>
              <a:gd name="connsiteX1" fmla="*/ 751484 w 4396889"/>
              <a:gd name="connsiteY1" fmla="*/ 172878 h 1675687"/>
              <a:gd name="connsiteX2" fmla="*/ 718774 w 4396889"/>
              <a:gd name="connsiteY2" fmla="*/ 1171491 h 1675687"/>
              <a:gd name="connsiteX3" fmla="*/ 4396889 w 4396889"/>
              <a:gd name="connsiteY3" fmla="*/ 730426 h 1675687"/>
              <a:gd name="connsiteX4" fmla="*/ 4396889 w 4396889"/>
              <a:gd name="connsiteY4" fmla="*/ 1437943 h 1675687"/>
              <a:gd name="connsiteX5" fmla="*/ 26057 w 4396889"/>
              <a:gd name="connsiteY5" fmla="*/ 1675687 h 1675687"/>
              <a:gd name="connsiteX6" fmla="*/ -2 w 4396889"/>
              <a:gd name="connsiteY6" fmla="*/ -1 h 1675687"/>
              <a:gd name="connsiteX0" fmla="*/ -1 w 4474548"/>
              <a:gd name="connsiteY0" fmla="*/ 61344 h 1502808"/>
              <a:gd name="connsiteX1" fmla="*/ 829143 w 4474548"/>
              <a:gd name="connsiteY1" fmla="*/ -1 h 1502808"/>
              <a:gd name="connsiteX2" fmla="*/ 796433 w 4474548"/>
              <a:gd name="connsiteY2" fmla="*/ 998612 h 1502808"/>
              <a:gd name="connsiteX3" fmla="*/ 4474548 w 4474548"/>
              <a:gd name="connsiteY3" fmla="*/ 557547 h 1502808"/>
              <a:gd name="connsiteX4" fmla="*/ 4474548 w 4474548"/>
              <a:gd name="connsiteY4" fmla="*/ 1265064 h 1502808"/>
              <a:gd name="connsiteX5" fmla="*/ 103716 w 4474548"/>
              <a:gd name="connsiteY5" fmla="*/ 1502808 h 1502808"/>
              <a:gd name="connsiteX6" fmla="*/ -1 w 4474548"/>
              <a:gd name="connsiteY6" fmla="*/ 61344 h 150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74548" h="1502808">
                <a:moveTo>
                  <a:pt x="-1" y="61344"/>
                </a:moveTo>
                <a:lnTo>
                  <a:pt x="829143" y="-1"/>
                </a:lnTo>
                <a:cubicBezTo>
                  <a:pt x="827877" y="144524"/>
                  <a:pt x="797699" y="854087"/>
                  <a:pt x="796433" y="998612"/>
                </a:cubicBezTo>
                <a:lnTo>
                  <a:pt x="4474548" y="557547"/>
                </a:lnTo>
                <a:lnTo>
                  <a:pt x="4474548" y="1265064"/>
                </a:lnTo>
                <a:lnTo>
                  <a:pt x="103716" y="1502808"/>
                </a:lnTo>
                <a:lnTo>
                  <a:pt x="-1" y="61344"/>
                </a:lnTo>
                <a:close/>
              </a:path>
            </a:pathLst>
          </a:custGeom>
          <a:solidFill>
            <a:srgbClr val="00B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281928" y="22639019"/>
            <a:ext cx="11575999" cy="3885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</a:pPr>
            <a:r>
              <a:rPr lang="en-US" sz="2600" dirty="0"/>
              <a:t>We use </a:t>
            </a:r>
            <a:r>
              <a:rPr lang="en-US" sz="2600" b="1" dirty="0">
                <a:solidFill>
                  <a:srgbClr val="FF0000"/>
                </a:solidFill>
              </a:rPr>
              <a:t>Switzerland</a:t>
            </a:r>
            <a:r>
              <a:rPr lang="en-US" sz="2600" dirty="0"/>
              <a:t> as a use-case for all the experiments. However, our model is </a:t>
            </a:r>
            <a:r>
              <a:rPr lang="en-US" sz="2600" b="1" dirty="0">
                <a:solidFill>
                  <a:srgbClr val="3648EC"/>
                </a:solidFill>
              </a:rPr>
              <a:t>not limited to any specific region </a:t>
            </a:r>
            <a:r>
              <a:rPr lang="en-US" sz="2600" dirty="0"/>
              <a:t>as the parameters it uses are completely configurable. </a:t>
            </a:r>
          </a:p>
          <a:p>
            <a:pPr>
              <a:spcAft>
                <a:spcPts val="500"/>
              </a:spcAft>
            </a:pPr>
            <a:endParaRPr lang="en-US" sz="2600" dirty="0">
              <a:solidFill>
                <a:srgbClr val="00B050"/>
              </a:solidFill>
              <a:cs typeface="Calibri" panose="020F0502020204030204" pitchFamily="34" charset="0"/>
            </a:endParaRPr>
          </a:p>
          <a:p>
            <a:pPr>
              <a:spcAft>
                <a:spcPts val="500"/>
              </a:spcAft>
            </a:pPr>
            <a:r>
              <a:rPr lang="en-US" sz="2600" dirty="0">
                <a:cs typeface="Calibri" panose="020F0502020204030204" pitchFamily="34" charset="0"/>
              </a:rPr>
              <a:t>We </a:t>
            </a:r>
            <a:r>
              <a:rPr lang="en-US" sz="2600" b="1" dirty="0">
                <a:cs typeface="Calibri" panose="020F0502020204030204" pitchFamily="34" charset="0"/>
              </a:rPr>
              <a:t>benchmark</a:t>
            </a:r>
            <a:r>
              <a:rPr lang="en-US" sz="2600" dirty="0">
                <a:cs typeface="Calibri" panose="020F0502020204030204" pitchFamily="34" charset="0"/>
              </a:rPr>
              <a:t> our model against </a:t>
            </a:r>
            <a:r>
              <a:rPr lang="en-US" sz="2600" b="1" dirty="0">
                <a:solidFill>
                  <a:srgbClr val="3648EC"/>
                </a:solidFill>
                <a:cs typeface="Calibri" panose="020F0502020204030204" pitchFamily="34" charset="0"/>
              </a:rPr>
              <a:t>prominent alternative models</a:t>
            </a:r>
            <a:r>
              <a:rPr lang="en-US" sz="2600" dirty="0">
                <a:cs typeface="Calibri" panose="020F0502020204030204" pitchFamily="34" charset="0"/>
              </a:rPr>
              <a:t> of the COVID-19 pandemic that are used to assist governments: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dirty="0">
                <a:cs typeface="Calibri" panose="020F0502020204030204" pitchFamily="34" charset="0"/>
              </a:rPr>
              <a:t>United Kingdom, </a:t>
            </a:r>
            <a:r>
              <a:rPr lang="en-US" sz="2600" b="1" dirty="0">
                <a:solidFill>
                  <a:srgbClr val="FF0000"/>
                </a:solidFill>
                <a:cs typeface="Calibri" panose="020F0502020204030204" pitchFamily="34" charset="0"/>
              </a:rPr>
              <a:t>ICL</a:t>
            </a:r>
            <a:r>
              <a:rPr lang="en-US" sz="2600" b="1" dirty="0">
                <a:cs typeface="Calibri" panose="020F0502020204030204" pitchFamily="34" charset="0"/>
              </a:rPr>
              <a:t> </a:t>
            </a:r>
            <a:r>
              <a:rPr lang="en-US" sz="2600" dirty="0">
                <a:cs typeface="Calibri" panose="020F0502020204030204" pitchFamily="34" charset="0"/>
              </a:rPr>
              <a:t>[Flaxman+, Nature 2020]. </a:t>
            </a:r>
            <a:endParaRPr lang="en-US" sz="2600" b="1" dirty="0"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dirty="0">
                <a:cs typeface="Calibri" panose="020F0502020204030204" pitchFamily="34" charset="0"/>
              </a:rPr>
              <a:t>United States, </a:t>
            </a:r>
            <a:r>
              <a:rPr lang="en-US" sz="2600" b="1" dirty="0">
                <a:solidFill>
                  <a:srgbClr val="FF0000"/>
                </a:solidFill>
                <a:cs typeface="Calibri" panose="020F0502020204030204" pitchFamily="34" charset="0"/>
              </a:rPr>
              <a:t>IHME</a:t>
            </a:r>
            <a:r>
              <a:rPr lang="en-US" sz="2600" b="1" dirty="0">
                <a:cs typeface="Calibri" panose="020F0502020204030204" pitchFamily="34" charset="0"/>
              </a:rPr>
              <a:t> </a:t>
            </a:r>
            <a:r>
              <a:rPr lang="en-US" sz="2600" dirty="0">
                <a:cs typeface="Calibri" panose="020F0502020204030204" pitchFamily="34" charset="0"/>
              </a:rPr>
              <a:t>[Reiner+, Nature Medicine 2020].</a:t>
            </a:r>
            <a:endParaRPr lang="en-US" sz="2600" b="1" dirty="0"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dirty="0">
                <a:cs typeface="Calibri" panose="020F0502020204030204" pitchFamily="34" charset="0"/>
              </a:rPr>
              <a:t>Switzerland, </a:t>
            </a:r>
            <a:r>
              <a:rPr lang="en-US" sz="2600" b="1" dirty="0">
                <a:solidFill>
                  <a:srgbClr val="FF0000"/>
                </a:solidFill>
                <a:cs typeface="Calibri" panose="020F0502020204030204" pitchFamily="34" charset="0"/>
              </a:rPr>
              <a:t>IBZ</a:t>
            </a:r>
            <a:r>
              <a:rPr lang="en-US" sz="2600" b="1" dirty="0">
                <a:cs typeface="Calibri" panose="020F0502020204030204" pitchFamily="34" charset="0"/>
              </a:rPr>
              <a:t> </a:t>
            </a:r>
            <a:r>
              <a:rPr lang="en-US" sz="2600" dirty="0">
                <a:cs typeface="Calibri" panose="020F0502020204030204" pitchFamily="34" charset="0"/>
              </a:rPr>
              <a:t>[Huisman+, </a:t>
            </a:r>
            <a:r>
              <a:rPr lang="en-US" sz="2600" dirty="0" err="1">
                <a:cs typeface="Calibri" panose="020F0502020204030204" pitchFamily="34" charset="0"/>
              </a:rPr>
              <a:t>medRxiv</a:t>
            </a:r>
            <a:r>
              <a:rPr lang="en-US" sz="2600" dirty="0">
                <a:cs typeface="Calibri" panose="020F0502020204030204" pitchFamily="34" charset="0"/>
              </a:rPr>
              <a:t> 2020]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dirty="0">
                <a:cs typeface="Calibri" panose="020F0502020204030204" pitchFamily="34" charset="0"/>
              </a:rPr>
              <a:t> </a:t>
            </a:r>
            <a:r>
              <a:rPr lang="en-US" sz="2600" b="1" dirty="0">
                <a:solidFill>
                  <a:srgbClr val="FF0000"/>
                </a:solidFill>
                <a:cs typeface="Calibri" panose="020F0502020204030204" pitchFamily="34" charset="0"/>
              </a:rPr>
              <a:t>LSHTM</a:t>
            </a:r>
            <a:r>
              <a:rPr lang="en-US" sz="2600" b="1" dirty="0">
                <a:cs typeface="Calibri" panose="020F0502020204030204" pitchFamily="34" charset="0"/>
              </a:rPr>
              <a:t> </a:t>
            </a:r>
            <a:r>
              <a:rPr lang="en-US" sz="2600" dirty="0">
                <a:cs typeface="Calibri" panose="020F0502020204030204" pitchFamily="34" charset="0"/>
              </a:rPr>
              <a:t>[Russell+, BMC Medicine 2020].</a:t>
            </a:r>
            <a:r>
              <a:rPr lang="en-US" sz="2600" b="1" dirty="0">
                <a:cs typeface="Calibri" panose="020F0502020204030204" pitchFamily="34" charset="0"/>
              </a:rPr>
              <a:t> </a:t>
            </a:r>
            <a:endParaRPr lang="en-US" sz="2600" dirty="0">
              <a:cs typeface="Calibri" panose="020F0502020204030204" pitchFamily="34" charset="0"/>
            </a:endParaRPr>
          </a:p>
        </p:txBody>
      </p:sp>
      <p:sp>
        <p:nvSpPr>
          <p:cNvPr id="148" name="L-Shape 17"/>
          <p:cNvSpPr/>
          <p:nvPr/>
        </p:nvSpPr>
        <p:spPr>
          <a:xfrm rot="18409825">
            <a:off x="1214542" y="29931372"/>
            <a:ext cx="618933" cy="337664"/>
          </a:xfrm>
          <a:custGeom>
            <a:avLst/>
            <a:gdLst>
              <a:gd name="connsiteX0" fmla="*/ 0 w 4389120"/>
              <a:gd name="connsiteY0" fmla="*/ 0 h 2914650"/>
              <a:gd name="connsiteX1" fmla="*/ 1018408 w 4389120"/>
              <a:gd name="connsiteY1" fmla="*/ 0 h 2914650"/>
              <a:gd name="connsiteX2" fmla="*/ 1018408 w 4389120"/>
              <a:gd name="connsiteY2" fmla="*/ 1457325 h 2914650"/>
              <a:gd name="connsiteX3" fmla="*/ 4389120 w 4389120"/>
              <a:gd name="connsiteY3" fmla="*/ 1457325 h 2914650"/>
              <a:gd name="connsiteX4" fmla="*/ 4389120 w 4389120"/>
              <a:gd name="connsiteY4" fmla="*/ 2914650 h 2914650"/>
              <a:gd name="connsiteX5" fmla="*/ 0 w 4389120"/>
              <a:gd name="connsiteY5" fmla="*/ 2914650 h 2914650"/>
              <a:gd name="connsiteX6" fmla="*/ 0 w 4389120"/>
              <a:gd name="connsiteY6" fmla="*/ 0 h 2914650"/>
              <a:gd name="connsiteX0" fmla="*/ 0 w 4389120"/>
              <a:gd name="connsiteY0" fmla="*/ 0 h 2914650"/>
              <a:gd name="connsiteX1" fmla="*/ 1018408 w 4389120"/>
              <a:gd name="connsiteY1" fmla="*/ 0 h 2914650"/>
              <a:gd name="connsiteX2" fmla="*/ 817240 w 4389120"/>
              <a:gd name="connsiteY2" fmla="*/ 1512189 h 2914650"/>
              <a:gd name="connsiteX3" fmla="*/ 4389120 w 4389120"/>
              <a:gd name="connsiteY3" fmla="*/ 1457325 h 2914650"/>
              <a:gd name="connsiteX4" fmla="*/ 4389120 w 4389120"/>
              <a:gd name="connsiteY4" fmla="*/ 2914650 h 2914650"/>
              <a:gd name="connsiteX5" fmla="*/ 0 w 4389120"/>
              <a:gd name="connsiteY5" fmla="*/ 2914650 h 2914650"/>
              <a:gd name="connsiteX6" fmla="*/ 0 w 4389120"/>
              <a:gd name="connsiteY6" fmla="*/ 0 h 2914650"/>
              <a:gd name="connsiteX0" fmla="*/ 0 w 4389120"/>
              <a:gd name="connsiteY0" fmla="*/ 0 h 2914650"/>
              <a:gd name="connsiteX1" fmla="*/ 1018408 w 4389120"/>
              <a:gd name="connsiteY1" fmla="*/ 0 h 2914650"/>
              <a:gd name="connsiteX2" fmla="*/ 817240 w 4389120"/>
              <a:gd name="connsiteY2" fmla="*/ 1512189 h 2914650"/>
              <a:gd name="connsiteX3" fmla="*/ 4389120 w 4389120"/>
              <a:gd name="connsiteY3" fmla="*/ 1457325 h 2914650"/>
              <a:gd name="connsiteX4" fmla="*/ 4389120 w 4389120"/>
              <a:gd name="connsiteY4" fmla="*/ 2164842 h 2914650"/>
              <a:gd name="connsiteX5" fmla="*/ 0 w 4389120"/>
              <a:gd name="connsiteY5" fmla="*/ 2914650 h 2914650"/>
              <a:gd name="connsiteX6" fmla="*/ 0 w 4389120"/>
              <a:gd name="connsiteY6" fmla="*/ 0 h 2914650"/>
              <a:gd name="connsiteX0" fmla="*/ 0 w 4389120"/>
              <a:gd name="connsiteY0" fmla="*/ 0 h 2402586"/>
              <a:gd name="connsiteX1" fmla="*/ 1018408 w 4389120"/>
              <a:gd name="connsiteY1" fmla="*/ 0 h 2402586"/>
              <a:gd name="connsiteX2" fmla="*/ 817240 w 4389120"/>
              <a:gd name="connsiteY2" fmla="*/ 1512189 h 2402586"/>
              <a:gd name="connsiteX3" fmla="*/ 4389120 w 4389120"/>
              <a:gd name="connsiteY3" fmla="*/ 1457325 h 2402586"/>
              <a:gd name="connsiteX4" fmla="*/ 4389120 w 4389120"/>
              <a:gd name="connsiteY4" fmla="*/ 2164842 h 2402586"/>
              <a:gd name="connsiteX5" fmla="*/ 18288 w 4389120"/>
              <a:gd name="connsiteY5" fmla="*/ 2402586 h 2402586"/>
              <a:gd name="connsiteX6" fmla="*/ 0 w 4389120"/>
              <a:gd name="connsiteY6" fmla="*/ 0 h 2402586"/>
              <a:gd name="connsiteX0" fmla="*/ 274320 w 4370832"/>
              <a:gd name="connsiteY0" fmla="*/ 0 h 2439162"/>
              <a:gd name="connsiteX1" fmla="*/ 1000120 w 4370832"/>
              <a:gd name="connsiteY1" fmla="*/ 36576 h 2439162"/>
              <a:gd name="connsiteX2" fmla="*/ 798952 w 4370832"/>
              <a:gd name="connsiteY2" fmla="*/ 1548765 h 2439162"/>
              <a:gd name="connsiteX3" fmla="*/ 4370832 w 4370832"/>
              <a:gd name="connsiteY3" fmla="*/ 1493901 h 2439162"/>
              <a:gd name="connsiteX4" fmla="*/ 4370832 w 4370832"/>
              <a:gd name="connsiteY4" fmla="*/ 2201418 h 2439162"/>
              <a:gd name="connsiteX5" fmla="*/ 0 w 4370832"/>
              <a:gd name="connsiteY5" fmla="*/ 2439162 h 2439162"/>
              <a:gd name="connsiteX6" fmla="*/ 274320 w 4370832"/>
              <a:gd name="connsiteY6" fmla="*/ 0 h 2439162"/>
              <a:gd name="connsiteX0" fmla="*/ 154480 w 4370832"/>
              <a:gd name="connsiteY0" fmla="*/ 1023545 h 2402587"/>
              <a:gd name="connsiteX1" fmla="*/ 1000120 w 4370832"/>
              <a:gd name="connsiteY1" fmla="*/ 1 h 2402587"/>
              <a:gd name="connsiteX2" fmla="*/ 798952 w 4370832"/>
              <a:gd name="connsiteY2" fmla="*/ 1512190 h 2402587"/>
              <a:gd name="connsiteX3" fmla="*/ 4370832 w 4370832"/>
              <a:gd name="connsiteY3" fmla="*/ 1457326 h 2402587"/>
              <a:gd name="connsiteX4" fmla="*/ 4370832 w 4370832"/>
              <a:gd name="connsiteY4" fmla="*/ 2164843 h 2402587"/>
              <a:gd name="connsiteX5" fmla="*/ 0 w 4370832"/>
              <a:gd name="connsiteY5" fmla="*/ 2402587 h 2402587"/>
              <a:gd name="connsiteX6" fmla="*/ 154480 w 4370832"/>
              <a:gd name="connsiteY6" fmla="*/ 1023545 h 2402587"/>
              <a:gd name="connsiteX0" fmla="*/ 154480 w 4370832"/>
              <a:gd name="connsiteY0" fmla="*/ 1023545 h 2402587"/>
              <a:gd name="connsiteX1" fmla="*/ 1000118 w 4370832"/>
              <a:gd name="connsiteY1" fmla="*/ 0 h 2402587"/>
              <a:gd name="connsiteX2" fmla="*/ 798952 w 4370832"/>
              <a:gd name="connsiteY2" fmla="*/ 1512190 h 2402587"/>
              <a:gd name="connsiteX3" fmla="*/ 4370832 w 4370832"/>
              <a:gd name="connsiteY3" fmla="*/ 1457326 h 2402587"/>
              <a:gd name="connsiteX4" fmla="*/ 4370832 w 4370832"/>
              <a:gd name="connsiteY4" fmla="*/ 2164843 h 2402587"/>
              <a:gd name="connsiteX5" fmla="*/ 0 w 4370832"/>
              <a:gd name="connsiteY5" fmla="*/ 2402587 h 2402587"/>
              <a:gd name="connsiteX6" fmla="*/ 154480 w 4370832"/>
              <a:gd name="connsiteY6" fmla="*/ 1023545 h 2402587"/>
              <a:gd name="connsiteX0" fmla="*/ 154480 w 4370832"/>
              <a:gd name="connsiteY0" fmla="*/ -2 h 1379040"/>
              <a:gd name="connsiteX1" fmla="*/ 802751 w 4370832"/>
              <a:gd name="connsiteY1" fmla="*/ 55067 h 1379040"/>
              <a:gd name="connsiteX2" fmla="*/ 798952 w 4370832"/>
              <a:gd name="connsiteY2" fmla="*/ 488643 h 1379040"/>
              <a:gd name="connsiteX3" fmla="*/ 4370832 w 4370832"/>
              <a:gd name="connsiteY3" fmla="*/ 433779 h 1379040"/>
              <a:gd name="connsiteX4" fmla="*/ 4370832 w 4370832"/>
              <a:gd name="connsiteY4" fmla="*/ 1141296 h 1379040"/>
              <a:gd name="connsiteX5" fmla="*/ 0 w 4370832"/>
              <a:gd name="connsiteY5" fmla="*/ 1379040 h 1379040"/>
              <a:gd name="connsiteX6" fmla="*/ 154480 w 4370832"/>
              <a:gd name="connsiteY6" fmla="*/ -2 h 1379040"/>
              <a:gd name="connsiteX0" fmla="*/ 154480 w 4370832"/>
              <a:gd name="connsiteY0" fmla="*/ 334186 h 1713228"/>
              <a:gd name="connsiteX1" fmla="*/ 751466 w 4370832"/>
              <a:gd name="connsiteY1" fmla="*/ 0 h 1713228"/>
              <a:gd name="connsiteX2" fmla="*/ 798952 w 4370832"/>
              <a:gd name="connsiteY2" fmla="*/ 822831 h 1713228"/>
              <a:gd name="connsiteX3" fmla="*/ 4370832 w 4370832"/>
              <a:gd name="connsiteY3" fmla="*/ 767967 h 1713228"/>
              <a:gd name="connsiteX4" fmla="*/ 4370832 w 4370832"/>
              <a:gd name="connsiteY4" fmla="*/ 1475484 h 1713228"/>
              <a:gd name="connsiteX5" fmla="*/ 0 w 4370832"/>
              <a:gd name="connsiteY5" fmla="*/ 1713228 h 1713228"/>
              <a:gd name="connsiteX6" fmla="*/ 154480 w 4370832"/>
              <a:gd name="connsiteY6" fmla="*/ 334186 h 1713228"/>
              <a:gd name="connsiteX0" fmla="*/ 237450 w 4370832"/>
              <a:gd name="connsiteY0" fmla="*/ 11720 h 1713228"/>
              <a:gd name="connsiteX1" fmla="*/ 751466 w 4370832"/>
              <a:gd name="connsiteY1" fmla="*/ 0 h 1713228"/>
              <a:gd name="connsiteX2" fmla="*/ 798952 w 4370832"/>
              <a:gd name="connsiteY2" fmla="*/ 822831 h 1713228"/>
              <a:gd name="connsiteX3" fmla="*/ 4370832 w 4370832"/>
              <a:gd name="connsiteY3" fmla="*/ 767967 h 1713228"/>
              <a:gd name="connsiteX4" fmla="*/ 4370832 w 4370832"/>
              <a:gd name="connsiteY4" fmla="*/ 1475484 h 1713228"/>
              <a:gd name="connsiteX5" fmla="*/ 0 w 4370832"/>
              <a:gd name="connsiteY5" fmla="*/ 1713228 h 1713228"/>
              <a:gd name="connsiteX6" fmla="*/ 237450 w 4370832"/>
              <a:gd name="connsiteY6" fmla="*/ 11720 h 1713228"/>
              <a:gd name="connsiteX0" fmla="*/ 3 w 4396894"/>
              <a:gd name="connsiteY0" fmla="*/ 37540 h 1713228"/>
              <a:gd name="connsiteX1" fmla="*/ 777528 w 4396894"/>
              <a:gd name="connsiteY1" fmla="*/ 0 h 1713228"/>
              <a:gd name="connsiteX2" fmla="*/ 825014 w 4396894"/>
              <a:gd name="connsiteY2" fmla="*/ 822831 h 1713228"/>
              <a:gd name="connsiteX3" fmla="*/ 4396894 w 4396894"/>
              <a:gd name="connsiteY3" fmla="*/ 767967 h 1713228"/>
              <a:gd name="connsiteX4" fmla="*/ 4396894 w 4396894"/>
              <a:gd name="connsiteY4" fmla="*/ 1475484 h 1713228"/>
              <a:gd name="connsiteX5" fmla="*/ 26062 w 4396894"/>
              <a:gd name="connsiteY5" fmla="*/ 1713228 h 1713228"/>
              <a:gd name="connsiteX6" fmla="*/ 3 w 4396894"/>
              <a:gd name="connsiteY6" fmla="*/ 37540 h 1713228"/>
              <a:gd name="connsiteX0" fmla="*/ -2 w 4396889"/>
              <a:gd name="connsiteY0" fmla="*/ 37540 h 1713228"/>
              <a:gd name="connsiteX1" fmla="*/ 777523 w 4396889"/>
              <a:gd name="connsiteY1" fmla="*/ 0 h 1713228"/>
              <a:gd name="connsiteX2" fmla="*/ 783474 w 4396889"/>
              <a:gd name="connsiteY2" fmla="*/ 1030400 h 1713228"/>
              <a:gd name="connsiteX3" fmla="*/ 4396889 w 4396889"/>
              <a:gd name="connsiteY3" fmla="*/ 767967 h 1713228"/>
              <a:gd name="connsiteX4" fmla="*/ 4396889 w 4396889"/>
              <a:gd name="connsiteY4" fmla="*/ 1475484 h 1713228"/>
              <a:gd name="connsiteX5" fmla="*/ 26057 w 4396889"/>
              <a:gd name="connsiteY5" fmla="*/ 1713228 h 1713228"/>
              <a:gd name="connsiteX6" fmla="*/ -2 w 4396889"/>
              <a:gd name="connsiteY6" fmla="*/ 37540 h 1713228"/>
              <a:gd name="connsiteX0" fmla="*/ -2 w 4396889"/>
              <a:gd name="connsiteY0" fmla="*/ 37540 h 1713228"/>
              <a:gd name="connsiteX1" fmla="*/ 777523 w 4396889"/>
              <a:gd name="connsiteY1" fmla="*/ 0 h 1713228"/>
              <a:gd name="connsiteX2" fmla="*/ 718774 w 4396889"/>
              <a:gd name="connsiteY2" fmla="*/ 1209032 h 1713228"/>
              <a:gd name="connsiteX3" fmla="*/ 4396889 w 4396889"/>
              <a:gd name="connsiteY3" fmla="*/ 767967 h 1713228"/>
              <a:gd name="connsiteX4" fmla="*/ 4396889 w 4396889"/>
              <a:gd name="connsiteY4" fmla="*/ 1475484 h 1713228"/>
              <a:gd name="connsiteX5" fmla="*/ 26057 w 4396889"/>
              <a:gd name="connsiteY5" fmla="*/ 1713228 h 1713228"/>
              <a:gd name="connsiteX6" fmla="*/ -2 w 4396889"/>
              <a:gd name="connsiteY6" fmla="*/ 37540 h 1713228"/>
              <a:gd name="connsiteX0" fmla="*/ -2 w 4396889"/>
              <a:gd name="connsiteY0" fmla="*/ 37540 h 1713228"/>
              <a:gd name="connsiteX1" fmla="*/ 777520 w 4396889"/>
              <a:gd name="connsiteY1" fmla="*/ -1 h 1713228"/>
              <a:gd name="connsiteX2" fmla="*/ 718774 w 4396889"/>
              <a:gd name="connsiteY2" fmla="*/ 1209032 h 1713228"/>
              <a:gd name="connsiteX3" fmla="*/ 4396889 w 4396889"/>
              <a:gd name="connsiteY3" fmla="*/ 767967 h 1713228"/>
              <a:gd name="connsiteX4" fmla="*/ 4396889 w 4396889"/>
              <a:gd name="connsiteY4" fmla="*/ 1475484 h 1713228"/>
              <a:gd name="connsiteX5" fmla="*/ 26057 w 4396889"/>
              <a:gd name="connsiteY5" fmla="*/ 1713228 h 1713228"/>
              <a:gd name="connsiteX6" fmla="*/ -2 w 4396889"/>
              <a:gd name="connsiteY6" fmla="*/ 37540 h 1713228"/>
              <a:gd name="connsiteX0" fmla="*/ -2 w 4396889"/>
              <a:gd name="connsiteY0" fmla="*/ -1 h 1675687"/>
              <a:gd name="connsiteX1" fmla="*/ 751484 w 4396889"/>
              <a:gd name="connsiteY1" fmla="*/ 172878 h 1675687"/>
              <a:gd name="connsiteX2" fmla="*/ 718774 w 4396889"/>
              <a:gd name="connsiteY2" fmla="*/ 1171491 h 1675687"/>
              <a:gd name="connsiteX3" fmla="*/ 4396889 w 4396889"/>
              <a:gd name="connsiteY3" fmla="*/ 730426 h 1675687"/>
              <a:gd name="connsiteX4" fmla="*/ 4396889 w 4396889"/>
              <a:gd name="connsiteY4" fmla="*/ 1437943 h 1675687"/>
              <a:gd name="connsiteX5" fmla="*/ 26057 w 4396889"/>
              <a:gd name="connsiteY5" fmla="*/ 1675687 h 1675687"/>
              <a:gd name="connsiteX6" fmla="*/ -2 w 4396889"/>
              <a:gd name="connsiteY6" fmla="*/ -1 h 1675687"/>
              <a:gd name="connsiteX0" fmla="*/ -1 w 4474548"/>
              <a:gd name="connsiteY0" fmla="*/ 61344 h 1502808"/>
              <a:gd name="connsiteX1" fmla="*/ 829143 w 4474548"/>
              <a:gd name="connsiteY1" fmla="*/ -1 h 1502808"/>
              <a:gd name="connsiteX2" fmla="*/ 796433 w 4474548"/>
              <a:gd name="connsiteY2" fmla="*/ 998612 h 1502808"/>
              <a:gd name="connsiteX3" fmla="*/ 4474548 w 4474548"/>
              <a:gd name="connsiteY3" fmla="*/ 557547 h 1502808"/>
              <a:gd name="connsiteX4" fmla="*/ 4474548 w 4474548"/>
              <a:gd name="connsiteY4" fmla="*/ 1265064 h 1502808"/>
              <a:gd name="connsiteX5" fmla="*/ 103716 w 4474548"/>
              <a:gd name="connsiteY5" fmla="*/ 1502808 h 1502808"/>
              <a:gd name="connsiteX6" fmla="*/ -1 w 4474548"/>
              <a:gd name="connsiteY6" fmla="*/ 61344 h 150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74548" h="1502808">
                <a:moveTo>
                  <a:pt x="-1" y="61344"/>
                </a:moveTo>
                <a:lnTo>
                  <a:pt x="829143" y="-1"/>
                </a:lnTo>
                <a:cubicBezTo>
                  <a:pt x="827877" y="144524"/>
                  <a:pt x="797699" y="854087"/>
                  <a:pt x="796433" y="998612"/>
                </a:cubicBezTo>
                <a:lnTo>
                  <a:pt x="4474548" y="557547"/>
                </a:lnTo>
                <a:lnTo>
                  <a:pt x="4474548" y="1265064"/>
                </a:lnTo>
                <a:lnTo>
                  <a:pt x="103716" y="1502808"/>
                </a:lnTo>
                <a:lnTo>
                  <a:pt x="-1" y="61344"/>
                </a:lnTo>
                <a:close/>
              </a:path>
            </a:pathLst>
          </a:custGeom>
          <a:solidFill>
            <a:srgbClr val="00B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L-Shape 17"/>
          <p:cNvSpPr/>
          <p:nvPr/>
        </p:nvSpPr>
        <p:spPr>
          <a:xfrm rot="18409825">
            <a:off x="18118013" y="11640444"/>
            <a:ext cx="548640" cy="274320"/>
          </a:xfrm>
          <a:custGeom>
            <a:avLst/>
            <a:gdLst>
              <a:gd name="connsiteX0" fmla="*/ 0 w 4389120"/>
              <a:gd name="connsiteY0" fmla="*/ 0 h 2914650"/>
              <a:gd name="connsiteX1" fmla="*/ 1018408 w 4389120"/>
              <a:gd name="connsiteY1" fmla="*/ 0 h 2914650"/>
              <a:gd name="connsiteX2" fmla="*/ 1018408 w 4389120"/>
              <a:gd name="connsiteY2" fmla="*/ 1457325 h 2914650"/>
              <a:gd name="connsiteX3" fmla="*/ 4389120 w 4389120"/>
              <a:gd name="connsiteY3" fmla="*/ 1457325 h 2914650"/>
              <a:gd name="connsiteX4" fmla="*/ 4389120 w 4389120"/>
              <a:gd name="connsiteY4" fmla="*/ 2914650 h 2914650"/>
              <a:gd name="connsiteX5" fmla="*/ 0 w 4389120"/>
              <a:gd name="connsiteY5" fmla="*/ 2914650 h 2914650"/>
              <a:gd name="connsiteX6" fmla="*/ 0 w 4389120"/>
              <a:gd name="connsiteY6" fmla="*/ 0 h 2914650"/>
              <a:gd name="connsiteX0" fmla="*/ 0 w 4389120"/>
              <a:gd name="connsiteY0" fmla="*/ 0 h 2914650"/>
              <a:gd name="connsiteX1" fmla="*/ 1018408 w 4389120"/>
              <a:gd name="connsiteY1" fmla="*/ 0 h 2914650"/>
              <a:gd name="connsiteX2" fmla="*/ 817240 w 4389120"/>
              <a:gd name="connsiteY2" fmla="*/ 1512189 h 2914650"/>
              <a:gd name="connsiteX3" fmla="*/ 4389120 w 4389120"/>
              <a:gd name="connsiteY3" fmla="*/ 1457325 h 2914650"/>
              <a:gd name="connsiteX4" fmla="*/ 4389120 w 4389120"/>
              <a:gd name="connsiteY4" fmla="*/ 2914650 h 2914650"/>
              <a:gd name="connsiteX5" fmla="*/ 0 w 4389120"/>
              <a:gd name="connsiteY5" fmla="*/ 2914650 h 2914650"/>
              <a:gd name="connsiteX6" fmla="*/ 0 w 4389120"/>
              <a:gd name="connsiteY6" fmla="*/ 0 h 2914650"/>
              <a:gd name="connsiteX0" fmla="*/ 0 w 4389120"/>
              <a:gd name="connsiteY0" fmla="*/ 0 h 2914650"/>
              <a:gd name="connsiteX1" fmla="*/ 1018408 w 4389120"/>
              <a:gd name="connsiteY1" fmla="*/ 0 h 2914650"/>
              <a:gd name="connsiteX2" fmla="*/ 817240 w 4389120"/>
              <a:gd name="connsiteY2" fmla="*/ 1512189 h 2914650"/>
              <a:gd name="connsiteX3" fmla="*/ 4389120 w 4389120"/>
              <a:gd name="connsiteY3" fmla="*/ 1457325 h 2914650"/>
              <a:gd name="connsiteX4" fmla="*/ 4389120 w 4389120"/>
              <a:gd name="connsiteY4" fmla="*/ 2164842 h 2914650"/>
              <a:gd name="connsiteX5" fmla="*/ 0 w 4389120"/>
              <a:gd name="connsiteY5" fmla="*/ 2914650 h 2914650"/>
              <a:gd name="connsiteX6" fmla="*/ 0 w 4389120"/>
              <a:gd name="connsiteY6" fmla="*/ 0 h 2914650"/>
              <a:gd name="connsiteX0" fmla="*/ 0 w 4389120"/>
              <a:gd name="connsiteY0" fmla="*/ 0 h 2402586"/>
              <a:gd name="connsiteX1" fmla="*/ 1018408 w 4389120"/>
              <a:gd name="connsiteY1" fmla="*/ 0 h 2402586"/>
              <a:gd name="connsiteX2" fmla="*/ 817240 w 4389120"/>
              <a:gd name="connsiteY2" fmla="*/ 1512189 h 2402586"/>
              <a:gd name="connsiteX3" fmla="*/ 4389120 w 4389120"/>
              <a:gd name="connsiteY3" fmla="*/ 1457325 h 2402586"/>
              <a:gd name="connsiteX4" fmla="*/ 4389120 w 4389120"/>
              <a:gd name="connsiteY4" fmla="*/ 2164842 h 2402586"/>
              <a:gd name="connsiteX5" fmla="*/ 18288 w 4389120"/>
              <a:gd name="connsiteY5" fmla="*/ 2402586 h 2402586"/>
              <a:gd name="connsiteX6" fmla="*/ 0 w 4389120"/>
              <a:gd name="connsiteY6" fmla="*/ 0 h 2402586"/>
              <a:gd name="connsiteX0" fmla="*/ 274320 w 4370832"/>
              <a:gd name="connsiteY0" fmla="*/ 0 h 2439162"/>
              <a:gd name="connsiteX1" fmla="*/ 1000120 w 4370832"/>
              <a:gd name="connsiteY1" fmla="*/ 36576 h 2439162"/>
              <a:gd name="connsiteX2" fmla="*/ 798952 w 4370832"/>
              <a:gd name="connsiteY2" fmla="*/ 1548765 h 2439162"/>
              <a:gd name="connsiteX3" fmla="*/ 4370832 w 4370832"/>
              <a:gd name="connsiteY3" fmla="*/ 1493901 h 2439162"/>
              <a:gd name="connsiteX4" fmla="*/ 4370832 w 4370832"/>
              <a:gd name="connsiteY4" fmla="*/ 2201418 h 2439162"/>
              <a:gd name="connsiteX5" fmla="*/ 0 w 4370832"/>
              <a:gd name="connsiteY5" fmla="*/ 2439162 h 2439162"/>
              <a:gd name="connsiteX6" fmla="*/ 274320 w 4370832"/>
              <a:gd name="connsiteY6" fmla="*/ 0 h 2439162"/>
              <a:gd name="connsiteX0" fmla="*/ 154480 w 4370832"/>
              <a:gd name="connsiteY0" fmla="*/ 1023545 h 2402587"/>
              <a:gd name="connsiteX1" fmla="*/ 1000120 w 4370832"/>
              <a:gd name="connsiteY1" fmla="*/ 1 h 2402587"/>
              <a:gd name="connsiteX2" fmla="*/ 798952 w 4370832"/>
              <a:gd name="connsiteY2" fmla="*/ 1512190 h 2402587"/>
              <a:gd name="connsiteX3" fmla="*/ 4370832 w 4370832"/>
              <a:gd name="connsiteY3" fmla="*/ 1457326 h 2402587"/>
              <a:gd name="connsiteX4" fmla="*/ 4370832 w 4370832"/>
              <a:gd name="connsiteY4" fmla="*/ 2164843 h 2402587"/>
              <a:gd name="connsiteX5" fmla="*/ 0 w 4370832"/>
              <a:gd name="connsiteY5" fmla="*/ 2402587 h 2402587"/>
              <a:gd name="connsiteX6" fmla="*/ 154480 w 4370832"/>
              <a:gd name="connsiteY6" fmla="*/ 1023545 h 2402587"/>
              <a:gd name="connsiteX0" fmla="*/ 154480 w 4370832"/>
              <a:gd name="connsiteY0" fmla="*/ 1023545 h 2402587"/>
              <a:gd name="connsiteX1" fmla="*/ 1000118 w 4370832"/>
              <a:gd name="connsiteY1" fmla="*/ 0 h 2402587"/>
              <a:gd name="connsiteX2" fmla="*/ 798952 w 4370832"/>
              <a:gd name="connsiteY2" fmla="*/ 1512190 h 2402587"/>
              <a:gd name="connsiteX3" fmla="*/ 4370832 w 4370832"/>
              <a:gd name="connsiteY3" fmla="*/ 1457326 h 2402587"/>
              <a:gd name="connsiteX4" fmla="*/ 4370832 w 4370832"/>
              <a:gd name="connsiteY4" fmla="*/ 2164843 h 2402587"/>
              <a:gd name="connsiteX5" fmla="*/ 0 w 4370832"/>
              <a:gd name="connsiteY5" fmla="*/ 2402587 h 2402587"/>
              <a:gd name="connsiteX6" fmla="*/ 154480 w 4370832"/>
              <a:gd name="connsiteY6" fmla="*/ 1023545 h 2402587"/>
              <a:gd name="connsiteX0" fmla="*/ 154480 w 4370832"/>
              <a:gd name="connsiteY0" fmla="*/ -2 h 1379040"/>
              <a:gd name="connsiteX1" fmla="*/ 802751 w 4370832"/>
              <a:gd name="connsiteY1" fmla="*/ 55067 h 1379040"/>
              <a:gd name="connsiteX2" fmla="*/ 798952 w 4370832"/>
              <a:gd name="connsiteY2" fmla="*/ 488643 h 1379040"/>
              <a:gd name="connsiteX3" fmla="*/ 4370832 w 4370832"/>
              <a:gd name="connsiteY3" fmla="*/ 433779 h 1379040"/>
              <a:gd name="connsiteX4" fmla="*/ 4370832 w 4370832"/>
              <a:gd name="connsiteY4" fmla="*/ 1141296 h 1379040"/>
              <a:gd name="connsiteX5" fmla="*/ 0 w 4370832"/>
              <a:gd name="connsiteY5" fmla="*/ 1379040 h 1379040"/>
              <a:gd name="connsiteX6" fmla="*/ 154480 w 4370832"/>
              <a:gd name="connsiteY6" fmla="*/ -2 h 1379040"/>
              <a:gd name="connsiteX0" fmla="*/ 154480 w 4370832"/>
              <a:gd name="connsiteY0" fmla="*/ 334186 h 1713228"/>
              <a:gd name="connsiteX1" fmla="*/ 751466 w 4370832"/>
              <a:gd name="connsiteY1" fmla="*/ 0 h 1713228"/>
              <a:gd name="connsiteX2" fmla="*/ 798952 w 4370832"/>
              <a:gd name="connsiteY2" fmla="*/ 822831 h 1713228"/>
              <a:gd name="connsiteX3" fmla="*/ 4370832 w 4370832"/>
              <a:gd name="connsiteY3" fmla="*/ 767967 h 1713228"/>
              <a:gd name="connsiteX4" fmla="*/ 4370832 w 4370832"/>
              <a:gd name="connsiteY4" fmla="*/ 1475484 h 1713228"/>
              <a:gd name="connsiteX5" fmla="*/ 0 w 4370832"/>
              <a:gd name="connsiteY5" fmla="*/ 1713228 h 1713228"/>
              <a:gd name="connsiteX6" fmla="*/ 154480 w 4370832"/>
              <a:gd name="connsiteY6" fmla="*/ 334186 h 1713228"/>
              <a:gd name="connsiteX0" fmla="*/ 237450 w 4370832"/>
              <a:gd name="connsiteY0" fmla="*/ 11720 h 1713228"/>
              <a:gd name="connsiteX1" fmla="*/ 751466 w 4370832"/>
              <a:gd name="connsiteY1" fmla="*/ 0 h 1713228"/>
              <a:gd name="connsiteX2" fmla="*/ 798952 w 4370832"/>
              <a:gd name="connsiteY2" fmla="*/ 822831 h 1713228"/>
              <a:gd name="connsiteX3" fmla="*/ 4370832 w 4370832"/>
              <a:gd name="connsiteY3" fmla="*/ 767967 h 1713228"/>
              <a:gd name="connsiteX4" fmla="*/ 4370832 w 4370832"/>
              <a:gd name="connsiteY4" fmla="*/ 1475484 h 1713228"/>
              <a:gd name="connsiteX5" fmla="*/ 0 w 4370832"/>
              <a:gd name="connsiteY5" fmla="*/ 1713228 h 1713228"/>
              <a:gd name="connsiteX6" fmla="*/ 237450 w 4370832"/>
              <a:gd name="connsiteY6" fmla="*/ 11720 h 1713228"/>
              <a:gd name="connsiteX0" fmla="*/ 3 w 4396894"/>
              <a:gd name="connsiteY0" fmla="*/ 37540 h 1713228"/>
              <a:gd name="connsiteX1" fmla="*/ 777528 w 4396894"/>
              <a:gd name="connsiteY1" fmla="*/ 0 h 1713228"/>
              <a:gd name="connsiteX2" fmla="*/ 825014 w 4396894"/>
              <a:gd name="connsiteY2" fmla="*/ 822831 h 1713228"/>
              <a:gd name="connsiteX3" fmla="*/ 4396894 w 4396894"/>
              <a:gd name="connsiteY3" fmla="*/ 767967 h 1713228"/>
              <a:gd name="connsiteX4" fmla="*/ 4396894 w 4396894"/>
              <a:gd name="connsiteY4" fmla="*/ 1475484 h 1713228"/>
              <a:gd name="connsiteX5" fmla="*/ 26062 w 4396894"/>
              <a:gd name="connsiteY5" fmla="*/ 1713228 h 1713228"/>
              <a:gd name="connsiteX6" fmla="*/ 3 w 4396894"/>
              <a:gd name="connsiteY6" fmla="*/ 37540 h 1713228"/>
              <a:gd name="connsiteX0" fmla="*/ -2 w 4396889"/>
              <a:gd name="connsiteY0" fmla="*/ 37540 h 1713228"/>
              <a:gd name="connsiteX1" fmla="*/ 777523 w 4396889"/>
              <a:gd name="connsiteY1" fmla="*/ 0 h 1713228"/>
              <a:gd name="connsiteX2" fmla="*/ 783474 w 4396889"/>
              <a:gd name="connsiteY2" fmla="*/ 1030400 h 1713228"/>
              <a:gd name="connsiteX3" fmla="*/ 4396889 w 4396889"/>
              <a:gd name="connsiteY3" fmla="*/ 767967 h 1713228"/>
              <a:gd name="connsiteX4" fmla="*/ 4396889 w 4396889"/>
              <a:gd name="connsiteY4" fmla="*/ 1475484 h 1713228"/>
              <a:gd name="connsiteX5" fmla="*/ 26057 w 4396889"/>
              <a:gd name="connsiteY5" fmla="*/ 1713228 h 1713228"/>
              <a:gd name="connsiteX6" fmla="*/ -2 w 4396889"/>
              <a:gd name="connsiteY6" fmla="*/ 37540 h 1713228"/>
              <a:gd name="connsiteX0" fmla="*/ -2 w 4396889"/>
              <a:gd name="connsiteY0" fmla="*/ 37540 h 1713228"/>
              <a:gd name="connsiteX1" fmla="*/ 777523 w 4396889"/>
              <a:gd name="connsiteY1" fmla="*/ 0 h 1713228"/>
              <a:gd name="connsiteX2" fmla="*/ 718774 w 4396889"/>
              <a:gd name="connsiteY2" fmla="*/ 1209032 h 1713228"/>
              <a:gd name="connsiteX3" fmla="*/ 4396889 w 4396889"/>
              <a:gd name="connsiteY3" fmla="*/ 767967 h 1713228"/>
              <a:gd name="connsiteX4" fmla="*/ 4396889 w 4396889"/>
              <a:gd name="connsiteY4" fmla="*/ 1475484 h 1713228"/>
              <a:gd name="connsiteX5" fmla="*/ 26057 w 4396889"/>
              <a:gd name="connsiteY5" fmla="*/ 1713228 h 1713228"/>
              <a:gd name="connsiteX6" fmla="*/ -2 w 4396889"/>
              <a:gd name="connsiteY6" fmla="*/ 37540 h 1713228"/>
              <a:gd name="connsiteX0" fmla="*/ -2 w 4396889"/>
              <a:gd name="connsiteY0" fmla="*/ 37540 h 1713228"/>
              <a:gd name="connsiteX1" fmla="*/ 777520 w 4396889"/>
              <a:gd name="connsiteY1" fmla="*/ -1 h 1713228"/>
              <a:gd name="connsiteX2" fmla="*/ 718774 w 4396889"/>
              <a:gd name="connsiteY2" fmla="*/ 1209032 h 1713228"/>
              <a:gd name="connsiteX3" fmla="*/ 4396889 w 4396889"/>
              <a:gd name="connsiteY3" fmla="*/ 767967 h 1713228"/>
              <a:gd name="connsiteX4" fmla="*/ 4396889 w 4396889"/>
              <a:gd name="connsiteY4" fmla="*/ 1475484 h 1713228"/>
              <a:gd name="connsiteX5" fmla="*/ 26057 w 4396889"/>
              <a:gd name="connsiteY5" fmla="*/ 1713228 h 1713228"/>
              <a:gd name="connsiteX6" fmla="*/ -2 w 4396889"/>
              <a:gd name="connsiteY6" fmla="*/ 37540 h 1713228"/>
              <a:gd name="connsiteX0" fmla="*/ -2 w 4396889"/>
              <a:gd name="connsiteY0" fmla="*/ -1 h 1675687"/>
              <a:gd name="connsiteX1" fmla="*/ 751484 w 4396889"/>
              <a:gd name="connsiteY1" fmla="*/ 172878 h 1675687"/>
              <a:gd name="connsiteX2" fmla="*/ 718774 w 4396889"/>
              <a:gd name="connsiteY2" fmla="*/ 1171491 h 1675687"/>
              <a:gd name="connsiteX3" fmla="*/ 4396889 w 4396889"/>
              <a:gd name="connsiteY3" fmla="*/ 730426 h 1675687"/>
              <a:gd name="connsiteX4" fmla="*/ 4396889 w 4396889"/>
              <a:gd name="connsiteY4" fmla="*/ 1437943 h 1675687"/>
              <a:gd name="connsiteX5" fmla="*/ 26057 w 4396889"/>
              <a:gd name="connsiteY5" fmla="*/ 1675687 h 1675687"/>
              <a:gd name="connsiteX6" fmla="*/ -2 w 4396889"/>
              <a:gd name="connsiteY6" fmla="*/ -1 h 1675687"/>
              <a:gd name="connsiteX0" fmla="*/ -1 w 4474548"/>
              <a:gd name="connsiteY0" fmla="*/ 61344 h 1502808"/>
              <a:gd name="connsiteX1" fmla="*/ 829143 w 4474548"/>
              <a:gd name="connsiteY1" fmla="*/ -1 h 1502808"/>
              <a:gd name="connsiteX2" fmla="*/ 796433 w 4474548"/>
              <a:gd name="connsiteY2" fmla="*/ 998612 h 1502808"/>
              <a:gd name="connsiteX3" fmla="*/ 4474548 w 4474548"/>
              <a:gd name="connsiteY3" fmla="*/ 557547 h 1502808"/>
              <a:gd name="connsiteX4" fmla="*/ 4474548 w 4474548"/>
              <a:gd name="connsiteY4" fmla="*/ 1265064 h 1502808"/>
              <a:gd name="connsiteX5" fmla="*/ 103716 w 4474548"/>
              <a:gd name="connsiteY5" fmla="*/ 1502808 h 1502808"/>
              <a:gd name="connsiteX6" fmla="*/ -1 w 4474548"/>
              <a:gd name="connsiteY6" fmla="*/ 61344 h 150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74548" h="1502808">
                <a:moveTo>
                  <a:pt x="-1" y="61344"/>
                </a:moveTo>
                <a:lnTo>
                  <a:pt x="829143" y="-1"/>
                </a:lnTo>
                <a:cubicBezTo>
                  <a:pt x="827877" y="144524"/>
                  <a:pt x="797699" y="854087"/>
                  <a:pt x="796433" y="998612"/>
                </a:cubicBezTo>
                <a:lnTo>
                  <a:pt x="4474548" y="557547"/>
                </a:lnTo>
                <a:lnTo>
                  <a:pt x="4474548" y="1265064"/>
                </a:lnTo>
                <a:lnTo>
                  <a:pt x="103716" y="1502808"/>
                </a:lnTo>
                <a:lnTo>
                  <a:pt x="-1" y="61344"/>
                </a:lnTo>
                <a:close/>
              </a:path>
            </a:pathLst>
          </a:custGeom>
          <a:solidFill>
            <a:srgbClr val="00B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L-Shape 17"/>
          <p:cNvSpPr/>
          <p:nvPr/>
        </p:nvSpPr>
        <p:spPr>
          <a:xfrm rot="18409825">
            <a:off x="1260123" y="26963709"/>
            <a:ext cx="548640" cy="274320"/>
          </a:xfrm>
          <a:custGeom>
            <a:avLst/>
            <a:gdLst>
              <a:gd name="connsiteX0" fmla="*/ 0 w 4389120"/>
              <a:gd name="connsiteY0" fmla="*/ 0 h 2914650"/>
              <a:gd name="connsiteX1" fmla="*/ 1018408 w 4389120"/>
              <a:gd name="connsiteY1" fmla="*/ 0 h 2914650"/>
              <a:gd name="connsiteX2" fmla="*/ 1018408 w 4389120"/>
              <a:gd name="connsiteY2" fmla="*/ 1457325 h 2914650"/>
              <a:gd name="connsiteX3" fmla="*/ 4389120 w 4389120"/>
              <a:gd name="connsiteY3" fmla="*/ 1457325 h 2914650"/>
              <a:gd name="connsiteX4" fmla="*/ 4389120 w 4389120"/>
              <a:gd name="connsiteY4" fmla="*/ 2914650 h 2914650"/>
              <a:gd name="connsiteX5" fmla="*/ 0 w 4389120"/>
              <a:gd name="connsiteY5" fmla="*/ 2914650 h 2914650"/>
              <a:gd name="connsiteX6" fmla="*/ 0 w 4389120"/>
              <a:gd name="connsiteY6" fmla="*/ 0 h 2914650"/>
              <a:gd name="connsiteX0" fmla="*/ 0 w 4389120"/>
              <a:gd name="connsiteY0" fmla="*/ 0 h 2914650"/>
              <a:gd name="connsiteX1" fmla="*/ 1018408 w 4389120"/>
              <a:gd name="connsiteY1" fmla="*/ 0 h 2914650"/>
              <a:gd name="connsiteX2" fmla="*/ 817240 w 4389120"/>
              <a:gd name="connsiteY2" fmla="*/ 1512189 h 2914650"/>
              <a:gd name="connsiteX3" fmla="*/ 4389120 w 4389120"/>
              <a:gd name="connsiteY3" fmla="*/ 1457325 h 2914650"/>
              <a:gd name="connsiteX4" fmla="*/ 4389120 w 4389120"/>
              <a:gd name="connsiteY4" fmla="*/ 2914650 h 2914650"/>
              <a:gd name="connsiteX5" fmla="*/ 0 w 4389120"/>
              <a:gd name="connsiteY5" fmla="*/ 2914650 h 2914650"/>
              <a:gd name="connsiteX6" fmla="*/ 0 w 4389120"/>
              <a:gd name="connsiteY6" fmla="*/ 0 h 2914650"/>
              <a:gd name="connsiteX0" fmla="*/ 0 w 4389120"/>
              <a:gd name="connsiteY0" fmla="*/ 0 h 2914650"/>
              <a:gd name="connsiteX1" fmla="*/ 1018408 w 4389120"/>
              <a:gd name="connsiteY1" fmla="*/ 0 h 2914650"/>
              <a:gd name="connsiteX2" fmla="*/ 817240 w 4389120"/>
              <a:gd name="connsiteY2" fmla="*/ 1512189 h 2914650"/>
              <a:gd name="connsiteX3" fmla="*/ 4389120 w 4389120"/>
              <a:gd name="connsiteY3" fmla="*/ 1457325 h 2914650"/>
              <a:gd name="connsiteX4" fmla="*/ 4389120 w 4389120"/>
              <a:gd name="connsiteY4" fmla="*/ 2164842 h 2914650"/>
              <a:gd name="connsiteX5" fmla="*/ 0 w 4389120"/>
              <a:gd name="connsiteY5" fmla="*/ 2914650 h 2914650"/>
              <a:gd name="connsiteX6" fmla="*/ 0 w 4389120"/>
              <a:gd name="connsiteY6" fmla="*/ 0 h 2914650"/>
              <a:gd name="connsiteX0" fmla="*/ 0 w 4389120"/>
              <a:gd name="connsiteY0" fmla="*/ 0 h 2402586"/>
              <a:gd name="connsiteX1" fmla="*/ 1018408 w 4389120"/>
              <a:gd name="connsiteY1" fmla="*/ 0 h 2402586"/>
              <a:gd name="connsiteX2" fmla="*/ 817240 w 4389120"/>
              <a:gd name="connsiteY2" fmla="*/ 1512189 h 2402586"/>
              <a:gd name="connsiteX3" fmla="*/ 4389120 w 4389120"/>
              <a:gd name="connsiteY3" fmla="*/ 1457325 h 2402586"/>
              <a:gd name="connsiteX4" fmla="*/ 4389120 w 4389120"/>
              <a:gd name="connsiteY4" fmla="*/ 2164842 h 2402586"/>
              <a:gd name="connsiteX5" fmla="*/ 18288 w 4389120"/>
              <a:gd name="connsiteY5" fmla="*/ 2402586 h 2402586"/>
              <a:gd name="connsiteX6" fmla="*/ 0 w 4389120"/>
              <a:gd name="connsiteY6" fmla="*/ 0 h 2402586"/>
              <a:gd name="connsiteX0" fmla="*/ 274320 w 4370832"/>
              <a:gd name="connsiteY0" fmla="*/ 0 h 2439162"/>
              <a:gd name="connsiteX1" fmla="*/ 1000120 w 4370832"/>
              <a:gd name="connsiteY1" fmla="*/ 36576 h 2439162"/>
              <a:gd name="connsiteX2" fmla="*/ 798952 w 4370832"/>
              <a:gd name="connsiteY2" fmla="*/ 1548765 h 2439162"/>
              <a:gd name="connsiteX3" fmla="*/ 4370832 w 4370832"/>
              <a:gd name="connsiteY3" fmla="*/ 1493901 h 2439162"/>
              <a:gd name="connsiteX4" fmla="*/ 4370832 w 4370832"/>
              <a:gd name="connsiteY4" fmla="*/ 2201418 h 2439162"/>
              <a:gd name="connsiteX5" fmla="*/ 0 w 4370832"/>
              <a:gd name="connsiteY5" fmla="*/ 2439162 h 2439162"/>
              <a:gd name="connsiteX6" fmla="*/ 274320 w 4370832"/>
              <a:gd name="connsiteY6" fmla="*/ 0 h 2439162"/>
              <a:gd name="connsiteX0" fmla="*/ 154480 w 4370832"/>
              <a:gd name="connsiteY0" fmla="*/ 1023545 h 2402587"/>
              <a:gd name="connsiteX1" fmla="*/ 1000120 w 4370832"/>
              <a:gd name="connsiteY1" fmla="*/ 1 h 2402587"/>
              <a:gd name="connsiteX2" fmla="*/ 798952 w 4370832"/>
              <a:gd name="connsiteY2" fmla="*/ 1512190 h 2402587"/>
              <a:gd name="connsiteX3" fmla="*/ 4370832 w 4370832"/>
              <a:gd name="connsiteY3" fmla="*/ 1457326 h 2402587"/>
              <a:gd name="connsiteX4" fmla="*/ 4370832 w 4370832"/>
              <a:gd name="connsiteY4" fmla="*/ 2164843 h 2402587"/>
              <a:gd name="connsiteX5" fmla="*/ 0 w 4370832"/>
              <a:gd name="connsiteY5" fmla="*/ 2402587 h 2402587"/>
              <a:gd name="connsiteX6" fmla="*/ 154480 w 4370832"/>
              <a:gd name="connsiteY6" fmla="*/ 1023545 h 2402587"/>
              <a:gd name="connsiteX0" fmla="*/ 154480 w 4370832"/>
              <a:gd name="connsiteY0" fmla="*/ 1023545 h 2402587"/>
              <a:gd name="connsiteX1" fmla="*/ 1000118 w 4370832"/>
              <a:gd name="connsiteY1" fmla="*/ 0 h 2402587"/>
              <a:gd name="connsiteX2" fmla="*/ 798952 w 4370832"/>
              <a:gd name="connsiteY2" fmla="*/ 1512190 h 2402587"/>
              <a:gd name="connsiteX3" fmla="*/ 4370832 w 4370832"/>
              <a:gd name="connsiteY3" fmla="*/ 1457326 h 2402587"/>
              <a:gd name="connsiteX4" fmla="*/ 4370832 w 4370832"/>
              <a:gd name="connsiteY4" fmla="*/ 2164843 h 2402587"/>
              <a:gd name="connsiteX5" fmla="*/ 0 w 4370832"/>
              <a:gd name="connsiteY5" fmla="*/ 2402587 h 2402587"/>
              <a:gd name="connsiteX6" fmla="*/ 154480 w 4370832"/>
              <a:gd name="connsiteY6" fmla="*/ 1023545 h 2402587"/>
              <a:gd name="connsiteX0" fmla="*/ 154480 w 4370832"/>
              <a:gd name="connsiteY0" fmla="*/ -2 h 1379040"/>
              <a:gd name="connsiteX1" fmla="*/ 802751 w 4370832"/>
              <a:gd name="connsiteY1" fmla="*/ 55067 h 1379040"/>
              <a:gd name="connsiteX2" fmla="*/ 798952 w 4370832"/>
              <a:gd name="connsiteY2" fmla="*/ 488643 h 1379040"/>
              <a:gd name="connsiteX3" fmla="*/ 4370832 w 4370832"/>
              <a:gd name="connsiteY3" fmla="*/ 433779 h 1379040"/>
              <a:gd name="connsiteX4" fmla="*/ 4370832 w 4370832"/>
              <a:gd name="connsiteY4" fmla="*/ 1141296 h 1379040"/>
              <a:gd name="connsiteX5" fmla="*/ 0 w 4370832"/>
              <a:gd name="connsiteY5" fmla="*/ 1379040 h 1379040"/>
              <a:gd name="connsiteX6" fmla="*/ 154480 w 4370832"/>
              <a:gd name="connsiteY6" fmla="*/ -2 h 1379040"/>
              <a:gd name="connsiteX0" fmla="*/ 154480 w 4370832"/>
              <a:gd name="connsiteY0" fmla="*/ 334186 h 1713228"/>
              <a:gd name="connsiteX1" fmla="*/ 751466 w 4370832"/>
              <a:gd name="connsiteY1" fmla="*/ 0 h 1713228"/>
              <a:gd name="connsiteX2" fmla="*/ 798952 w 4370832"/>
              <a:gd name="connsiteY2" fmla="*/ 822831 h 1713228"/>
              <a:gd name="connsiteX3" fmla="*/ 4370832 w 4370832"/>
              <a:gd name="connsiteY3" fmla="*/ 767967 h 1713228"/>
              <a:gd name="connsiteX4" fmla="*/ 4370832 w 4370832"/>
              <a:gd name="connsiteY4" fmla="*/ 1475484 h 1713228"/>
              <a:gd name="connsiteX5" fmla="*/ 0 w 4370832"/>
              <a:gd name="connsiteY5" fmla="*/ 1713228 h 1713228"/>
              <a:gd name="connsiteX6" fmla="*/ 154480 w 4370832"/>
              <a:gd name="connsiteY6" fmla="*/ 334186 h 1713228"/>
              <a:gd name="connsiteX0" fmla="*/ 237450 w 4370832"/>
              <a:gd name="connsiteY0" fmla="*/ 11720 h 1713228"/>
              <a:gd name="connsiteX1" fmla="*/ 751466 w 4370832"/>
              <a:gd name="connsiteY1" fmla="*/ 0 h 1713228"/>
              <a:gd name="connsiteX2" fmla="*/ 798952 w 4370832"/>
              <a:gd name="connsiteY2" fmla="*/ 822831 h 1713228"/>
              <a:gd name="connsiteX3" fmla="*/ 4370832 w 4370832"/>
              <a:gd name="connsiteY3" fmla="*/ 767967 h 1713228"/>
              <a:gd name="connsiteX4" fmla="*/ 4370832 w 4370832"/>
              <a:gd name="connsiteY4" fmla="*/ 1475484 h 1713228"/>
              <a:gd name="connsiteX5" fmla="*/ 0 w 4370832"/>
              <a:gd name="connsiteY5" fmla="*/ 1713228 h 1713228"/>
              <a:gd name="connsiteX6" fmla="*/ 237450 w 4370832"/>
              <a:gd name="connsiteY6" fmla="*/ 11720 h 1713228"/>
              <a:gd name="connsiteX0" fmla="*/ 3 w 4396894"/>
              <a:gd name="connsiteY0" fmla="*/ 37540 h 1713228"/>
              <a:gd name="connsiteX1" fmla="*/ 777528 w 4396894"/>
              <a:gd name="connsiteY1" fmla="*/ 0 h 1713228"/>
              <a:gd name="connsiteX2" fmla="*/ 825014 w 4396894"/>
              <a:gd name="connsiteY2" fmla="*/ 822831 h 1713228"/>
              <a:gd name="connsiteX3" fmla="*/ 4396894 w 4396894"/>
              <a:gd name="connsiteY3" fmla="*/ 767967 h 1713228"/>
              <a:gd name="connsiteX4" fmla="*/ 4396894 w 4396894"/>
              <a:gd name="connsiteY4" fmla="*/ 1475484 h 1713228"/>
              <a:gd name="connsiteX5" fmla="*/ 26062 w 4396894"/>
              <a:gd name="connsiteY5" fmla="*/ 1713228 h 1713228"/>
              <a:gd name="connsiteX6" fmla="*/ 3 w 4396894"/>
              <a:gd name="connsiteY6" fmla="*/ 37540 h 1713228"/>
              <a:gd name="connsiteX0" fmla="*/ -2 w 4396889"/>
              <a:gd name="connsiteY0" fmla="*/ 37540 h 1713228"/>
              <a:gd name="connsiteX1" fmla="*/ 777523 w 4396889"/>
              <a:gd name="connsiteY1" fmla="*/ 0 h 1713228"/>
              <a:gd name="connsiteX2" fmla="*/ 783474 w 4396889"/>
              <a:gd name="connsiteY2" fmla="*/ 1030400 h 1713228"/>
              <a:gd name="connsiteX3" fmla="*/ 4396889 w 4396889"/>
              <a:gd name="connsiteY3" fmla="*/ 767967 h 1713228"/>
              <a:gd name="connsiteX4" fmla="*/ 4396889 w 4396889"/>
              <a:gd name="connsiteY4" fmla="*/ 1475484 h 1713228"/>
              <a:gd name="connsiteX5" fmla="*/ 26057 w 4396889"/>
              <a:gd name="connsiteY5" fmla="*/ 1713228 h 1713228"/>
              <a:gd name="connsiteX6" fmla="*/ -2 w 4396889"/>
              <a:gd name="connsiteY6" fmla="*/ 37540 h 1713228"/>
              <a:gd name="connsiteX0" fmla="*/ -2 w 4396889"/>
              <a:gd name="connsiteY0" fmla="*/ 37540 h 1713228"/>
              <a:gd name="connsiteX1" fmla="*/ 777523 w 4396889"/>
              <a:gd name="connsiteY1" fmla="*/ 0 h 1713228"/>
              <a:gd name="connsiteX2" fmla="*/ 718774 w 4396889"/>
              <a:gd name="connsiteY2" fmla="*/ 1209032 h 1713228"/>
              <a:gd name="connsiteX3" fmla="*/ 4396889 w 4396889"/>
              <a:gd name="connsiteY3" fmla="*/ 767967 h 1713228"/>
              <a:gd name="connsiteX4" fmla="*/ 4396889 w 4396889"/>
              <a:gd name="connsiteY4" fmla="*/ 1475484 h 1713228"/>
              <a:gd name="connsiteX5" fmla="*/ 26057 w 4396889"/>
              <a:gd name="connsiteY5" fmla="*/ 1713228 h 1713228"/>
              <a:gd name="connsiteX6" fmla="*/ -2 w 4396889"/>
              <a:gd name="connsiteY6" fmla="*/ 37540 h 1713228"/>
              <a:gd name="connsiteX0" fmla="*/ -2 w 4396889"/>
              <a:gd name="connsiteY0" fmla="*/ 37540 h 1713228"/>
              <a:gd name="connsiteX1" fmla="*/ 777520 w 4396889"/>
              <a:gd name="connsiteY1" fmla="*/ -1 h 1713228"/>
              <a:gd name="connsiteX2" fmla="*/ 718774 w 4396889"/>
              <a:gd name="connsiteY2" fmla="*/ 1209032 h 1713228"/>
              <a:gd name="connsiteX3" fmla="*/ 4396889 w 4396889"/>
              <a:gd name="connsiteY3" fmla="*/ 767967 h 1713228"/>
              <a:gd name="connsiteX4" fmla="*/ 4396889 w 4396889"/>
              <a:gd name="connsiteY4" fmla="*/ 1475484 h 1713228"/>
              <a:gd name="connsiteX5" fmla="*/ 26057 w 4396889"/>
              <a:gd name="connsiteY5" fmla="*/ 1713228 h 1713228"/>
              <a:gd name="connsiteX6" fmla="*/ -2 w 4396889"/>
              <a:gd name="connsiteY6" fmla="*/ 37540 h 1713228"/>
              <a:gd name="connsiteX0" fmla="*/ -2 w 4396889"/>
              <a:gd name="connsiteY0" fmla="*/ -1 h 1675687"/>
              <a:gd name="connsiteX1" fmla="*/ 751484 w 4396889"/>
              <a:gd name="connsiteY1" fmla="*/ 172878 h 1675687"/>
              <a:gd name="connsiteX2" fmla="*/ 718774 w 4396889"/>
              <a:gd name="connsiteY2" fmla="*/ 1171491 h 1675687"/>
              <a:gd name="connsiteX3" fmla="*/ 4396889 w 4396889"/>
              <a:gd name="connsiteY3" fmla="*/ 730426 h 1675687"/>
              <a:gd name="connsiteX4" fmla="*/ 4396889 w 4396889"/>
              <a:gd name="connsiteY4" fmla="*/ 1437943 h 1675687"/>
              <a:gd name="connsiteX5" fmla="*/ 26057 w 4396889"/>
              <a:gd name="connsiteY5" fmla="*/ 1675687 h 1675687"/>
              <a:gd name="connsiteX6" fmla="*/ -2 w 4396889"/>
              <a:gd name="connsiteY6" fmla="*/ -1 h 1675687"/>
              <a:gd name="connsiteX0" fmla="*/ -1 w 4474548"/>
              <a:gd name="connsiteY0" fmla="*/ 61344 h 1502808"/>
              <a:gd name="connsiteX1" fmla="*/ 829143 w 4474548"/>
              <a:gd name="connsiteY1" fmla="*/ -1 h 1502808"/>
              <a:gd name="connsiteX2" fmla="*/ 796433 w 4474548"/>
              <a:gd name="connsiteY2" fmla="*/ 998612 h 1502808"/>
              <a:gd name="connsiteX3" fmla="*/ 4474548 w 4474548"/>
              <a:gd name="connsiteY3" fmla="*/ 557547 h 1502808"/>
              <a:gd name="connsiteX4" fmla="*/ 4474548 w 4474548"/>
              <a:gd name="connsiteY4" fmla="*/ 1265064 h 1502808"/>
              <a:gd name="connsiteX5" fmla="*/ 103716 w 4474548"/>
              <a:gd name="connsiteY5" fmla="*/ 1502808 h 1502808"/>
              <a:gd name="connsiteX6" fmla="*/ -1 w 4474548"/>
              <a:gd name="connsiteY6" fmla="*/ 61344 h 150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74548" h="1502808">
                <a:moveTo>
                  <a:pt x="-1" y="61344"/>
                </a:moveTo>
                <a:lnTo>
                  <a:pt x="829143" y="-1"/>
                </a:lnTo>
                <a:cubicBezTo>
                  <a:pt x="827877" y="144524"/>
                  <a:pt x="797699" y="854087"/>
                  <a:pt x="796433" y="998612"/>
                </a:cubicBezTo>
                <a:lnTo>
                  <a:pt x="4474548" y="557547"/>
                </a:lnTo>
                <a:lnTo>
                  <a:pt x="4474548" y="1265064"/>
                </a:lnTo>
                <a:lnTo>
                  <a:pt x="103716" y="1502808"/>
                </a:lnTo>
                <a:lnTo>
                  <a:pt x="-1" y="61344"/>
                </a:lnTo>
                <a:close/>
              </a:path>
            </a:pathLst>
          </a:custGeom>
          <a:solidFill>
            <a:srgbClr val="00B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L-Shape 17"/>
          <p:cNvSpPr/>
          <p:nvPr/>
        </p:nvSpPr>
        <p:spPr>
          <a:xfrm rot="18409825">
            <a:off x="1260124" y="28683457"/>
            <a:ext cx="548640" cy="274320"/>
          </a:xfrm>
          <a:custGeom>
            <a:avLst/>
            <a:gdLst>
              <a:gd name="connsiteX0" fmla="*/ 0 w 4389120"/>
              <a:gd name="connsiteY0" fmla="*/ 0 h 2914650"/>
              <a:gd name="connsiteX1" fmla="*/ 1018408 w 4389120"/>
              <a:gd name="connsiteY1" fmla="*/ 0 h 2914650"/>
              <a:gd name="connsiteX2" fmla="*/ 1018408 w 4389120"/>
              <a:gd name="connsiteY2" fmla="*/ 1457325 h 2914650"/>
              <a:gd name="connsiteX3" fmla="*/ 4389120 w 4389120"/>
              <a:gd name="connsiteY3" fmla="*/ 1457325 h 2914650"/>
              <a:gd name="connsiteX4" fmla="*/ 4389120 w 4389120"/>
              <a:gd name="connsiteY4" fmla="*/ 2914650 h 2914650"/>
              <a:gd name="connsiteX5" fmla="*/ 0 w 4389120"/>
              <a:gd name="connsiteY5" fmla="*/ 2914650 h 2914650"/>
              <a:gd name="connsiteX6" fmla="*/ 0 w 4389120"/>
              <a:gd name="connsiteY6" fmla="*/ 0 h 2914650"/>
              <a:gd name="connsiteX0" fmla="*/ 0 w 4389120"/>
              <a:gd name="connsiteY0" fmla="*/ 0 h 2914650"/>
              <a:gd name="connsiteX1" fmla="*/ 1018408 w 4389120"/>
              <a:gd name="connsiteY1" fmla="*/ 0 h 2914650"/>
              <a:gd name="connsiteX2" fmla="*/ 817240 w 4389120"/>
              <a:gd name="connsiteY2" fmla="*/ 1512189 h 2914650"/>
              <a:gd name="connsiteX3" fmla="*/ 4389120 w 4389120"/>
              <a:gd name="connsiteY3" fmla="*/ 1457325 h 2914650"/>
              <a:gd name="connsiteX4" fmla="*/ 4389120 w 4389120"/>
              <a:gd name="connsiteY4" fmla="*/ 2914650 h 2914650"/>
              <a:gd name="connsiteX5" fmla="*/ 0 w 4389120"/>
              <a:gd name="connsiteY5" fmla="*/ 2914650 h 2914650"/>
              <a:gd name="connsiteX6" fmla="*/ 0 w 4389120"/>
              <a:gd name="connsiteY6" fmla="*/ 0 h 2914650"/>
              <a:gd name="connsiteX0" fmla="*/ 0 w 4389120"/>
              <a:gd name="connsiteY0" fmla="*/ 0 h 2914650"/>
              <a:gd name="connsiteX1" fmla="*/ 1018408 w 4389120"/>
              <a:gd name="connsiteY1" fmla="*/ 0 h 2914650"/>
              <a:gd name="connsiteX2" fmla="*/ 817240 w 4389120"/>
              <a:gd name="connsiteY2" fmla="*/ 1512189 h 2914650"/>
              <a:gd name="connsiteX3" fmla="*/ 4389120 w 4389120"/>
              <a:gd name="connsiteY3" fmla="*/ 1457325 h 2914650"/>
              <a:gd name="connsiteX4" fmla="*/ 4389120 w 4389120"/>
              <a:gd name="connsiteY4" fmla="*/ 2164842 h 2914650"/>
              <a:gd name="connsiteX5" fmla="*/ 0 w 4389120"/>
              <a:gd name="connsiteY5" fmla="*/ 2914650 h 2914650"/>
              <a:gd name="connsiteX6" fmla="*/ 0 w 4389120"/>
              <a:gd name="connsiteY6" fmla="*/ 0 h 2914650"/>
              <a:gd name="connsiteX0" fmla="*/ 0 w 4389120"/>
              <a:gd name="connsiteY0" fmla="*/ 0 h 2402586"/>
              <a:gd name="connsiteX1" fmla="*/ 1018408 w 4389120"/>
              <a:gd name="connsiteY1" fmla="*/ 0 h 2402586"/>
              <a:gd name="connsiteX2" fmla="*/ 817240 w 4389120"/>
              <a:gd name="connsiteY2" fmla="*/ 1512189 h 2402586"/>
              <a:gd name="connsiteX3" fmla="*/ 4389120 w 4389120"/>
              <a:gd name="connsiteY3" fmla="*/ 1457325 h 2402586"/>
              <a:gd name="connsiteX4" fmla="*/ 4389120 w 4389120"/>
              <a:gd name="connsiteY4" fmla="*/ 2164842 h 2402586"/>
              <a:gd name="connsiteX5" fmla="*/ 18288 w 4389120"/>
              <a:gd name="connsiteY5" fmla="*/ 2402586 h 2402586"/>
              <a:gd name="connsiteX6" fmla="*/ 0 w 4389120"/>
              <a:gd name="connsiteY6" fmla="*/ 0 h 2402586"/>
              <a:gd name="connsiteX0" fmla="*/ 274320 w 4370832"/>
              <a:gd name="connsiteY0" fmla="*/ 0 h 2439162"/>
              <a:gd name="connsiteX1" fmla="*/ 1000120 w 4370832"/>
              <a:gd name="connsiteY1" fmla="*/ 36576 h 2439162"/>
              <a:gd name="connsiteX2" fmla="*/ 798952 w 4370832"/>
              <a:gd name="connsiteY2" fmla="*/ 1548765 h 2439162"/>
              <a:gd name="connsiteX3" fmla="*/ 4370832 w 4370832"/>
              <a:gd name="connsiteY3" fmla="*/ 1493901 h 2439162"/>
              <a:gd name="connsiteX4" fmla="*/ 4370832 w 4370832"/>
              <a:gd name="connsiteY4" fmla="*/ 2201418 h 2439162"/>
              <a:gd name="connsiteX5" fmla="*/ 0 w 4370832"/>
              <a:gd name="connsiteY5" fmla="*/ 2439162 h 2439162"/>
              <a:gd name="connsiteX6" fmla="*/ 274320 w 4370832"/>
              <a:gd name="connsiteY6" fmla="*/ 0 h 2439162"/>
              <a:gd name="connsiteX0" fmla="*/ 154480 w 4370832"/>
              <a:gd name="connsiteY0" fmla="*/ 1023545 h 2402587"/>
              <a:gd name="connsiteX1" fmla="*/ 1000120 w 4370832"/>
              <a:gd name="connsiteY1" fmla="*/ 1 h 2402587"/>
              <a:gd name="connsiteX2" fmla="*/ 798952 w 4370832"/>
              <a:gd name="connsiteY2" fmla="*/ 1512190 h 2402587"/>
              <a:gd name="connsiteX3" fmla="*/ 4370832 w 4370832"/>
              <a:gd name="connsiteY3" fmla="*/ 1457326 h 2402587"/>
              <a:gd name="connsiteX4" fmla="*/ 4370832 w 4370832"/>
              <a:gd name="connsiteY4" fmla="*/ 2164843 h 2402587"/>
              <a:gd name="connsiteX5" fmla="*/ 0 w 4370832"/>
              <a:gd name="connsiteY5" fmla="*/ 2402587 h 2402587"/>
              <a:gd name="connsiteX6" fmla="*/ 154480 w 4370832"/>
              <a:gd name="connsiteY6" fmla="*/ 1023545 h 2402587"/>
              <a:gd name="connsiteX0" fmla="*/ 154480 w 4370832"/>
              <a:gd name="connsiteY0" fmla="*/ 1023545 h 2402587"/>
              <a:gd name="connsiteX1" fmla="*/ 1000118 w 4370832"/>
              <a:gd name="connsiteY1" fmla="*/ 0 h 2402587"/>
              <a:gd name="connsiteX2" fmla="*/ 798952 w 4370832"/>
              <a:gd name="connsiteY2" fmla="*/ 1512190 h 2402587"/>
              <a:gd name="connsiteX3" fmla="*/ 4370832 w 4370832"/>
              <a:gd name="connsiteY3" fmla="*/ 1457326 h 2402587"/>
              <a:gd name="connsiteX4" fmla="*/ 4370832 w 4370832"/>
              <a:gd name="connsiteY4" fmla="*/ 2164843 h 2402587"/>
              <a:gd name="connsiteX5" fmla="*/ 0 w 4370832"/>
              <a:gd name="connsiteY5" fmla="*/ 2402587 h 2402587"/>
              <a:gd name="connsiteX6" fmla="*/ 154480 w 4370832"/>
              <a:gd name="connsiteY6" fmla="*/ 1023545 h 2402587"/>
              <a:gd name="connsiteX0" fmla="*/ 154480 w 4370832"/>
              <a:gd name="connsiteY0" fmla="*/ -2 h 1379040"/>
              <a:gd name="connsiteX1" fmla="*/ 802751 w 4370832"/>
              <a:gd name="connsiteY1" fmla="*/ 55067 h 1379040"/>
              <a:gd name="connsiteX2" fmla="*/ 798952 w 4370832"/>
              <a:gd name="connsiteY2" fmla="*/ 488643 h 1379040"/>
              <a:gd name="connsiteX3" fmla="*/ 4370832 w 4370832"/>
              <a:gd name="connsiteY3" fmla="*/ 433779 h 1379040"/>
              <a:gd name="connsiteX4" fmla="*/ 4370832 w 4370832"/>
              <a:gd name="connsiteY4" fmla="*/ 1141296 h 1379040"/>
              <a:gd name="connsiteX5" fmla="*/ 0 w 4370832"/>
              <a:gd name="connsiteY5" fmla="*/ 1379040 h 1379040"/>
              <a:gd name="connsiteX6" fmla="*/ 154480 w 4370832"/>
              <a:gd name="connsiteY6" fmla="*/ -2 h 1379040"/>
              <a:gd name="connsiteX0" fmla="*/ 154480 w 4370832"/>
              <a:gd name="connsiteY0" fmla="*/ 334186 h 1713228"/>
              <a:gd name="connsiteX1" fmla="*/ 751466 w 4370832"/>
              <a:gd name="connsiteY1" fmla="*/ 0 h 1713228"/>
              <a:gd name="connsiteX2" fmla="*/ 798952 w 4370832"/>
              <a:gd name="connsiteY2" fmla="*/ 822831 h 1713228"/>
              <a:gd name="connsiteX3" fmla="*/ 4370832 w 4370832"/>
              <a:gd name="connsiteY3" fmla="*/ 767967 h 1713228"/>
              <a:gd name="connsiteX4" fmla="*/ 4370832 w 4370832"/>
              <a:gd name="connsiteY4" fmla="*/ 1475484 h 1713228"/>
              <a:gd name="connsiteX5" fmla="*/ 0 w 4370832"/>
              <a:gd name="connsiteY5" fmla="*/ 1713228 h 1713228"/>
              <a:gd name="connsiteX6" fmla="*/ 154480 w 4370832"/>
              <a:gd name="connsiteY6" fmla="*/ 334186 h 1713228"/>
              <a:gd name="connsiteX0" fmla="*/ 237450 w 4370832"/>
              <a:gd name="connsiteY0" fmla="*/ 11720 h 1713228"/>
              <a:gd name="connsiteX1" fmla="*/ 751466 w 4370832"/>
              <a:gd name="connsiteY1" fmla="*/ 0 h 1713228"/>
              <a:gd name="connsiteX2" fmla="*/ 798952 w 4370832"/>
              <a:gd name="connsiteY2" fmla="*/ 822831 h 1713228"/>
              <a:gd name="connsiteX3" fmla="*/ 4370832 w 4370832"/>
              <a:gd name="connsiteY3" fmla="*/ 767967 h 1713228"/>
              <a:gd name="connsiteX4" fmla="*/ 4370832 w 4370832"/>
              <a:gd name="connsiteY4" fmla="*/ 1475484 h 1713228"/>
              <a:gd name="connsiteX5" fmla="*/ 0 w 4370832"/>
              <a:gd name="connsiteY5" fmla="*/ 1713228 h 1713228"/>
              <a:gd name="connsiteX6" fmla="*/ 237450 w 4370832"/>
              <a:gd name="connsiteY6" fmla="*/ 11720 h 1713228"/>
              <a:gd name="connsiteX0" fmla="*/ 3 w 4396894"/>
              <a:gd name="connsiteY0" fmla="*/ 37540 h 1713228"/>
              <a:gd name="connsiteX1" fmla="*/ 777528 w 4396894"/>
              <a:gd name="connsiteY1" fmla="*/ 0 h 1713228"/>
              <a:gd name="connsiteX2" fmla="*/ 825014 w 4396894"/>
              <a:gd name="connsiteY2" fmla="*/ 822831 h 1713228"/>
              <a:gd name="connsiteX3" fmla="*/ 4396894 w 4396894"/>
              <a:gd name="connsiteY3" fmla="*/ 767967 h 1713228"/>
              <a:gd name="connsiteX4" fmla="*/ 4396894 w 4396894"/>
              <a:gd name="connsiteY4" fmla="*/ 1475484 h 1713228"/>
              <a:gd name="connsiteX5" fmla="*/ 26062 w 4396894"/>
              <a:gd name="connsiteY5" fmla="*/ 1713228 h 1713228"/>
              <a:gd name="connsiteX6" fmla="*/ 3 w 4396894"/>
              <a:gd name="connsiteY6" fmla="*/ 37540 h 1713228"/>
              <a:gd name="connsiteX0" fmla="*/ -2 w 4396889"/>
              <a:gd name="connsiteY0" fmla="*/ 37540 h 1713228"/>
              <a:gd name="connsiteX1" fmla="*/ 777523 w 4396889"/>
              <a:gd name="connsiteY1" fmla="*/ 0 h 1713228"/>
              <a:gd name="connsiteX2" fmla="*/ 783474 w 4396889"/>
              <a:gd name="connsiteY2" fmla="*/ 1030400 h 1713228"/>
              <a:gd name="connsiteX3" fmla="*/ 4396889 w 4396889"/>
              <a:gd name="connsiteY3" fmla="*/ 767967 h 1713228"/>
              <a:gd name="connsiteX4" fmla="*/ 4396889 w 4396889"/>
              <a:gd name="connsiteY4" fmla="*/ 1475484 h 1713228"/>
              <a:gd name="connsiteX5" fmla="*/ 26057 w 4396889"/>
              <a:gd name="connsiteY5" fmla="*/ 1713228 h 1713228"/>
              <a:gd name="connsiteX6" fmla="*/ -2 w 4396889"/>
              <a:gd name="connsiteY6" fmla="*/ 37540 h 1713228"/>
              <a:gd name="connsiteX0" fmla="*/ -2 w 4396889"/>
              <a:gd name="connsiteY0" fmla="*/ 37540 h 1713228"/>
              <a:gd name="connsiteX1" fmla="*/ 777523 w 4396889"/>
              <a:gd name="connsiteY1" fmla="*/ 0 h 1713228"/>
              <a:gd name="connsiteX2" fmla="*/ 718774 w 4396889"/>
              <a:gd name="connsiteY2" fmla="*/ 1209032 h 1713228"/>
              <a:gd name="connsiteX3" fmla="*/ 4396889 w 4396889"/>
              <a:gd name="connsiteY3" fmla="*/ 767967 h 1713228"/>
              <a:gd name="connsiteX4" fmla="*/ 4396889 w 4396889"/>
              <a:gd name="connsiteY4" fmla="*/ 1475484 h 1713228"/>
              <a:gd name="connsiteX5" fmla="*/ 26057 w 4396889"/>
              <a:gd name="connsiteY5" fmla="*/ 1713228 h 1713228"/>
              <a:gd name="connsiteX6" fmla="*/ -2 w 4396889"/>
              <a:gd name="connsiteY6" fmla="*/ 37540 h 1713228"/>
              <a:gd name="connsiteX0" fmla="*/ -2 w 4396889"/>
              <a:gd name="connsiteY0" fmla="*/ 37540 h 1713228"/>
              <a:gd name="connsiteX1" fmla="*/ 777520 w 4396889"/>
              <a:gd name="connsiteY1" fmla="*/ -1 h 1713228"/>
              <a:gd name="connsiteX2" fmla="*/ 718774 w 4396889"/>
              <a:gd name="connsiteY2" fmla="*/ 1209032 h 1713228"/>
              <a:gd name="connsiteX3" fmla="*/ 4396889 w 4396889"/>
              <a:gd name="connsiteY3" fmla="*/ 767967 h 1713228"/>
              <a:gd name="connsiteX4" fmla="*/ 4396889 w 4396889"/>
              <a:gd name="connsiteY4" fmla="*/ 1475484 h 1713228"/>
              <a:gd name="connsiteX5" fmla="*/ 26057 w 4396889"/>
              <a:gd name="connsiteY5" fmla="*/ 1713228 h 1713228"/>
              <a:gd name="connsiteX6" fmla="*/ -2 w 4396889"/>
              <a:gd name="connsiteY6" fmla="*/ 37540 h 1713228"/>
              <a:gd name="connsiteX0" fmla="*/ -2 w 4396889"/>
              <a:gd name="connsiteY0" fmla="*/ -1 h 1675687"/>
              <a:gd name="connsiteX1" fmla="*/ 751484 w 4396889"/>
              <a:gd name="connsiteY1" fmla="*/ 172878 h 1675687"/>
              <a:gd name="connsiteX2" fmla="*/ 718774 w 4396889"/>
              <a:gd name="connsiteY2" fmla="*/ 1171491 h 1675687"/>
              <a:gd name="connsiteX3" fmla="*/ 4396889 w 4396889"/>
              <a:gd name="connsiteY3" fmla="*/ 730426 h 1675687"/>
              <a:gd name="connsiteX4" fmla="*/ 4396889 w 4396889"/>
              <a:gd name="connsiteY4" fmla="*/ 1437943 h 1675687"/>
              <a:gd name="connsiteX5" fmla="*/ 26057 w 4396889"/>
              <a:gd name="connsiteY5" fmla="*/ 1675687 h 1675687"/>
              <a:gd name="connsiteX6" fmla="*/ -2 w 4396889"/>
              <a:gd name="connsiteY6" fmla="*/ -1 h 1675687"/>
              <a:gd name="connsiteX0" fmla="*/ -1 w 4474548"/>
              <a:gd name="connsiteY0" fmla="*/ 61344 h 1502808"/>
              <a:gd name="connsiteX1" fmla="*/ 829143 w 4474548"/>
              <a:gd name="connsiteY1" fmla="*/ -1 h 1502808"/>
              <a:gd name="connsiteX2" fmla="*/ 796433 w 4474548"/>
              <a:gd name="connsiteY2" fmla="*/ 998612 h 1502808"/>
              <a:gd name="connsiteX3" fmla="*/ 4474548 w 4474548"/>
              <a:gd name="connsiteY3" fmla="*/ 557547 h 1502808"/>
              <a:gd name="connsiteX4" fmla="*/ 4474548 w 4474548"/>
              <a:gd name="connsiteY4" fmla="*/ 1265064 h 1502808"/>
              <a:gd name="connsiteX5" fmla="*/ 103716 w 4474548"/>
              <a:gd name="connsiteY5" fmla="*/ 1502808 h 1502808"/>
              <a:gd name="connsiteX6" fmla="*/ -1 w 4474548"/>
              <a:gd name="connsiteY6" fmla="*/ 61344 h 150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74548" h="1502808">
                <a:moveTo>
                  <a:pt x="-1" y="61344"/>
                </a:moveTo>
                <a:lnTo>
                  <a:pt x="829143" y="-1"/>
                </a:lnTo>
                <a:cubicBezTo>
                  <a:pt x="827877" y="144524"/>
                  <a:pt x="797699" y="854087"/>
                  <a:pt x="796433" y="998612"/>
                </a:cubicBezTo>
                <a:lnTo>
                  <a:pt x="4474548" y="557547"/>
                </a:lnTo>
                <a:lnTo>
                  <a:pt x="4474548" y="1265064"/>
                </a:lnTo>
                <a:lnTo>
                  <a:pt x="103716" y="1502808"/>
                </a:lnTo>
                <a:lnTo>
                  <a:pt x="-1" y="61344"/>
                </a:lnTo>
                <a:close/>
              </a:path>
            </a:pathLst>
          </a:custGeom>
          <a:solidFill>
            <a:srgbClr val="00B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L-Shape 17"/>
          <p:cNvSpPr/>
          <p:nvPr/>
        </p:nvSpPr>
        <p:spPr>
          <a:xfrm rot="18409825">
            <a:off x="1260123" y="31250213"/>
            <a:ext cx="548640" cy="274320"/>
          </a:xfrm>
          <a:custGeom>
            <a:avLst/>
            <a:gdLst>
              <a:gd name="connsiteX0" fmla="*/ 0 w 4389120"/>
              <a:gd name="connsiteY0" fmla="*/ 0 h 2914650"/>
              <a:gd name="connsiteX1" fmla="*/ 1018408 w 4389120"/>
              <a:gd name="connsiteY1" fmla="*/ 0 h 2914650"/>
              <a:gd name="connsiteX2" fmla="*/ 1018408 w 4389120"/>
              <a:gd name="connsiteY2" fmla="*/ 1457325 h 2914650"/>
              <a:gd name="connsiteX3" fmla="*/ 4389120 w 4389120"/>
              <a:gd name="connsiteY3" fmla="*/ 1457325 h 2914650"/>
              <a:gd name="connsiteX4" fmla="*/ 4389120 w 4389120"/>
              <a:gd name="connsiteY4" fmla="*/ 2914650 h 2914650"/>
              <a:gd name="connsiteX5" fmla="*/ 0 w 4389120"/>
              <a:gd name="connsiteY5" fmla="*/ 2914650 h 2914650"/>
              <a:gd name="connsiteX6" fmla="*/ 0 w 4389120"/>
              <a:gd name="connsiteY6" fmla="*/ 0 h 2914650"/>
              <a:gd name="connsiteX0" fmla="*/ 0 w 4389120"/>
              <a:gd name="connsiteY0" fmla="*/ 0 h 2914650"/>
              <a:gd name="connsiteX1" fmla="*/ 1018408 w 4389120"/>
              <a:gd name="connsiteY1" fmla="*/ 0 h 2914650"/>
              <a:gd name="connsiteX2" fmla="*/ 817240 w 4389120"/>
              <a:gd name="connsiteY2" fmla="*/ 1512189 h 2914650"/>
              <a:gd name="connsiteX3" fmla="*/ 4389120 w 4389120"/>
              <a:gd name="connsiteY3" fmla="*/ 1457325 h 2914650"/>
              <a:gd name="connsiteX4" fmla="*/ 4389120 w 4389120"/>
              <a:gd name="connsiteY4" fmla="*/ 2914650 h 2914650"/>
              <a:gd name="connsiteX5" fmla="*/ 0 w 4389120"/>
              <a:gd name="connsiteY5" fmla="*/ 2914650 h 2914650"/>
              <a:gd name="connsiteX6" fmla="*/ 0 w 4389120"/>
              <a:gd name="connsiteY6" fmla="*/ 0 h 2914650"/>
              <a:gd name="connsiteX0" fmla="*/ 0 w 4389120"/>
              <a:gd name="connsiteY0" fmla="*/ 0 h 2914650"/>
              <a:gd name="connsiteX1" fmla="*/ 1018408 w 4389120"/>
              <a:gd name="connsiteY1" fmla="*/ 0 h 2914650"/>
              <a:gd name="connsiteX2" fmla="*/ 817240 w 4389120"/>
              <a:gd name="connsiteY2" fmla="*/ 1512189 h 2914650"/>
              <a:gd name="connsiteX3" fmla="*/ 4389120 w 4389120"/>
              <a:gd name="connsiteY3" fmla="*/ 1457325 h 2914650"/>
              <a:gd name="connsiteX4" fmla="*/ 4389120 w 4389120"/>
              <a:gd name="connsiteY4" fmla="*/ 2164842 h 2914650"/>
              <a:gd name="connsiteX5" fmla="*/ 0 w 4389120"/>
              <a:gd name="connsiteY5" fmla="*/ 2914650 h 2914650"/>
              <a:gd name="connsiteX6" fmla="*/ 0 w 4389120"/>
              <a:gd name="connsiteY6" fmla="*/ 0 h 2914650"/>
              <a:gd name="connsiteX0" fmla="*/ 0 w 4389120"/>
              <a:gd name="connsiteY0" fmla="*/ 0 h 2402586"/>
              <a:gd name="connsiteX1" fmla="*/ 1018408 w 4389120"/>
              <a:gd name="connsiteY1" fmla="*/ 0 h 2402586"/>
              <a:gd name="connsiteX2" fmla="*/ 817240 w 4389120"/>
              <a:gd name="connsiteY2" fmla="*/ 1512189 h 2402586"/>
              <a:gd name="connsiteX3" fmla="*/ 4389120 w 4389120"/>
              <a:gd name="connsiteY3" fmla="*/ 1457325 h 2402586"/>
              <a:gd name="connsiteX4" fmla="*/ 4389120 w 4389120"/>
              <a:gd name="connsiteY4" fmla="*/ 2164842 h 2402586"/>
              <a:gd name="connsiteX5" fmla="*/ 18288 w 4389120"/>
              <a:gd name="connsiteY5" fmla="*/ 2402586 h 2402586"/>
              <a:gd name="connsiteX6" fmla="*/ 0 w 4389120"/>
              <a:gd name="connsiteY6" fmla="*/ 0 h 2402586"/>
              <a:gd name="connsiteX0" fmla="*/ 274320 w 4370832"/>
              <a:gd name="connsiteY0" fmla="*/ 0 h 2439162"/>
              <a:gd name="connsiteX1" fmla="*/ 1000120 w 4370832"/>
              <a:gd name="connsiteY1" fmla="*/ 36576 h 2439162"/>
              <a:gd name="connsiteX2" fmla="*/ 798952 w 4370832"/>
              <a:gd name="connsiteY2" fmla="*/ 1548765 h 2439162"/>
              <a:gd name="connsiteX3" fmla="*/ 4370832 w 4370832"/>
              <a:gd name="connsiteY3" fmla="*/ 1493901 h 2439162"/>
              <a:gd name="connsiteX4" fmla="*/ 4370832 w 4370832"/>
              <a:gd name="connsiteY4" fmla="*/ 2201418 h 2439162"/>
              <a:gd name="connsiteX5" fmla="*/ 0 w 4370832"/>
              <a:gd name="connsiteY5" fmla="*/ 2439162 h 2439162"/>
              <a:gd name="connsiteX6" fmla="*/ 274320 w 4370832"/>
              <a:gd name="connsiteY6" fmla="*/ 0 h 2439162"/>
              <a:gd name="connsiteX0" fmla="*/ 154480 w 4370832"/>
              <a:gd name="connsiteY0" fmla="*/ 1023545 h 2402587"/>
              <a:gd name="connsiteX1" fmla="*/ 1000120 w 4370832"/>
              <a:gd name="connsiteY1" fmla="*/ 1 h 2402587"/>
              <a:gd name="connsiteX2" fmla="*/ 798952 w 4370832"/>
              <a:gd name="connsiteY2" fmla="*/ 1512190 h 2402587"/>
              <a:gd name="connsiteX3" fmla="*/ 4370832 w 4370832"/>
              <a:gd name="connsiteY3" fmla="*/ 1457326 h 2402587"/>
              <a:gd name="connsiteX4" fmla="*/ 4370832 w 4370832"/>
              <a:gd name="connsiteY4" fmla="*/ 2164843 h 2402587"/>
              <a:gd name="connsiteX5" fmla="*/ 0 w 4370832"/>
              <a:gd name="connsiteY5" fmla="*/ 2402587 h 2402587"/>
              <a:gd name="connsiteX6" fmla="*/ 154480 w 4370832"/>
              <a:gd name="connsiteY6" fmla="*/ 1023545 h 2402587"/>
              <a:gd name="connsiteX0" fmla="*/ 154480 w 4370832"/>
              <a:gd name="connsiteY0" fmla="*/ 1023545 h 2402587"/>
              <a:gd name="connsiteX1" fmla="*/ 1000118 w 4370832"/>
              <a:gd name="connsiteY1" fmla="*/ 0 h 2402587"/>
              <a:gd name="connsiteX2" fmla="*/ 798952 w 4370832"/>
              <a:gd name="connsiteY2" fmla="*/ 1512190 h 2402587"/>
              <a:gd name="connsiteX3" fmla="*/ 4370832 w 4370832"/>
              <a:gd name="connsiteY3" fmla="*/ 1457326 h 2402587"/>
              <a:gd name="connsiteX4" fmla="*/ 4370832 w 4370832"/>
              <a:gd name="connsiteY4" fmla="*/ 2164843 h 2402587"/>
              <a:gd name="connsiteX5" fmla="*/ 0 w 4370832"/>
              <a:gd name="connsiteY5" fmla="*/ 2402587 h 2402587"/>
              <a:gd name="connsiteX6" fmla="*/ 154480 w 4370832"/>
              <a:gd name="connsiteY6" fmla="*/ 1023545 h 2402587"/>
              <a:gd name="connsiteX0" fmla="*/ 154480 w 4370832"/>
              <a:gd name="connsiteY0" fmla="*/ -2 h 1379040"/>
              <a:gd name="connsiteX1" fmla="*/ 802751 w 4370832"/>
              <a:gd name="connsiteY1" fmla="*/ 55067 h 1379040"/>
              <a:gd name="connsiteX2" fmla="*/ 798952 w 4370832"/>
              <a:gd name="connsiteY2" fmla="*/ 488643 h 1379040"/>
              <a:gd name="connsiteX3" fmla="*/ 4370832 w 4370832"/>
              <a:gd name="connsiteY3" fmla="*/ 433779 h 1379040"/>
              <a:gd name="connsiteX4" fmla="*/ 4370832 w 4370832"/>
              <a:gd name="connsiteY4" fmla="*/ 1141296 h 1379040"/>
              <a:gd name="connsiteX5" fmla="*/ 0 w 4370832"/>
              <a:gd name="connsiteY5" fmla="*/ 1379040 h 1379040"/>
              <a:gd name="connsiteX6" fmla="*/ 154480 w 4370832"/>
              <a:gd name="connsiteY6" fmla="*/ -2 h 1379040"/>
              <a:gd name="connsiteX0" fmla="*/ 154480 w 4370832"/>
              <a:gd name="connsiteY0" fmla="*/ 334186 h 1713228"/>
              <a:gd name="connsiteX1" fmla="*/ 751466 w 4370832"/>
              <a:gd name="connsiteY1" fmla="*/ 0 h 1713228"/>
              <a:gd name="connsiteX2" fmla="*/ 798952 w 4370832"/>
              <a:gd name="connsiteY2" fmla="*/ 822831 h 1713228"/>
              <a:gd name="connsiteX3" fmla="*/ 4370832 w 4370832"/>
              <a:gd name="connsiteY3" fmla="*/ 767967 h 1713228"/>
              <a:gd name="connsiteX4" fmla="*/ 4370832 w 4370832"/>
              <a:gd name="connsiteY4" fmla="*/ 1475484 h 1713228"/>
              <a:gd name="connsiteX5" fmla="*/ 0 w 4370832"/>
              <a:gd name="connsiteY5" fmla="*/ 1713228 h 1713228"/>
              <a:gd name="connsiteX6" fmla="*/ 154480 w 4370832"/>
              <a:gd name="connsiteY6" fmla="*/ 334186 h 1713228"/>
              <a:gd name="connsiteX0" fmla="*/ 237450 w 4370832"/>
              <a:gd name="connsiteY0" fmla="*/ 11720 h 1713228"/>
              <a:gd name="connsiteX1" fmla="*/ 751466 w 4370832"/>
              <a:gd name="connsiteY1" fmla="*/ 0 h 1713228"/>
              <a:gd name="connsiteX2" fmla="*/ 798952 w 4370832"/>
              <a:gd name="connsiteY2" fmla="*/ 822831 h 1713228"/>
              <a:gd name="connsiteX3" fmla="*/ 4370832 w 4370832"/>
              <a:gd name="connsiteY3" fmla="*/ 767967 h 1713228"/>
              <a:gd name="connsiteX4" fmla="*/ 4370832 w 4370832"/>
              <a:gd name="connsiteY4" fmla="*/ 1475484 h 1713228"/>
              <a:gd name="connsiteX5" fmla="*/ 0 w 4370832"/>
              <a:gd name="connsiteY5" fmla="*/ 1713228 h 1713228"/>
              <a:gd name="connsiteX6" fmla="*/ 237450 w 4370832"/>
              <a:gd name="connsiteY6" fmla="*/ 11720 h 1713228"/>
              <a:gd name="connsiteX0" fmla="*/ 3 w 4396894"/>
              <a:gd name="connsiteY0" fmla="*/ 37540 h 1713228"/>
              <a:gd name="connsiteX1" fmla="*/ 777528 w 4396894"/>
              <a:gd name="connsiteY1" fmla="*/ 0 h 1713228"/>
              <a:gd name="connsiteX2" fmla="*/ 825014 w 4396894"/>
              <a:gd name="connsiteY2" fmla="*/ 822831 h 1713228"/>
              <a:gd name="connsiteX3" fmla="*/ 4396894 w 4396894"/>
              <a:gd name="connsiteY3" fmla="*/ 767967 h 1713228"/>
              <a:gd name="connsiteX4" fmla="*/ 4396894 w 4396894"/>
              <a:gd name="connsiteY4" fmla="*/ 1475484 h 1713228"/>
              <a:gd name="connsiteX5" fmla="*/ 26062 w 4396894"/>
              <a:gd name="connsiteY5" fmla="*/ 1713228 h 1713228"/>
              <a:gd name="connsiteX6" fmla="*/ 3 w 4396894"/>
              <a:gd name="connsiteY6" fmla="*/ 37540 h 1713228"/>
              <a:gd name="connsiteX0" fmla="*/ -2 w 4396889"/>
              <a:gd name="connsiteY0" fmla="*/ 37540 h 1713228"/>
              <a:gd name="connsiteX1" fmla="*/ 777523 w 4396889"/>
              <a:gd name="connsiteY1" fmla="*/ 0 h 1713228"/>
              <a:gd name="connsiteX2" fmla="*/ 783474 w 4396889"/>
              <a:gd name="connsiteY2" fmla="*/ 1030400 h 1713228"/>
              <a:gd name="connsiteX3" fmla="*/ 4396889 w 4396889"/>
              <a:gd name="connsiteY3" fmla="*/ 767967 h 1713228"/>
              <a:gd name="connsiteX4" fmla="*/ 4396889 w 4396889"/>
              <a:gd name="connsiteY4" fmla="*/ 1475484 h 1713228"/>
              <a:gd name="connsiteX5" fmla="*/ 26057 w 4396889"/>
              <a:gd name="connsiteY5" fmla="*/ 1713228 h 1713228"/>
              <a:gd name="connsiteX6" fmla="*/ -2 w 4396889"/>
              <a:gd name="connsiteY6" fmla="*/ 37540 h 1713228"/>
              <a:gd name="connsiteX0" fmla="*/ -2 w 4396889"/>
              <a:gd name="connsiteY0" fmla="*/ 37540 h 1713228"/>
              <a:gd name="connsiteX1" fmla="*/ 777523 w 4396889"/>
              <a:gd name="connsiteY1" fmla="*/ 0 h 1713228"/>
              <a:gd name="connsiteX2" fmla="*/ 718774 w 4396889"/>
              <a:gd name="connsiteY2" fmla="*/ 1209032 h 1713228"/>
              <a:gd name="connsiteX3" fmla="*/ 4396889 w 4396889"/>
              <a:gd name="connsiteY3" fmla="*/ 767967 h 1713228"/>
              <a:gd name="connsiteX4" fmla="*/ 4396889 w 4396889"/>
              <a:gd name="connsiteY4" fmla="*/ 1475484 h 1713228"/>
              <a:gd name="connsiteX5" fmla="*/ 26057 w 4396889"/>
              <a:gd name="connsiteY5" fmla="*/ 1713228 h 1713228"/>
              <a:gd name="connsiteX6" fmla="*/ -2 w 4396889"/>
              <a:gd name="connsiteY6" fmla="*/ 37540 h 1713228"/>
              <a:gd name="connsiteX0" fmla="*/ -2 w 4396889"/>
              <a:gd name="connsiteY0" fmla="*/ 37540 h 1713228"/>
              <a:gd name="connsiteX1" fmla="*/ 777520 w 4396889"/>
              <a:gd name="connsiteY1" fmla="*/ -1 h 1713228"/>
              <a:gd name="connsiteX2" fmla="*/ 718774 w 4396889"/>
              <a:gd name="connsiteY2" fmla="*/ 1209032 h 1713228"/>
              <a:gd name="connsiteX3" fmla="*/ 4396889 w 4396889"/>
              <a:gd name="connsiteY3" fmla="*/ 767967 h 1713228"/>
              <a:gd name="connsiteX4" fmla="*/ 4396889 w 4396889"/>
              <a:gd name="connsiteY4" fmla="*/ 1475484 h 1713228"/>
              <a:gd name="connsiteX5" fmla="*/ 26057 w 4396889"/>
              <a:gd name="connsiteY5" fmla="*/ 1713228 h 1713228"/>
              <a:gd name="connsiteX6" fmla="*/ -2 w 4396889"/>
              <a:gd name="connsiteY6" fmla="*/ 37540 h 1713228"/>
              <a:gd name="connsiteX0" fmla="*/ -2 w 4396889"/>
              <a:gd name="connsiteY0" fmla="*/ -1 h 1675687"/>
              <a:gd name="connsiteX1" fmla="*/ 751484 w 4396889"/>
              <a:gd name="connsiteY1" fmla="*/ 172878 h 1675687"/>
              <a:gd name="connsiteX2" fmla="*/ 718774 w 4396889"/>
              <a:gd name="connsiteY2" fmla="*/ 1171491 h 1675687"/>
              <a:gd name="connsiteX3" fmla="*/ 4396889 w 4396889"/>
              <a:gd name="connsiteY3" fmla="*/ 730426 h 1675687"/>
              <a:gd name="connsiteX4" fmla="*/ 4396889 w 4396889"/>
              <a:gd name="connsiteY4" fmla="*/ 1437943 h 1675687"/>
              <a:gd name="connsiteX5" fmla="*/ 26057 w 4396889"/>
              <a:gd name="connsiteY5" fmla="*/ 1675687 h 1675687"/>
              <a:gd name="connsiteX6" fmla="*/ -2 w 4396889"/>
              <a:gd name="connsiteY6" fmla="*/ -1 h 1675687"/>
              <a:gd name="connsiteX0" fmla="*/ -1 w 4474548"/>
              <a:gd name="connsiteY0" fmla="*/ 61344 h 1502808"/>
              <a:gd name="connsiteX1" fmla="*/ 829143 w 4474548"/>
              <a:gd name="connsiteY1" fmla="*/ -1 h 1502808"/>
              <a:gd name="connsiteX2" fmla="*/ 796433 w 4474548"/>
              <a:gd name="connsiteY2" fmla="*/ 998612 h 1502808"/>
              <a:gd name="connsiteX3" fmla="*/ 4474548 w 4474548"/>
              <a:gd name="connsiteY3" fmla="*/ 557547 h 1502808"/>
              <a:gd name="connsiteX4" fmla="*/ 4474548 w 4474548"/>
              <a:gd name="connsiteY4" fmla="*/ 1265064 h 1502808"/>
              <a:gd name="connsiteX5" fmla="*/ 103716 w 4474548"/>
              <a:gd name="connsiteY5" fmla="*/ 1502808 h 1502808"/>
              <a:gd name="connsiteX6" fmla="*/ -1 w 4474548"/>
              <a:gd name="connsiteY6" fmla="*/ 61344 h 1502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74548" h="1502808">
                <a:moveTo>
                  <a:pt x="-1" y="61344"/>
                </a:moveTo>
                <a:lnTo>
                  <a:pt x="829143" y="-1"/>
                </a:lnTo>
                <a:cubicBezTo>
                  <a:pt x="827877" y="144524"/>
                  <a:pt x="797699" y="854087"/>
                  <a:pt x="796433" y="998612"/>
                </a:cubicBezTo>
                <a:lnTo>
                  <a:pt x="4474548" y="557547"/>
                </a:lnTo>
                <a:lnTo>
                  <a:pt x="4474548" y="1265064"/>
                </a:lnTo>
                <a:lnTo>
                  <a:pt x="103716" y="1502808"/>
                </a:lnTo>
                <a:lnTo>
                  <a:pt x="-1" y="61344"/>
                </a:lnTo>
                <a:close/>
              </a:path>
            </a:pathLst>
          </a:custGeom>
          <a:solidFill>
            <a:srgbClr val="00BC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 flipH="1" flipV="1">
            <a:off x="1020936" y="35236991"/>
            <a:ext cx="26761729" cy="13480"/>
          </a:xfrm>
          <a:prstGeom prst="line">
            <a:avLst/>
          </a:prstGeom>
          <a:ln>
            <a:solidFill>
              <a:srgbClr val="2C3FEB"/>
            </a:solidFill>
            <a:prstDash val="sysDash"/>
            <a:headEnd type="oval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1070914" y="35359281"/>
            <a:ext cx="26661772" cy="47672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en-US" sz="2800" b="1" dirty="0">
                <a:solidFill>
                  <a:prstClr val="white"/>
                </a:solidFill>
              </a:rPr>
              <a:t>Contact Us: https://</a:t>
            </a:r>
            <a:r>
              <a:rPr lang="en-US" sz="2800" b="1" dirty="0" err="1">
                <a:solidFill>
                  <a:prstClr val="white"/>
                </a:solidFill>
              </a:rPr>
              <a:t>mealser.github.io</a:t>
            </a:r>
            <a:endParaRPr lang="en-US" sz="2800" b="1" dirty="0">
              <a:solidFill>
                <a:prstClr val="white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0D597EC-30B1-1249-812C-17F3EC6AEACA}"/>
              </a:ext>
            </a:extLst>
          </p:cNvPr>
          <p:cNvGrpSpPr/>
          <p:nvPr/>
        </p:nvGrpSpPr>
        <p:grpSpPr>
          <a:xfrm>
            <a:off x="9001404" y="3695893"/>
            <a:ext cx="10800793" cy="1138396"/>
            <a:chOff x="9600329" y="3695893"/>
            <a:chExt cx="10800793" cy="1138396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81861" y="3695893"/>
              <a:ext cx="5119261" cy="1044000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863B7152-0DA4-5845-B9D4-E63900139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00329" y="3826289"/>
              <a:ext cx="3856523" cy="1008000"/>
            </a:xfrm>
            <a:prstGeom prst="rect">
              <a:avLst/>
            </a:prstGeom>
          </p:spPr>
        </p:pic>
      </p:grp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56AB94BB-F58D-824F-80FF-A1068B797418}"/>
              </a:ext>
            </a:extLst>
          </p:cNvPr>
          <p:cNvSpPr/>
          <p:nvPr/>
        </p:nvSpPr>
        <p:spPr>
          <a:xfrm>
            <a:off x="3450593" y="14275061"/>
            <a:ext cx="2919976" cy="3027351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B84742E4-F458-D34E-BA65-D87E79C7A25F}"/>
              </a:ext>
            </a:extLst>
          </p:cNvPr>
          <p:cNvSpPr/>
          <p:nvPr/>
        </p:nvSpPr>
        <p:spPr>
          <a:xfrm>
            <a:off x="3814953" y="15311683"/>
            <a:ext cx="21912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Predict the daily R value 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ED82F0A6-F058-BE46-8180-42D1BDD799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0689" y="14501391"/>
            <a:ext cx="1143264" cy="1143265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70E92D87-953E-064E-A951-1CB1052B818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063" t="13072" r="15625" b="11928"/>
          <a:stretch/>
        </p:blipFill>
        <p:spPr>
          <a:xfrm>
            <a:off x="1343010" y="15726246"/>
            <a:ext cx="1084636" cy="1156946"/>
          </a:xfrm>
          <a:prstGeom prst="rect">
            <a:avLst/>
          </a:prstGeom>
        </p:spPr>
      </p:pic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3408EE52-D78B-0D4A-85A9-A9A4C3D179B4}"/>
              </a:ext>
            </a:extLst>
          </p:cNvPr>
          <p:cNvCxnSpPr>
            <a:cxnSpLocks/>
          </p:cNvCxnSpPr>
          <p:nvPr/>
        </p:nvCxnSpPr>
        <p:spPr>
          <a:xfrm>
            <a:off x="2730669" y="15851254"/>
            <a:ext cx="547814" cy="0"/>
          </a:xfrm>
          <a:prstGeom prst="straightConnector1">
            <a:avLst/>
          </a:prstGeom>
          <a:ln w="12700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5D15CBC7-D496-6A45-A454-F68C815DC209}"/>
              </a:ext>
            </a:extLst>
          </p:cNvPr>
          <p:cNvSpPr/>
          <p:nvPr/>
        </p:nvSpPr>
        <p:spPr>
          <a:xfrm>
            <a:off x="969692" y="16932438"/>
            <a:ext cx="21240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Mitigation measures</a:t>
            </a:r>
          </a:p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&amp; environmental conditions</a:t>
            </a:r>
            <a:endParaRPr lang="en-US" sz="2400" dirty="0"/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3C9889EF-1E03-5C43-A1A0-01C409B84022}"/>
              </a:ext>
            </a:extLst>
          </p:cNvPr>
          <p:cNvCxnSpPr>
            <a:cxnSpLocks/>
          </p:cNvCxnSpPr>
          <p:nvPr/>
        </p:nvCxnSpPr>
        <p:spPr>
          <a:xfrm>
            <a:off x="6558437" y="15851254"/>
            <a:ext cx="547814" cy="0"/>
          </a:xfrm>
          <a:prstGeom prst="straightConnector1">
            <a:avLst/>
          </a:prstGeom>
          <a:ln w="12700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4C9CFABB-E8C9-2442-82AE-3368C8259521}"/>
              </a:ext>
            </a:extLst>
          </p:cNvPr>
          <p:cNvSpPr/>
          <p:nvPr/>
        </p:nvSpPr>
        <p:spPr>
          <a:xfrm>
            <a:off x="7294480" y="14285737"/>
            <a:ext cx="2570700" cy="3027351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2B70E21-84AC-AB4B-846E-FBD337279CA3}"/>
              </a:ext>
            </a:extLst>
          </p:cNvPr>
          <p:cNvSpPr/>
          <p:nvPr/>
        </p:nvSpPr>
        <p:spPr>
          <a:xfrm>
            <a:off x="7293658" y="15322359"/>
            <a:ext cx="25723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Label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each individual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95A05821-C199-4245-B9D8-4D38D0555390}"/>
              </a:ext>
            </a:extLst>
          </p:cNvPr>
          <p:cNvCxnSpPr>
            <a:cxnSpLocks/>
          </p:cNvCxnSpPr>
          <p:nvPr/>
        </p:nvCxnSpPr>
        <p:spPr>
          <a:xfrm rot="5400000" flipV="1">
            <a:off x="8394709" y="17752556"/>
            <a:ext cx="547814" cy="0"/>
          </a:xfrm>
          <a:prstGeom prst="straightConnector1">
            <a:avLst/>
          </a:prstGeom>
          <a:ln w="12700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81" name="Picture 80">
            <a:extLst>
              <a:ext uri="{FF2B5EF4-FFF2-40B4-BE49-F238E27FC236}">
                <a16:creationId xmlns:a16="http://schemas.microsoft.com/office/drawing/2014/main" id="{1821A2F1-E3AD-3A48-BE83-AFD22CBCD5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09535" y="15971437"/>
            <a:ext cx="1076331" cy="1076331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649D5E7D-F699-F94C-AA22-7A80D7D35DC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228" t="14238" r="6170" b="12727"/>
          <a:stretch/>
        </p:blipFill>
        <p:spPr>
          <a:xfrm>
            <a:off x="12249795" y="14670251"/>
            <a:ext cx="1576022" cy="1108961"/>
          </a:xfrm>
          <a:prstGeom prst="rect">
            <a:avLst/>
          </a:prstGeom>
        </p:spPr>
      </p:pic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A9428D2E-6D6C-E34A-86EB-F5C60CF88420}"/>
              </a:ext>
            </a:extLst>
          </p:cNvPr>
          <p:cNvCxnSpPr>
            <a:cxnSpLocks/>
          </p:cNvCxnSpPr>
          <p:nvPr/>
        </p:nvCxnSpPr>
        <p:spPr>
          <a:xfrm rot="10800000">
            <a:off x="11766461" y="15826797"/>
            <a:ext cx="547814" cy="0"/>
          </a:xfrm>
          <a:prstGeom prst="straightConnector1">
            <a:avLst/>
          </a:prstGeom>
          <a:ln w="12700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2419C697-2677-EC42-A19D-C6825AD7B7DA}"/>
              </a:ext>
            </a:extLst>
          </p:cNvPr>
          <p:cNvSpPr/>
          <p:nvPr/>
        </p:nvSpPr>
        <p:spPr>
          <a:xfrm>
            <a:off x="3450592" y="18113202"/>
            <a:ext cx="2919977" cy="3027351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CD83808-D7E8-ED4A-ACC8-71A438FCE386}"/>
              </a:ext>
            </a:extLst>
          </p:cNvPr>
          <p:cNvSpPr/>
          <p:nvPr/>
        </p:nvSpPr>
        <p:spPr>
          <a:xfrm>
            <a:off x="3493132" y="18718936"/>
            <a:ext cx="283489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Predict the daily number of hospitalizations and deaths</a:t>
            </a:r>
            <a:endParaRPr lang="en-US" sz="2800" dirty="0">
              <a:solidFill>
                <a:schemeClr val="bg1"/>
              </a:solidFill>
            </a:endParaRP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2A40B0F4-F642-D146-9C5A-213FF11C3567}"/>
              </a:ext>
            </a:extLst>
          </p:cNvPr>
          <p:cNvCxnSpPr>
            <a:cxnSpLocks/>
          </p:cNvCxnSpPr>
          <p:nvPr/>
        </p:nvCxnSpPr>
        <p:spPr>
          <a:xfrm flipH="1">
            <a:off x="6485248" y="19707892"/>
            <a:ext cx="547814" cy="0"/>
          </a:xfrm>
          <a:prstGeom prst="straightConnector1">
            <a:avLst/>
          </a:prstGeom>
          <a:ln w="12700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21D5D371-D6F9-BD46-92FB-749ECA9817DA}"/>
              </a:ext>
            </a:extLst>
          </p:cNvPr>
          <p:cNvSpPr/>
          <p:nvPr/>
        </p:nvSpPr>
        <p:spPr>
          <a:xfrm>
            <a:off x="7205374" y="18123878"/>
            <a:ext cx="2919600" cy="302735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28511548-54F4-FC4C-B14C-A94910D0F502}"/>
              </a:ext>
            </a:extLst>
          </p:cNvPr>
          <p:cNvSpPr/>
          <p:nvPr/>
        </p:nvSpPr>
        <p:spPr>
          <a:xfrm>
            <a:off x="7379002" y="18945056"/>
            <a:ext cx="257234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Predict the daily number of cases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4C81690A-4A1D-FA4C-92BC-BA99CFB1CD6F}"/>
              </a:ext>
            </a:extLst>
          </p:cNvPr>
          <p:cNvSpPr/>
          <p:nvPr/>
        </p:nvSpPr>
        <p:spPr>
          <a:xfrm>
            <a:off x="11503296" y="17084764"/>
            <a:ext cx="26180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Population statistics and number of infected travelers</a:t>
            </a:r>
            <a:endParaRPr lang="en-US" sz="2400" dirty="0"/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A380E474-349E-7247-92CA-336B8EB08B5D}"/>
              </a:ext>
            </a:extLst>
          </p:cNvPr>
          <p:cNvSpPr/>
          <p:nvPr/>
        </p:nvSpPr>
        <p:spPr>
          <a:xfrm>
            <a:off x="9929527" y="14345940"/>
            <a:ext cx="1711904" cy="277201"/>
          </a:xfrm>
          <a:prstGeom prst="roundRect">
            <a:avLst/>
          </a:prstGeom>
          <a:solidFill>
            <a:schemeClr val="accent3"/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HEALTHY</a:t>
            </a:r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3C0F81F2-3F71-1745-BE7F-9896B2546477}"/>
              </a:ext>
            </a:extLst>
          </p:cNvPr>
          <p:cNvSpPr/>
          <p:nvPr/>
        </p:nvSpPr>
        <p:spPr>
          <a:xfrm>
            <a:off x="9929527" y="14894746"/>
            <a:ext cx="1711904" cy="277201"/>
          </a:xfrm>
          <a:prstGeom prst="roundRect">
            <a:avLst/>
          </a:prstGeom>
          <a:solidFill>
            <a:srgbClr val="FFFF00"/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INFECTED</a:t>
            </a:r>
          </a:p>
        </p:txBody>
      </p:sp>
      <p:sp>
        <p:nvSpPr>
          <p:cNvPr id="97" name="Rounded Rectangle 96">
            <a:extLst>
              <a:ext uri="{FF2B5EF4-FFF2-40B4-BE49-F238E27FC236}">
                <a16:creationId xmlns:a16="http://schemas.microsoft.com/office/drawing/2014/main" id="{F3515234-E388-544A-9E6B-D5523345EC74}"/>
              </a:ext>
            </a:extLst>
          </p:cNvPr>
          <p:cNvSpPr/>
          <p:nvPr/>
        </p:nvSpPr>
        <p:spPr>
          <a:xfrm>
            <a:off x="9928929" y="15436659"/>
            <a:ext cx="1713100" cy="27720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CONTAGIOUS</a:t>
            </a:r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AD0B1389-28B1-984D-98FE-69A42D8D3437}"/>
              </a:ext>
            </a:extLst>
          </p:cNvPr>
          <p:cNvSpPr/>
          <p:nvPr/>
        </p:nvSpPr>
        <p:spPr>
          <a:xfrm>
            <a:off x="9928929" y="15995155"/>
            <a:ext cx="1710000" cy="277201"/>
          </a:xfrm>
          <a:prstGeom prst="roundRect">
            <a:avLst/>
          </a:prstGeom>
          <a:solidFill>
            <a:schemeClr val="accent2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HOSPITALIZED</a:t>
            </a:r>
          </a:p>
        </p:txBody>
      </p:sp>
      <p:sp>
        <p:nvSpPr>
          <p:cNvPr id="99" name="Rounded Rectangle 98">
            <a:extLst>
              <a:ext uri="{FF2B5EF4-FFF2-40B4-BE49-F238E27FC236}">
                <a16:creationId xmlns:a16="http://schemas.microsoft.com/office/drawing/2014/main" id="{138A50C6-A535-C54F-A2AA-4770064E77AD}"/>
              </a:ext>
            </a:extLst>
          </p:cNvPr>
          <p:cNvSpPr/>
          <p:nvPr/>
        </p:nvSpPr>
        <p:spPr>
          <a:xfrm>
            <a:off x="10605298" y="16972755"/>
            <a:ext cx="1033631" cy="277201"/>
          </a:xfrm>
          <a:prstGeom prst="roundRect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urier" pitchFamily="2" charset="0"/>
                <a:cs typeface="Calibri" panose="020F0502020204030204" pitchFamily="34" charset="0"/>
              </a:rPr>
              <a:t>DEAD</a:t>
            </a:r>
          </a:p>
        </p:txBody>
      </p: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758C5FD8-1C6D-E943-96AD-32449D550B57}"/>
              </a:ext>
            </a:extLst>
          </p:cNvPr>
          <p:cNvSpPr/>
          <p:nvPr/>
        </p:nvSpPr>
        <p:spPr>
          <a:xfrm>
            <a:off x="9928929" y="16527004"/>
            <a:ext cx="1036730" cy="277201"/>
          </a:xfrm>
          <a:prstGeom prst="roundRect">
            <a:avLst/>
          </a:prstGeom>
          <a:solidFill>
            <a:schemeClr val="accent3"/>
          </a:soli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Courier" pitchFamily="2" charset="0"/>
                <a:cs typeface="Calibri" panose="020F0502020204030204" pitchFamily="34" charset="0"/>
              </a:rPr>
              <a:t>IMMUNE</a:t>
            </a:r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7FAE3637-80CF-4348-B2E0-456F8A9E821F}"/>
              </a:ext>
            </a:extLst>
          </p:cNvPr>
          <p:cNvCxnSpPr>
            <a:cxnSpLocks/>
          </p:cNvCxnSpPr>
          <p:nvPr/>
        </p:nvCxnSpPr>
        <p:spPr>
          <a:xfrm rot="5400000" flipV="1">
            <a:off x="10688458" y="14774297"/>
            <a:ext cx="194040" cy="0"/>
          </a:xfrm>
          <a:prstGeom prst="straightConnector1">
            <a:avLst/>
          </a:prstGeom>
          <a:ln w="5080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BA61D3A1-B32A-8B49-B814-935B058002B1}"/>
              </a:ext>
            </a:extLst>
          </p:cNvPr>
          <p:cNvCxnSpPr>
            <a:cxnSpLocks/>
          </p:cNvCxnSpPr>
          <p:nvPr/>
        </p:nvCxnSpPr>
        <p:spPr>
          <a:xfrm rot="5400000" flipV="1">
            <a:off x="10581274" y="15308272"/>
            <a:ext cx="194040" cy="0"/>
          </a:xfrm>
          <a:prstGeom prst="straightConnector1">
            <a:avLst/>
          </a:prstGeom>
          <a:ln w="5080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74C838E6-46B6-064F-9BF6-1EBAB2710DAF}"/>
              </a:ext>
            </a:extLst>
          </p:cNvPr>
          <p:cNvCxnSpPr>
            <a:cxnSpLocks/>
          </p:cNvCxnSpPr>
          <p:nvPr/>
        </p:nvCxnSpPr>
        <p:spPr>
          <a:xfrm rot="5400000" flipV="1">
            <a:off x="10688458" y="15858122"/>
            <a:ext cx="194040" cy="0"/>
          </a:xfrm>
          <a:prstGeom prst="straightConnector1">
            <a:avLst/>
          </a:prstGeom>
          <a:ln w="5080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5ED2AAE6-26B8-0940-A7CE-627D3DE45B98}"/>
              </a:ext>
            </a:extLst>
          </p:cNvPr>
          <p:cNvCxnSpPr>
            <a:cxnSpLocks/>
          </p:cNvCxnSpPr>
          <p:nvPr/>
        </p:nvCxnSpPr>
        <p:spPr>
          <a:xfrm rot="5400000" flipV="1">
            <a:off x="10314237" y="16406556"/>
            <a:ext cx="194040" cy="0"/>
          </a:xfrm>
          <a:prstGeom prst="straightConnector1">
            <a:avLst/>
          </a:prstGeom>
          <a:ln w="5080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89FA8382-8604-E946-B806-14416E9F9CB9}"/>
              </a:ext>
            </a:extLst>
          </p:cNvPr>
          <p:cNvCxnSpPr>
            <a:cxnSpLocks/>
          </p:cNvCxnSpPr>
          <p:nvPr/>
        </p:nvCxnSpPr>
        <p:spPr>
          <a:xfrm>
            <a:off x="11159700" y="16309535"/>
            <a:ext cx="0" cy="644669"/>
          </a:xfrm>
          <a:prstGeom prst="straightConnector1">
            <a:avLst/>
          </a:prstGeom>
          <a:ln w="5080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F4D467C8-9261-5B4D-93D6-B62DB1B4770B}"/>
              </a:ext>
            </a:extLst>
          </p:cNvPr>
          <p:cNvCxnSpPr>
            <a:cxnSpLocks/>
          </p:cNvCxnSpPr>
          <p:nvPr/>
        </p:nvCxnSpPr>
        <p:spPr>
          <a:xfrm rot="16200000">
            <a:off x="10757296" y="15308272"/>
            <a:ext cx="194040" cy="0"/>
          </a:xfrm>
          <a:prstGeom prst="straightConnector1">
            <a:avLst/>
          </a:prstGeom>
          <a:ln w="50800">
            <a:tailEnd type="stealt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ACE1B02A-6D50-504B-8641-AFF9D9CA63A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7248" b="17150"/>
          <a:stretch/>
        </p:blipFill>
        <p:spPr>
          <a:xfrm>
            <a:off x="14251155" y="28338467"/>
            <a:ext cx="12776247" cy="6861948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3F2B6BA-0BC0-FC4D-BE6B-61D968DC7C4B}"/>
              </a:ext>
            </a:extLst>
          </p:cNvPr>
          <p:cNvSpPr/>
          <p:nvPr/>
        </p:nvSpPr>
        <p:spPr>
          <a:xfrm>
            <a:off x="13849771" y="23538863"/>
            <a:ext cx="13751195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600" dirty="0"/>
              <a:t>We study the effect of </a:t>
            </a:r>
            <a:r>
              <a:rPr lang="en-US" sz="2600" b="1" dirty="0">
                <a:solidFill>
                  <a:srgbClr val="FF0000"/>
                </a:solidFill>
              </a:rPr>
              <a:t>changing the strength of the mitigation measures</a:t>
            </a:r>
            <a:r>
              <a:rPr lang="en-US" sz="2600" dirty="0"/>
              <a:t> applied in Switzerland during </a:t>
            </a:r>
            <a:r>
              <a:rPr lang="en-US" sz="2600" b="1" dirty="0">
                <a:solidFill>
                  <a:srgbClr val="3648EC"/>
                </a:solidFill>
              </a:rPr>
              <a:t>August 2021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3648EC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600" dirty="0"/>
              <a:t>The </a:t>
            </a:r>
            <a:r>
              <a:rPr lang="en-US" sz="2600" b="1" dirty="0">
                <a:solidFill>
                  <a:srgbClr val="3648EC"/>
                </a:solidFill>
              </a:rPr>
              <a:t>mitigation coefficient </a:t>
            </a:r>
            <a:r>
              <a:rPr lang="en-US" sz="2600" dirty="0"/>
              <a:t>has a value between 0 and 1, where 1 represents the </a:t>
            </a:r>
            <a:r>
              <a:rPr lang="en-US" sz="2600" b="1" dirty="0">
                <a:solidFill>
                  <a:srgbClr val="FF0000"/>
                </a:solidFill>
              </a:rPr>
              <a:t>strongest</a:t>
            </a:r>
            <a:r>
              <a:rPr lang="en-US" sz="2600" dirty="0"/>
              <a:t> mitigation measure and 0 represents </a:t>
            </a:r>
            <a:r>
              <a:rPr lang="en-US" sz="2600" b="1" dirty="0">
                <a:solidFill>
                  <a:srgbClr val="FF0000"/>
                </a:solidFill>
              </a:rPr>
              <a:t>no</a:t>
            </a:r>
            <a:r>
              <a:rPr lang="en-US" sz="2600" dirty="0"/>
              <a:t> mitigation measure applied.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600" b="1" dirty="0" err="1"/>
              <a:t>COVIDHunter</a:t>
            </a:r>
            <a:r>
              <a:rPr lang="en-US" sz="2600" dirty="0"/>
              <a:t> forecasts that:</a:t>
            </a:r>
          </a:p>
          <a:p>
            <a:pPr marL="1886963" lvl="1" indent="-285750" algn="just">
              <a:buFont typeface="Arial" panose="020B0604020202020204" pitchFamily="34" charset="0"/>
              <a:buChar char="•"/>
            </a:pPr>
            <a:r>
              <a:rPr lang="en-US" sz="2600" dirty="0"/>
              <a:t>The current </a:t>
            </a:r>
            <a:r>
              <a:rPr lang="en-US" sz="2600" b="1" dirty="0">
                <a:solidFill>
                  <a:srgbClr val="FF0000"/>
                </a:solidFill>
              </a:rPr>
              <a:t>mitigation measures </a:t>
            </a:r>
            <a:r>
              <a:rPr lang="en-US" sz="2600" dirty="0"/>
              <a:t>applied in Switzerland are of </a:t>
            </a:r>
            <a:r>
              <a:rPr lang="en-US" sz="2600" b="1" dirty="0">
                <a:solidFill>
                  <a:srgbClr val="FF0000"/>
                </a:solidFill>
              </a:rPr>
              <a:t>strength 0.3</a:t>
            </a:r>
          </a:p>
          <a:p>
            <a:pPr marL="1886963" lvl="1" indent="-285750" algn="just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886963" lvl="1" indent="-285750" algn="just">
              <a:buFont typeface="Arial" panose="020B0604020202020204" pitchFamily="34" charset="0"/>
              <a:buChar char="•"/>
            </a:pPr>
            <a:r>
              <a:rPr lang="en-US" sz="2600" dirty="0"/>
              <a:t>We </a:t>
            </a:r>
            <a:r>
              <a:rPr lang="en-US" sz="2600" b="1" dirty="0">
                <a:solidFill>
                  <a:srgbClr val="FF0000"/>
                </a:solidFill>
              </a:rPr>
              <a:t>cannot afford </a:t>
            </a:r>
            <a:r>
              <a:rPr lang="en-US" sz="2600" dirty="0"/>
              <a:t>further </a:t>
            </a:r>
            <a:r>
              <a:rPr lang="en-US" sz="2600" b="1" dirty="0">
                <a:solidFill>
                  <a:srgbClr val="FF0000"/>
                </a:solidFill>
              </a:rPr>
              <a:t>relaxation</a:t>
            </a:r>
            <a:r>
              <a:rPr lang="en-US" sz="2600" dirty="0"/>
              <a:t> of mitigation measures</a:t>
            </a:r>
          </a:p>
          <a:p>
            <a:pPr marL="1886963" lvl="1" indent="-285750" algn="just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1886963" lvl="1" indent="-285750" algn="just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FF0000"/>
                </a:solidFill>
              </a:rPr>
              <a:t>Further tightening of mitigation measures </a:t>
            </a:r>
            <a:r>
              <a:rPr lang="en-US" sz="2600" dirty="0"/>
              <a:t>is needed </a:t>
            </a:r>
            <a:r>
              <a:rPr lang="en-US" sz="2600" b="1" dirty="0">
                <a:solidFill>
                  <a:srgbClr val="3648EC"/>
                </a:solidFill>
              </a:rPr>
              <a:t>before October 2021 </a:t>
            </a:r>
            <a:r>
              <a:rPr lang="en-US" sz="2600" dirty="0"/>
              <a:t>to avoid overwhelming healthcare system in Switzerland</a:t>
            </a:r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6F101859-FACE-354B-9E29-48A9359C9187}"/>
              </a:ext>
            </a:extLst>
          </p:cNvPr>
          <p:cNvCxnSpPr>
            <a:cxnSpLocks/>
          </p:cNvCxnSpPr>
          <p:nvPr/>
        </p:nvCxnSpPr>
        <p:spPr>
          <a:xfrm>
            <a:off x="14373131" y="14157800"/>
            <a:ext cx="0" cy="7258925"/>
          </a:xfrm>
          <a:prstGeom prst="line">
            <a:avLst/>
          </a:prstGeom>
          <a:ln>
            <a:solidFill>
              <a:srgbClr val="2C3FEB"/>
            </a:solidFill>
            <a:prstDash val="sysDash"/>
            <a:headEnd type="oval" w="med" len="med"/>
            <a:tailEnd type="oval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EF5AED38-67F8-C14A-909D-353A80C68CD3}"/>
              </a:ext>
            </a:extLst>
          </p:cNvPr>
          <p:cNvSpPr txBox="1"/>
          <p:nvPr/>
        </p:nvSpPr>
        <p:spPr>
          <a:xfrm>
            <a:off x="13753460" y="22594714"/>
            <a:ext cx="13979225" cy="922067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txBody>
          <a:bodyPr wrap="square" lIns="190475" tIns="95237" rIns="190475" bIns="95237" rtlCol="0">
            <a:spAutoFit/>
          </a:bodyPr>
          <a:lstStyle/>
          <a:p>
            <a:pPr algn="ctr"/>
            <a:r>
              <a:rPr lang="en-US" sz="4166" b="1" dirty="0">
                <a:solidFill>
                  <a:schemeClr val="bg1"/>
                </a:solidFill>
              </a:rPr>
              <a:t>The Summer of 2021 is different in Switzerland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E5AA1382-754A-9549-AA37-50DE100A3410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49664" b="22881"/>
          <a:stretch/>
        </p:blipFill>
        <p:spPr>
          <a:xfrm>
            <a:off x="2138616" y="34569409"/>
            <a:ext cx="2482272" cy="54932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32BC096-E785-3649-BAB7-1E1B3437469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18924" y="31718946"/>
            <a:ext cx="2716794" cy="271679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F57A2D5-2EE4-4841-B81D-A244EF52CD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42614" y="31718946"/>
            <a:ext cx="2714400" cy="271440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D7CEE74-3D93-6848-89AD-6856F76B908E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19039" b="22940"/>
          <a:stretch/>
        </p:blipFill>
        <p:spPr>
          <a:xfrm>
            <a:off x="5778657" y="34374363"/>
            <a:ext cx="2541616" cy="82950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51623CB-4430-D04C-BA2C-FC2F9469AAD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763909" y="31718946"/>
            <a:ext cx="2714400" cy="271440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C8AF2379-64A5-7F4B-90F4-20832448CD5F}"/>
              </a:ext>
            </a:extLst>
          </p:cNvPr>
          <p:cNvSpPr/>
          <p:nvPr/>
        </p:nvSpPr>
        <p:spPr>
          <a:xfrm>
            <a:off x="9169813" y="34435087"/>
            <a:ext cx="40172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cs typeface="Calibri" panose="020F0502020204030204" pitchFamily="34" charset="0"/>
              </a:rPr>
              <a:t>Data Visualization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715793324"/>
      </p:ext>
    </p:extLst>
  </p:cSld>
  <p:clrMapOvr>
    <a:masterClrMapping/>
  </p:clrMapOvr>
</p:sld>
</file>

<file path=ppt/theme/_rels/them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1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Safari 2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5A6E1B7-D847-43DE-A3B6-3A038B72A9F9}"/>
    </a:ext>
  </a:ext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3646AF-16D2-42E0-BFBE-564A5CFD4DAE}"/>
    </a:ext>
  </a:extLst>
</a:theme>
</file>

<file path=ppt/theme/theme3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984A4-129E-46B8-B1D1-6038ED8C1B8B}"/>
    </a:ext>
  </a:extLst>
</a:theme>
</file>

<file path=ppt/theme/theme4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9CD302B-036E-44CD-A402-627BF06B99D7}"/>
    </a:ext>
  </a:extLst>
</a:theme>
</file>

<file path=ppt/theme/theme5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6377A3F-301F-48F7-A849-BBFF8ECB78D2}"/>
    </a:ext>
  </a:extLst>
</a:theme>
</file>

<file path=ppt/theme/theme6.xml><?xml version="1.0" encoding="utf-8"?>
<a:theme xmlns:a="http://schemas.openxmlformats.org/drawingml/2006/main" name="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80E995-D7DB-447C-8C3A-F71BBA8F35CA}"/>
    </a:ext>
  </a:extLst>
</a:theme>
</file>

<file path=ppt/theme/theme7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1C8E401-EA80-4AA0-82B4-FF0D4EC51607}"/>
    </a:ext>
  </a:extLst>
</a:theme>
</file>

<file path=ppt/theme/theme8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054FCC-0CDC-4CAD-B1B4-A60AE9A297E2}"/>
    </a:ext>
  </a:extLst>
</a:theme>
</file>

<file path=ppt/theme/theme9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6E44139-9E30-4972-80B5-F96EC19073F9}"/>
    </a:ext>
  </a:extLst>
</a:theme>
</file>

<file path=ppt/theme/theme10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983E33B0-714B-4FBA-8AA6-1B4454EC00EC}"/>
    </a:ext>
  </a:extLst>
</a:theme>
</file>

<file path=ppt/theme/theme11.xml><?xml version="1.0" encoding="utf-8"?>
<a:theme xmlns:a="http://schemas.openxmlformats.org/drawingml/2006/main" name="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CEEFE18-E2EC-41A6-877A-4D253E46B78E}"/>
    </a:ext>
  </a:extLst>
</a:theme>
</file>

<file path=ppt/theme/theme12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8708683-6C84-419F-AD0E-AD7C82B138FE}"/>
    </a:ext>
  </a:extLst>
</a:theme>
</file>

<file path=ppt/theme/theme13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232D700-6960-4C8D-888E-1D43FF7212F1}"/>
    </a:ext>
  </a:extLst>
</a:theme>
</file>

<file path=ppt/theme/theme14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C9FD73F-2A76-4A93-995E-21FFE7AC97F3}"/>
    </a:ext>
  </a:extLst>
</a:theme>
</file>

<file path=ppt/theme/theme15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1D5250F-2337-4E6A-A785-12C65AF6575A}"/>
    </a:ext>
  </a:extLst>
</a:theme>
</file>

<file path=ppt/theme/theme16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4404D4-3E17-41FA-B408-36F4C078C82C}"/>
    </a:ext>
  </a:extLst>
</a:theme>
</file>

<file path=ppt/theme/theme17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C25EF39-64E5-415D-BF08-2BB952DF85CC}"/>
    </a:ext>
  </a:extLst>
</a:theme>
</file>

<file path=ppt/theme/theme18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2F0A39-AFD0-4521-8C02-2384E6DCD523}"/>
    </a:ext>
  </a:extLst>
</a:theme>
</file>

<file path=ppt/theme/theme19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6C8276B-BC15-4DAF-A108-FFC35FC6C000}"/>
    </a:ext>
  </a:extLst>
</a:theme>
</file>

<file path=ppt/theme/theme20.xml><?xml version="1.0" encoding="utf-8"?>
<a:theme xmlns:a="http://schemas.openxmlformats.org/drawingml/2006/main" name="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D85D45C-1A39-47E1-9CD9-CCE0F2D41FBB}"/>
    </a:ext>
  </a:extLst>
</a:theme>
</file>

<file path=ppt/theme/theme21.xml><?xml version="1.0" encoding="utf-8"?>
<a:theme xmlns:a="http://schemas.openxmlformats.org/drawingml/2006/main" name="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88CB9CF-2CAA-49A6-A6F8-08862AB99D61}"/>
    </a:ext>
  </a:extLst>
</a:theme>
</file>

<file path=ppt/theme/theme22.xml><?xml version="1.0" encoding="utf-8"?>
<a:theme xmlns:a="http://schemas.openxmlformats.org/drawingml/2006/main" name="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1142165-D6D8-400B-B346-AEFE6FB3D190}"/>
    </a:ext>
  </a:extLst>
</a:theme>
</file>

<file path=ppt/theme/theme23.xml><?xml version="1.0" encoding="utf-8"?>
<a:theme xmlns:a="http://schemas.openxmlformats.org/drawingml/2006/main" name="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8C10D7-367C-424D-AE5E-B9FBB0721B49}"/>
    </a:ext>
  </a:extLst>
</a:theme>
</file>

<file path=ppt/theme/theme24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E4BA246-1635-42A4-B17D-DEDD246CDB93}"/>
    </a:ext>
  </a:extLst>
</a:theme>
</file>

<file path=ppt/theme/theme25.xml><?xml version="1.0" encoding="utf-8"?>
<a:theme xmlns:a="http://schemas.openxmlformats.org/drawingml/2006/main" name="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9203EC-3D69-450B-9806-D50853BA06C5}"/>
    </a:ext>
  </a:extLst>
</a:theme>
</file>

<file path=ppt/theme/theme26.xml><?xml version="1.0" encoding="utf-8"?>
<a:theme xmlns:a="http://schemas.openxmlformats.org/drawingml/2006/main" name="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45FB2F3-7213-498B-AE28-740461DC28E8}"/>
    </a:ext>
  </a:extLst>
</a:theme>
</file>

<file path=ppt/theme/theme27.xml><?xml version="1.0" encoding="utf-8"?>
<a:theme xmlns:a="http://schemas.openxmlformats.org/drawingml/2006/main" name="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F4A8856-EED2-4CF7-94E5-1B08B05FDB43}"/>
    </a:ext>
  </a:extLst>
</a:theme>
</file>

<file path=ppt/theme/theme28.xml><?xml version="1.0" encoding="utf-8"?>
<a:theme xmlns:a="http://schemas.openxmlformats.org/drawingml/2006/main" name="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93019B-5C42-458B-A1FD-9F557B8838BF}"/>
    </a:ext>
  </a:extLst>
</a:theme>
</file>

<file path=ppt/theme/theme29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ED0AF8-637D-490F-B56E-C8CE9BE1B1E6}"/>
    </a:ext>
  </a:extLst>
</a:theme>
</file>

<file path=ppt/theme/theme30.xml><?xml version="1.0" encoding="utf-8"?>
<a:theme xmlns:a="http://schemas.openxmlformats.org/drawingml/2006/main" name="2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FF7B4E-A4C3-4844-85C5-F65A1B27D87A}"/>
    </a:ext>
  </a:extLst>
</a:theme>
</file>

<file path=ppt/theme/theme31.xml><?xml version="1.0" encoding="utf-8"?>
<a:theme xmlns:a="http://schemas.openxmlformats.org/drawingml/2006/main" name="2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A145CD-8E6F-47E8-A99D-98CF76BCCA93}"/>
    </a:ext>
  </a:extLst>
</a:theme>
</file>

<file path=ppt/theme/theme32.xml><?xml version="1.0" encoding="utf-8"?>
<a:theme xmlns:a="http://schemas.openxmlformats.org/drawingml/2006/main" name="2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774A5E3-7C53-4B01-8FC3-75155DFE32AF}"/>
    </a:ext>
  </a:extLst>
</a:theme>
</file>

<file path=ppt/theme/theme33.xml><?xml version="1.0" encoding="utf-8"?>
<a:theme xmlns:a="http://schemas.openxmlformats.org/drawingml/2006/main" name="3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1F2A948-501C-457A-AE41-E1B6C4D6974C}"/>
    </a:ext>
  </a:extLst>
</a:theme>
</file>

<file path=ppt/theme/theme34.xml><?xml version="1.0" encoding="utf-8"?>
<a:theme xmlns:a="http://schemas.openxmlformats.org/drawingml/2006/main" name="3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8B2D144-4AEF-4DA1-99B3-54227CF8B4ED}"/>
    </a:ext>
  </a:extLst>
</a:theme>
</file>

<file path=ppt/theme/theme35.xml><?xml version="1.0" encoding="utf-8"?>
<a:theme xmlns:a="http://schemas.openxmlformats.org/drawingml/2006/main" name="3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A56EB33-FDD6-47C4-891D-4545D1CC38BE}"/>
    </a:ext>
  </a:extLst>
</a:theme>
</file>

<file path=ppt/theme/theme36.xml><?xml version="1.0" encoding="utf-8"?>
<a:theme xmlns:a="http://schemas.openxmlformats.org/drawingml/2006/main" name="3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E043427-7350-434F-8427-4656C125567A}"/>
    </a:ext>
  </a:extLst>
</a:theme>
</file>

<file path=ppt/theme/theme37.xml><?xml version="1.0" encoding="utf-8"?>
<a:theme xmlns:a="http://schemas.openxmlformats.org/drawingml/2006/main" name="3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4C8D5E-8216-448A-8556-563C1243A035}"/>
    </a:ext>
  </a:extLst>
</a:theme>
</file>

<file path=ppt/theme/theme38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B27B91-83E3-4DB1-9E1E-03B4FB936401}"/>
    </a:ext>
  </a:extLst>
</a:theme>
</file>

<file path=ppt/theme/theme39.xml><?xml version="1.0" encoding="utf-8"?>
<a:theme xmlns:a="http://schemas.openxmlformats.org/drawingml/2006/main" name="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64F43-F885-43FD-AA0E-9B506A9C2932}"/>
    </a:ext>
  </a:extLst>
</a:theme>
</file>

<file path=ppt/theme/theme40.xml><?xml version="1.0" encoding="utf-8"?>
<a:theme xmlns:a="http://schemas.openxmlformats.org/drawingml/2006/main" name="3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5B3FF02-0AC7-4878-8C18-1FFBD5118EBD}"/>
    </a:ext>
  </a:extLst>
</a:theme>
</file>

<file path=ppt/theme/theme41.xml><?xml version="1.0" encoding="utf-8"?>
<a:theme xmlns:a="http://schemas.openxmlformats.org/drawingml/2006/main" name="3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8105E-F23A-4E63-8148-1AC819D30DBB}"/>
    </a:ext>
  </a:extLst>
</a:theme>
</file>

<file path=ppt/theme/theme42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21DEE8F2-9802-42EB-975A-535ACD6ED88C}"/>
    </a:ext>
  </a:extLst>
</a:theme>
</file>

<file path=ppt/theme/theme43.xml><?xml version="1.0" encoding="utf-8"?>
<a:theme xmlns:a="http://schemas.openxmlformats.org/drawingml/2006/main" name="4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C2A74A-C3DC-49BB-8D12-79BC077641CA}"/>
    </a:ext>
  </a:extLst>
</a:theme>
</file>

<file path=ppt/theme/theme44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AD6C3CD-3F83-4C97-91F0-00D3A3752416}"/>
    </a:ext>
  </a:extLst>
</a:theme>
</file>

<file path=ppt/theme/theme4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0BFB38D2-2136-4F09-8A0D-DBD4FD8F8B30}"/>
    </a:ext>
  </a:extLst>
</a:theme>
</file>

<file path=ppt/theme/theme46.xml><?xml version="1.0" encoding="utf-8"?>
<a:theme xmlns:a="http://schemas.openxmlformats.org/drawingml/2006/main" name="4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2FCC4A2-79E2-4485-8C98-DA513D179192}"/>
    </a:ext>
  </a:extLst>
</a:theme>
</file>

<file path=ppt/theme/theme47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B9BA71EF-5EB2-485C-8BB6-00C3568A24C7}"/>
    </a:ext>
  </a:extLst>
</a:theme>
</file>

<file path=ppt/theme/theme48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Myriad Pro Bold Cond"/>
        <a:ea typeface="ヒラギノ角ゴ ProN W6"/>
        <a:cs typeface="ヒラギノ角ゴ ProN W6"/>
      </a:majorFont>
      <a:minorFont>
        <a:latin typeface="Myriad Pro Bold Con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902C7D5-74F8-432E-84A6-E2CE6B8E29F7}"/>
    </a:ext>
  </a:extLst>
</a:theme>
</file>

<file path=ppt/theme/theme49.xml><?xml version="1.0" encoding="utf-8"?>
<a:theme xmlns:a="http://schemas.openxmlformats.org/drawingml/2006/main" name="4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08C683-353C-421C-A664-75BB11434D67}"/>
    </a:ext>
  </a:extLst>
</a:theme>
</file>

<file path=ppt/theme/theme50.xml><?xml version="1.0" encoding="utf-8"?>
<a:theme xmlns:a="http://schemas.openxmlformats.org/drawingml/2006/main" name="4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B4D32D-F16F-42BA-94B2-4F97B7CBCB51}"/>
    </a:ext>
  </a:extLst>
</a:theme>
</file>

<file path=ppt/theme/theme51.xml><?xml version="1.0" encoding="utf-8"?>
<a:theme xmlns:a="http://schemas.openxmlformats.org/drawingml/2006/main" name="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4C3035-CAE8-480D-AB6E-B9B9E149E24D}"/>
    </a:ext>
  </a:extLst>
</a:theme>
</file>

<file path=ppt/theme/theme5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43A470-C837-404A-A31F-DE76FD6F2EC8}"/>
    </a:ext>
  </a:extLst>
</a:theme>
</file>

<file path=ppt/theme/theme53.xml><?xml version="1.0" encoding="utf-8"?>
<a:theme xmlns:a="http://schemas.openxmlformats.org/drawingml/2006/main" name="4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E832CF4-5E69-491A-A8A4-F1712069B38C}"/>
    </a:ext>
  </a:extLst>
</a:theme>
</file>

<file path=ppt/theme/theme5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89A7F1C-8842-4D79-9FBB-908C5DA9C289}"/>
    </a:ext>
  </a:extLst>
</a:theme>
</file>

<file path=ppt/theme/theme55.xml><?xml version="1.0" encoding="utf-8"?>
<a:theme xmlns:a="http://schemas.openxmlformats.org/drawingml/2006/main" name="4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03E93DE-D63C-43CE-98B2-7D56B97D6F8E}"/>
    </a:ext>
  </a:extLst>
</a:theme>
</file>

<file path=ppt/theme/theme5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69A6D134-B102-4ED9-A3F2-1BC519E3BCE3}"/>
    </a:ext>
  </a:extLst>
</a:theme>
</file>

<file path=ppt/theme/theme57.xml><?xml version="1.0" encoding="utf-8"?>
<a:theme xmlns:a="http://schemas.openxmlformats.org/drawingml/2006/main" name="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382E892-A150-4DA3-A76D-080C6A626A12}"/>
    </a:ext>
  </a:extLst>
</a:theme>
</file>

<file path=ppt/theme/theme58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C5A837-9A1D-4FC9-BCE4-DE15CAD94ED3}"/>
    </a:ext>
  </a:extLst>
</a:theme>
</file>

<file path=ppt/theme/theme59.xml><?xml version="1.0" encoding="utf-8"?>
<a:theme xmlns:a="http://schemas.openxmlformats.org/drawingml/2006/main" name="5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B87B8B-A7A2-48A3-86D8-4FECABA3566E}"/>
    </a:ext>
  </a:extLst>
</a:theme>
</file>

<file path=ppt/theme/theme60.xml><?xml version="1.0" encoding="utf-8"?>
<a:theme xmlns:a="http://schemas.openxmlformats.org/drawingml/2006/main" name="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BC67F4-7156-4988-B10F-915A42297AA7}"/>
    </a:ext>
  </a:extLst>
</a:theme>
</file>

<file path=ppt/theme/theme61.xml><?xml version="1.0" encoding="utf-8"?>
<a:theme xmlns:a="http://schemas.openxmlformats.org/drawingml/2006/main" name="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FBDCB2-3840-4D7B-85C2-4D7F1283DE0C}"/>
    </a:ext>
  </a:extLst>
</a:theme>
</file>

<file path=ppt/theme/theme62.xml><?xml version="1.0" encoding="utf-8"?>
<a:theme xmlns:a="http://schemas.openxmlformats.org/drawingml/2006/main" name="5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48AEFC-1CCF-4CFD-9B35-77A43680EA57}"/>
    </a:ext>
  </a:extLst>
</a:theme>
</file>

<file path=ppt/theme/theme63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7812C06-F53A-43A7-AB49-3CDB937AC9D4}"/>
    </a:ext>
  </a:extLst>
</a:theme>
</file>

<file path=ppt/theme/theme64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CB05CF5-A54A-44B9-942B-893BB27F0813}"/>
    </a:ext>
  </a:extLst>
</a:theme>
</file>

<file path=ppt/theme/theme65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FFC259A-5009-4493-BBE8-8CC883E4C4CB}"/>
    </a:ext>
  </a:extLst>
</a:theme>
</file>

<file path=ppt/theme/theme66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12AA717-C4D6-44B4-9303-3C927A17F7D0}"/>
    </a:ext>
  </a:extLst>
</a:theme>
</file>

<file path=ppt/theme/theme67.xml><?xml version="1.0" encoding="utf-8"?>
<a:theme xmlns:a="http://schemas.openxmlformats.org/drawingml/2006/main" name="4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3C425E-5FE3-43A4-B133-8981614E477D}"/>
    </a:ext>
  </a:extLst>
</a:theme>
</file>

<file path=ppt/theme/theme68.xml><?xml version="1.0" encoding="utf-8"?>
<a:theme xmlns:a="http://schemas.openxmlformats.org/drawingml/2006/main" name="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CBB1364-06F3-4F4B-9267-2F4A6F01AD53}"/>
    </a:ext>
  </a:extLst>
</a:theme>
</file>

<file path=ppt/theme/theme69.xml><?xml version="1.0" encoding="utf-8"?>
<a:theme xmlns:a="http://schemas.openxmlformats.org/drawingml/2006/main" name="5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16AE6A8-FDC8-4E08-B0FF-84834DCF6F2A}"/>
    </a:ext>
  </a:extLst>
</a:theme>
</file>

<file path=ppt/theme/theme70.xml><?xml version="1.0" encoding="utf-8"?>
<a:theme xmlns:a="http://schemas.openxmlformats.org/drawingml/2006/main" name="6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F3D0131-278D-4BAA-8D56-247E0FE38701}"/>
    </a:ext>
  </a:extLst>
</a:theme>
</file>

<file path=ppt/theme/theme71.xml><?xml version="1.0" encoding="utf-8"?>
<a:theme xmlns:a="http://schemas.openxmlformats.org/drawingml/2006/main" name="6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8902541A-EC54-4DC8-87B3-573FDE9AA78E}"/>
    </a:ext>
  </a:extLst>
</a:theme>
</file>

<file path=ppt/theme/theme72.xml><?xml version="1.0" encoding="utf-8"?>
<a:theme xmlns:a="http://schemas.openxmlformats.org/drawingml/2006/main" name="6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04264D7-7DC8-4754-8413-38E0253D81C1}"/>
    </a:ext>
  </a:extLst>
</a:theme>
</file>

<file path=ppt/theme/theme73.xml><?xml version="1.0" encoding="utf-8"?>
<a:theme xmlns:a="http://schemas.openxmlformats.org/drawingml/2006/main" name="6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7986E66-52A2-432A-9E61-2DF9B44EDF83}"/>
    </a:ext>
  </a:extLst>
</a:theme>
</file>

<file path=ppt/theme/theme74.xml><?xml version="1.0" encoding="utf-8"?>
<a:theme xmlns:a="http://schemas.openxmlformats.org/drawingml/2006/main" name="1_Safari 2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5A6E1B7-D847-43DE-A3B6-3A038B72A9F9}"/>
    </a:ext>
  </a:extLst>
</a:theme>
</file>

<file path=ppt/theme/theme75.xml><?xml version="1.0" encoding="utf-8"?>
<a:theme xmlns:a="http://schemas.openxmlformats.org/drawingml/2006/main" name="6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3646AF-16D2-42E0-BFBE-564A5CFD4DAE}"/>
    </a:ext>
  </a:extLst>
</a:theme>
</file>

<file path=ppt/theme/theme76.xml><?xml version="1.0" encoding="utf-8"?>
<a:theme xmlns:a="http://schemas.openxmlformats.org/drawingml/2006/main" name="6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984A4-129E-46B8-B1D1-6038ED8C1B8B}"/>
    </a:ext>
  </a:extLst>
</a:theme>
</file>

<file path=ppt/theme/theme77.xml><?xml version="1.0" encoding="utf-8"?>
<a:theme xmlns:a="http://schemas.openxmlformats.org/drawingml/2006/main" name="6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9CD302B-036E-44CD-A402-627BF06B99D7}"/>
    </a:ext>
  </a:extLst>
</a:theme>
</file>

<file path=ppt/theme/theme78.xml><?xml version="1.0" encoding="utf-8"?>
<a:theme xmlns:a="http://schemas.openxmlformats.org/drawingml/2006/main" name="6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6377A3F-301F-48F7-A849-BBFF8ECB78D2}"/>
    </a:ext>
  </a:extLst>
</a:theme>
</file>

<file path=ppt/theme/theme79.xml><?xml version="1.0" encoding="utf-8"?>
<a:theme xmlns:a="http://schemas.openxmlformats.org/drawingml/2006/main" name="6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80E995-D7DB-447C-8C3A-F71BBA8F35CA}"/>
    </a:ext>
  </a:extLst>
</a:theme>
</file>

<file path=ppt/theme/theme80.xml><?xml version="1.0" encoding="utf-8"?>
<a:theme xmlns:a="http://schemas.openxmlformats.org/drawingml/2006/main" name="6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1C8E401-EA80-4AA0-82B4-FF0D4EC51607}"/>
    </a:ext>
  </a:extLst>
</a:theme>
</file>

<file path=ppt/theme/theme81.xml><?xml version="1.0" encoding="utf-8"?>
<a:theme xmlns:a="http://schemas.openxmlformats.org/drawingml/2006/main" name="7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054FCC-0CDC-4CAD-B1B4-A60AE9A297E2}"/>
    </a:ext>
  </a:extLst>
</a:theme>
</file>

<file path=ppt/theme/theme82.xml><?xml version="1.0" encoding="utf-8"?>
<a:theme xmlns:a="http://schemas.openxmlformats.org/drawingml/2006/main" name="71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6E44139-9E30-4972-80B5-F96EC19073F9}"/>
    </a:ext>
  </a:extLst>
</a:theme>
</file>

<file path=ppt/theme/theme83.xml><?xml version="1.0" encoding="utf-8"?>
<a:theme xmlns:a="http://schemas.openxmlformats.org/drawingml/2006/main" name="3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983E33B0-714B-4FBA-8AA6-1B4454EC00EC}"/>
    </a:ext>
  </a:extLst>
</a:theme>
</file>

<file path=ppt/theme/theme84.xml><?xml version="1.0" encoding="utf-8"?>
<a:theme xmlns:a="http://schemas.openxmlformats.org/drawingml/2006/main" name="7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CEEFE18-E2EC-41A6-877A-4D253E46B78E}"/>
    </a:ext>
  </a:extLst>
</a:theme>
</file>

<file path=ppt/theme/theme85.xml><?xml version="1.0" encoding="utf-8"?>
<a:theme xmlns:a="http://schemas.openxmlformats.org/drawingml/2006/main" name="7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8708683-6C84-419F-AD0E-AD7C82B138FE}"/>
    </a:ext>
  </a:extLst>
</a:theme>
</file>

<file path=ppt/theme/theme86.xml><?xml version="1.0" encoding="utf-8"?>
<a:theme xmlns:a="http://schemas.openxmlformats.org/drawingml/2006/main" name="7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232D700-6960-4C8D-888E-1D43FF7212F1}"/>
    </a:ext>
  </a:extLst>
</a:theme>
</file>

<file path=ppt/theme/theme87.xml><?xml version="1.0" encoding="utf-8"?>
<a:theme xmlns:a="http://schemas.openxmlformats.org/drawingml/2006/main" name="7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C9FD73F-2A76-4A93-995E-21FFE7AC97F3}"/>
    </a:ext>
  </a:extLst>
</a:theme>
</file>

<file path=ppt/theme/theme88.xml><?xml version="1.0" encoding="utf-8"?>
<a:theme xmlns:a="http://schemas.openxmlformats.org/drawingml/2006/main" name="7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1D5250F-2337-4E6A-A785-12C65AF6575A}"/>
    </a:ext>
  </a:extLst>
</a:theme>
</file>

<file path=ppt/theme/theme89.xml><?xml version="1.0" encoding="utf-8"?>
<a:theme xmlns:a="http://schemas.openxmlformats.org/drawingml/2006/main" name="7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4404D4-3E17-41FA-B408-36F4C078C82C}"/>
    </a:ext>
  </a:extLst>
</a:theme>
</file>

<file path=ppt/theme/theme90.xml><?xml version="1.0" encoding="utf-8"?>
<a:theme xmlns:a="http://schemas.openxmlformats.org/drawingml/2006/main" name="7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C25EF39-64E5-415D-BF08-2BB952DF85CC}"/>
    </a:ext>
  </a:extLst>
</a:theme>
</file>

<file path=ppt/theme/theme91.xml><?xml version="1.0" encoding="utf-8"?>
<a:theme xmlns:a="http://schemas.openxmlformats.org/drawingml/2006/main" name="7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C2F0A39-AFD0-4521-8C02-2384E6DCD523}"/>
    </a:ext>
  </a:extLst>
</a:theme>
</file>

<file path=ppt/theme/theme92.xml><?xml version="1.0" encoding="utf-8"?>
<a:theme xmlns:a="http://schemas.openxmlformats.org/drawingml/2006/main" name="8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06C8276B-BC15-4DAF-A108-FFC35FC6C000}"/>
    </a:ext>
  </a:extLst>
</a:theme>
</file>

<file path=ppt/theme/theme93.xml><?xml version="1.0" encoding="utf-8"?>
<a:theme xmlns:a="http://schemas.openxmlformats.org/drawingml/2006/main" name="8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D85D45C-1A39-47E1-9CD9-CCE0F2D41FBB}"/>
    </a:ext>
  </a:extLst>
</a:theme>
</file>

<file path=ppt/theme/theme94.xml><?xml version="1.0" encoding="utf-8"?>
<a:theme xmlns:a="http://schemas.openxmlformats.org/drawingml/2006/main" name="8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88CB9CF-2CAA-49A6-A6F8-08862AB99D61}"/>
    </a:ext>
  </a:extLst>
</a:theme>
</file>

<file path=ppt/theme/theme95.xml><?xml version="1.0" encoding="utf-8"?>
<a:theme xmlns:a="http://schemas.openxmlformats.org/drawingml/2006/main" name="8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1142165-D6D8-400B-B346-AEFE6FB3D190}"/>
    </a:ext>
  </a:extLst>
</a:theme>
</file>

<file path=ppt/theme/theme96.xml><?xml version="1.0" encoding="utf-8"?>
<a:theme xmlns:a="http://schemas.openxmlformats.org/drawingml/2006/main" name="8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8C10D7-367C-424D-AE5E-B9FBB0721B49}"/>
    </a:ext>
  </a:extLst>
</a:theme>
</file>

<file path=ppt/theme/theme97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6E4BA246-1635-42A4-B17D-DEDD246CDB93}"/>
    </a:ext>
  </a:extLst>
</a:theme>
</file>

<file path=ppt/theme/theme98.xml><?xml version="1.0" encoding="utf-8"?>
<a:theme xmlns:a="http://schemas.openxmlformats.org/drawingml/2006/main" name="8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9203EC-3D69-450B-9806-D50853BA06C5}"/>
    </a:ext>
  </a:extLst>
</a:theme>
</file>

<file path=ppt/theme/theme99.xml><?xml version="1.0" encoding="utf-8"?>
<a:theme xmlns:a="http://schemas.openxmlformats.org/drawingml/2006/main" name="8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45FB2F3-7213-498B-AE28-740461DC28E8}"/>
    </a:ext>
  </a:extLst>
</a:theme>
</file>

<file path=ppt/theme/theme100.xml><?xml version="1.0" encoding="utf-8"?>
<a:theme xmlns:a="http://schemas.openxmlformats.org/drawingml/2006/main" name="8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3F4A8856-EED2-4CF7-94E5-1B08B05FDB43}"/>
    </a:ext>
  </a:extLst>
</a:theme>
</file>

<file path=ppt/theme/theme101.xml><?xml version="1.0" encoding="utf-8"?>
<a:theme xmlns:a="http://schemas.openxmlformats.org/drawingml/2006/main" name="8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93019B-5C42-458B-A1FD-9F557B8838BF}"/>
    </a:ext>
  </a:extLst>
</a:theme>
</file>

<file path=ppt/theme/theme102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ED0AF8-637D-490F-B56E-C8CE9BE1B1E6}"/>
    </a:ext>
  </a:extLst>
</a:theme>
</file>

<file path=ppt/theme/theme103.xml><?xml version="1.0" encoding="utf-8"?>
<a:theme xmlns:a="http://schemas.openxmlformats.org/drawingml/2006/main" name="9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FF7B4E-A4C3-4844-85C5-F65A1B27D87A}"/>
    </a:ext>
  </a:extLst>
</a:theme>
</file>

<file path=ppt/theme/theme104.xml><?xml version="1.0" encoding="utf-8"?>
<a:theme xmlns:a="http://schemas.openxmlformats.org/drawingml/2006/main" name="9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2A145CD-8E6F-47E8-A99D-98CF76BCCA93}"/>
    </a:ext>
  </a:extLst>
</a:theme>
</file>

<file path=ppt/theme/theme105.xml><?xml version="1.0" encoding="utf-8"?>
<a:theme xmlns:a="http://schemas.openxmlformats.org/drawingml/2006/main" name="9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774A5E3-7C53-4B01-8FC3-75155DFE32AF}"/>
    </a:ext>
  </a:extLst>
</a:theme>
</file>

<file path=ppt/theme/theme106.xml><?xml version="1.0" encoding="utf-8"?>
<a:theme xmlns:a="http://schemas.openxmlformats.org/drawingml/2006/main" name="9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1F2A948-501C-457A-AE41-E1B6C4D6974C}"/>
    </a:ext>
  </a:extLst>
</a:theme>
</file>

<file path=ppt/theme/theme107.xml><?xml version="1.0" encoding="utf-8"?>
<a:theme xmlns:a="http://schemas.openxmlformats.org/drawingml/2006/main" name="9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8B2D144-4AEF-4DA1-99B3-54227CF8B4ED}"/>
    </a:ext>
  </a:extLst>
</a:theme>
</file>

<file path=ppt/theme/theme108.xml><?xml version="1.0" encoding="utf-8"?>
<a:theme xmlns:a="http://schemas.openxmlformats.org/drawingml/2006/main" name="9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A56EB33-FDD6-47C4-891D-4545D1CC38BE}"/>
    </a:ext>
  </a:extLst>
</a:theme>
</file>

<file path=ppt/theme/theme109.xml><?xml version="1.0" encoding="utf-8"?>
<a:theme xmlns:a="http://schemas.openxmlformats.org/drawingml/2006/main" name="9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E043427-7350-434F-8427-4656C125567A}"/>
    </a:ext>
  </a:extLst>
</a:theme>
</file>

<file path=ppt/theme/theme110.xml><?xml version="1.0" encoding="utf-8"?>
<a:theme xmlns:a="http://schemas.openxmlformats.org/drawingml/2006/main" name="9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4C8D5E-8216-448A-8556-563C1243A035}"/>
    </a:ext>
  </a:extLst>
</a:theme>
</file>

<file path=ppt/theme/theme111.xml><?xml version="1.0" encoding="utf-8"?>
<a:theme xmlns:a="http://schemas.openxmlformats.org/drawingml/2006/main" name="9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AB27B91-83E3-4DB1-9E1E-03B4FB936401}"/>
    </a:ext>
  </a:extLst>
</a:theme>
</file>

<file path=ppt/theme/theme112.xml><?xml version="1.0" encoding="utf-8"?>
<a:theme xmlns:a="http://schemas.openxmlformats.org/drawingml/2006/main" name="9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64F43-F885-43FD-AA0E-9B506A9C2932}"/>
    </a:ext>
  </a:extLst>
</a:theme>
</file>

<file path=ppt/theme/theme113.xml><?xml version="1.0" encoding="utf-8"?>
<a:theme xmlns:a="http://schemas.openxmlformats.org/drawingml/2006/main" name="10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D5B3FF02-0AC7-4878-8C18-1FFBD5118EBD}"/>
    </a:ext>
  </a:extLst>
</a:theme>
</file>

<file path=ppt/theme/theme114.xml><?xml version="1.0" encoding="utf-8"?>
<a:theme xmlns:a="http://schemas.openxmlformats.org/drawingml/2006/main" name="10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E78105E-F23A-4E63-8148-1AC819D30DBB}"/>
    </a:ext>
  </a:extLst>
</a:theme>
</file>

<file path=ppt/theme/theme115.xml><?xml version="1.0" encoding="utf-8"?>
<a:theme xmlns:a="http://schemas.openxmlformats.org/drawingml/2006/main" name="10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21DEE8F2-9802-42EB-975A-535ACD6ED88C}"/>
    </a:ext>
  </a:extLst>
</a:theme>
</file>

<file path=ppt/theme/theme116.xml><?xml version="1.0" encoding="utf-8"?>
<a:theme xmlns:a="http://schemas.openxmlformats.org/drawingml/2006/main" name="10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C2A74A-C3DC-49BB-8D12-79BC077641CA}"/>
    </a:ext>
  </a:extLst>
</a:theme>
</file>

<file path=ppt/theme/theme117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AD6C3CD-3F83-4C97-91F0-00D3A3752416}"/>
    </a:ext>
  </a:extLst>
</a:theme>
</file>

<file path=ppt/theme/theme118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0BFB38D2-2136-4F09-8A0D-DBD4FD8F8B30}"/>
    </a:ext>
  </a:extLst>
</a:theme>
</file>

<file path=ppt/theme/theme119.xml><?xml version="1.0" encoding="utf-8"?>
<a:theme xmlns:a="http://schemas.openxmlformats.org/drawingml/2006/main" name="10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2FCC4A2-79E2-4485-8C98-DA513D179192}"/>
    </a:ext>
  </a:extLst>
</a:theme>
</file>

<file path=ppt/theme/theme120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B9BA71EF-5EB2-485C-8BB6-00C3568A24C7}"/>
    </a:ext>
  </a:extLst>
</a:theme>
</file>

<file path=ppt/theme/theme121.xml><?xml version="1.0" encoding="utf-8"?>
<a:theme xmlns:a="http://schemas.openxmlformats.org/drawingml/2006/main" name="1_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Myriad Pro Bold Cond"/>
        <a:ea typeface="ヒラギノ角ゴ ProN W6"/>
        <a:cs typeface="ヒラギノ角ゴ ProN W6"/>
      </a:majorFont>
      <a:minorFont>
        <a:latin typeface="Myriad Pro Bold Con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902C7D5-74F8-432E-84A6-E2CE6B8E29F7}"/>
    </a:ext>
  </a:extLst>
</a:theme>
</file>

<file path=ppt/theme/theme122.xml><?xml version="1.0" encoding="utf-8"?>
<a:theme xmlns:a="http://schemas.openxmlformats.org/drawingml/2006/main" name="10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708C683-353C-421C-A664-75BB11434D67}"/>
    </a:ext>
  </a:extLst>
</a:theme>
</file>

<file path=ppt/theme/theme123.xml><?xml version="1.0" encoding="utf-8"?>
<a:theme xmlns:a="http://schemas.openxmlformats.org/drawingml/2006/main" name="10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A6B4D32D-F16F-42BA-94B2-4F97B7CBCB51}"/>
    </a:ext>
  </a:extLst>
</a:theme>
</file>

<file path=ppt/theme/theme124.xml><?xml version="1.0" encoding="utf-8"?>
<a:theme xmlns:a="http://schemas.openxmlformats.org/drawingml/2006/main" name="10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4C3035-CAE8-480D-AB6E-B9B9E149E24D}"/>
    </a:ext>
  </a:extLst>
</a:theme>
</file>

<file path=ppt/theme/theme125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43A470-C837-404A-A31F-DE76FD6F2EC8}"/>
    </a:ext>
  </a:extLst>
</a:theme>
</file>

<file path=ppt/theme/theme126.xml><?xml version="1.0" encoding="utf-8"?>
<a:theme xmlns:a="http://schemas.openxmlformats.org/drawingml/2006/main" name="10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E832CF4-5E69-491A-A8A4-F1712069B38C}"/>
    </a:ext>
  </a:extLst>
</a:theme>
</file>

<file path=ppt/theme/theme127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50800">
          <a:solidFill>
            <a:schemeClr val="tx1"/>
          </a:solidFill>
          <a:headEnd type="none" w="lg" len="med"/>
          <a:tailEnd type="triangl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389A7F1C-8842-4D79-9FBB-908C5DA9C289}"/>
    </a:ext>
  </a:extLst>
</a:theme>
</file>

<file path=ppt/theme/theme128.xml><?xml version="1.0" encoding="utf-8"?>
<a:theme xmlns:a="http://schemas.openxmlformats.org/drawingml/2006/main" name="10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03E93DE-D63C-43CE-98B2-7D56B97D6F8E}"/>
    </a:ext>
  </a:extLst>
</a:theme>
</file>

<file path=ppt/theme/theme129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69A6D134-B102-4ED9-A3F2-1BC519E3BCE3}"/>
    </a:ext>
  </a:extLst>
</a:theme>
</file>

<file path=ppt/theme/theme130.xml><?xml version="1.0" encoding="utf-8"?>
<a:theme xmlns:a="http://schemas.openxmlformats.org/drawingml/2006/main" name="1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5382E892-A150-4DA3-A76D-080C6A626A12}"/>
    </a:ext>
  </a:extLst>
</a:theme>
</file>

<file path=ppt/theme/theme131.xml><?xml version="1.0" encoding="utf-8"?>
<a:theme xmlns:a="http://schemas.openxmlformats.org/drawingml/2006/main" name="1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9C5A837-9A1D-4FC9-BCE4-DE15CAD94ED3}"/>
    </a:ext>
  </a:extLst>
</a:theme>
</file>

<file path=ppt/theme/theme132.xml><?xml version="1.0" encoding="utf-8"?>
<a:theme xmlns:a="http://schemas.openxmlformats.org/drawingml/2006/main" name="1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6B87B8B-A7A2-48A3-86D8-4FECABA3566E}"/>
    </a:ext>
  </a:extLst>
</a:theme>
</file>

<file path=ppt/theme/theme133.xml><?xml version="1.0" encoding="utf-8"?>
<a:theme xmlns:a="http://schemas.openxmlformats.org/drawingml/2006/main" name="1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EFBC67F4-7156-4988-B10F-915A42297AA7}"/>
    </a:ext>
  </a:extLst>
</a:theme>
</file>

<file path=ppt/theme/theme134.xml><?xml version="1.0" encoding="utf-8"?>
<a:theme xmlns:a="http://schemas.openxmlformats.org/drawingml/2006/main" name="1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4FBDCB2-3840-4D7B-85C2-4D7F1283DE0C}"/>
    </a:ext>
  </a:extLst>
</a:theme>
</file>

<file path=ppt/theme/theme135.xml><?xml version="1.0" encoding="utf-8"?>
<a:theme xmlns:a="http://schemas.openxmlformats.org/drawingml/2006/main" name="1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7A48AEFC-1CCF-4CFD-9B35-77A43680EA57}"/>
    </a:ext>
  </a:extLst>
</a:theme>
</file>

<file path=ppt/theme/theme136.xml><?xml version="1.0" encoding="utf-8"?>
<a:theme xmlns:a="http://schemas.openxmlformats.org/drawingml/2006/main" name="1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7812C06-F53A-43A7-AB49-3CDB937AC9D4}"/>
    </a:ext>
  </a:extLst>
</a:theme>
</file>

<file path=ppt/theme/theme137.xml><?xml version="1.0" encoding="utf-8"?>
<a:theme xmlns:a="http://schemas.openxmlformats.org/drawingml/2006/main" name="1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CB05CF5-A54A-44B9-942B-893BB27F0813}"/>
    </a:ext>
  </a:extLst>
</a:theme>
</file>

<file path=ppt/theme/theme138.xml><?xml version="1.0" encoding="utf-8"?>
<a:theme xmlns:a="http://schemas.openxmlformats.org/drawingml/2006/main" name="11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BFFC259A-5009-4493-BBE8-8CC883E4C4CB}"/>
    </a:ext>
  </a:extLst>
</a:theme>
</file>

<file path=ppt/theme/theme139.xml><?xml version="1.0" encoding="utf-8"?>
<a:theme xmlns:a="http://schemas.openxmlformats.org/drawingml/2006/main" name="11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12AA717-C4D6-44B4-9303-3C927A17F7D0}"/>
    </a:ext>
  </a:extLst>
</a:theme>
</file>

<file path=ppt/theme/theme140.xml><?xml version="1.0" encoding="utf-8"?>
<a:theme xmlns:a="http://schemas.openxmlformats.org/drawingml/2006/main" name="12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F93C425E-5FE3-43A4-B133-8981614E477D}"/>
    </a:ext>
  </a:extLst>
</a:theme>
</file>

<file path=ppt/theme/theme141.xml><?xml version="1.0" encoding="utf-8"?>
<a:theme xmlns:a="http://schemas.openxmlformats.org/drawingml/2006/main" name="12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CBB1364-06F3-4F4B-9267-2F4A6F01AD53}"/>
    </a:ext>
  </a:extLst>
</a:theme>
</file>

<file path=ppt/theme/theme142.xml><?xml version="1.0" encoding="utf-8"?>
<a:theme xmlns:a="http://schemas.openxmlformats.org/drawingml/2006/main" name="12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C16AE6A8-FDC8-4E08-B0FF-84834DCF6F2A}"/>
    </a:ext>
  </a:extLst>
</a:theme>
</file>

<file path=ppt/theme/theme143.xml><?xml version="1.0" encoding="utf-8"?>
<a:theme xmlns:a="http://schemas.openxmlformats.org/drawingml/2006/main" name="1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1F3D0131-278D-4BAA-8D56-247E0FE38701}"/>
    </a:ext>
  </a:extLst>
</a:theme>
</file>

<file path=ppt/theme/theme144.xml><?xml version="1.0" encoding="utf-8"?>
<a:theme xmlns:a="http://schemas.openxmlformats.org/drawingml/2006/main" name="12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8902541A-EC54-4DC8-87B3-573FDE9AA78E}"/>
    </a:ext>
  </a:extLst>
</a:theme>
</file>

<file path=ppt/theme/theme145.xml><?xml version="1.0" encoding="utf-8"?>
<a:theme xmlns:a="http://schemas.openxmlformats.org/drawingml/2006/main" name="12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404264D7-7DC8-4754-8413-38E0253D81C1}"/>
    </a:ext>
  </a:extLst>
</a:theme>
</file>

<file path=ppt/theme/theme146.xml><?xml version="1.0" encoding="utf-8"?>
<a:theme xmlns:a="http://schemas.openxmlformats.org/drawingml/2006/main" name="12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utlu_memory-scaling_memcon13_talk (1).pptx" id="{1D09C5EE-DC30-4F85-84AA-519B89166748}" vid="{97986E66-52A2-432A-9E61-2DF9B44EDF83}"/>
    </a:ext>
  </a:extLst>
</a:theme>
</file>

<file path=ppt/theme/theme14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Safari 2.thmx</Template>
  <TotalTime>21288</TotalTime>
  <Words>813</Words>
  <Application>Microsoft Macintosh PowerPoint</Application>
  <PresentationFormat>Custom</PresentationFormat>
  <Paragraphs>82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146</vt:i4>
      </vt:variant>
      <vt:variant>
        <vt:lpstr>Slide Titles</vt:lpstr>
      </vt:variant>
      <vt:variant>
        <vt:i4>1</vt:i4>
      </vt:variant>
    </vt:vector>
  </HeadingPairs>
  <TitlesOfParts>
    <vt:vector size="160" baseType="lpstr">
      <vt:lpstr>ＭＳ Ｐゴシック</vt:lpstr>
      <vt:lpstr>新細明體</vt:lpstr>
      <vt:lpstr>ヒラギノ角ゴ ProN W6</vt:lpstr>
      <vt:lpstr>Arial</vt:lpstr>
      <vt:lpstr>Calibri</vt:lpstr>
      <vt:lpstr>Courier</vt:lpstr>
      <vt:lpstr>Courier New</vt:lpstr>
      <vt:lpstr>Garamond</vt:lpstr>
      <vt:lpstr>Lucida Grande</vt:lpstr>
      <vt:lpstr>Myriad Pro Bold Cond</vt:lpstr>
      <vt:lpstr>Tahoma</vt:lpstr>
      <vt:lpstr>Times New Roman</vt:lpstr>
      <vt:lpstr>Wingdings</vt:lpstr>
      <vt:lpstr>Safari 2</vt:lpstr>
      <vt:lpstr>1_Edge</vt:lpstr>
      <vt:lpstr>2_Edge</vt:lpstr>
      <vt:lpstr>3_Edge</vt:lpstr>
      <vt:lpstr>4_Edge</vt:lpstr>
      <vt:lpstr>5_Edge</vt:lpstr>
      <vt:lpstr>6_Edge</vt:lpstr>
      <vt:lpstr>7_Edge</vt:lpstr>
      <vt:lpstr>8_Edge</vt:lpstr>
      <vt:lpstr>2_Office Theme</vt:lpstr>
      <vt:lpstr>10_Edge</vt:lpstr>
      <vt:lpstr>9_Edge</vt:lpstr>
      <vt:lpstr>11_Edge</vt:lpstr>
      <vt:lpstr>12_Edge</vt:lpstr>
      <vt:lpstr>14_Edge</vt:lpstr>
      <vt:lpstr>15_Edge</vt:lpstr>
      <vt:lpstr>16_Edge</vt:lpstr>
      <vt:lpstr>17_Edge</vt:lpstr>
      <vt:lpstr>13_Edge</vt:lpstr>
      <vt:lpstr>18_Edge</vt:lpstr>
      <vt:lpstr>19_Edge</vt:lpstr>
      <vt:lpstr>20_Edge</vt:lpstr>
      <vt:lpstr>22_Edge</vt:lpstr>
      <vt:lpstr>23_Edge</vt:lpstr>
      <vt:lpstr>25_Edge</vt:lpstr>
      <vt:lpstr>21_Edge</vt:lpstr>
      <vt:lpstr>24_Edge</vt:lpstr>
      <vt:lpstr>26_Edge</vt:lpstr>
      <vt:lpstr>7_Office Theme</vt:lpstr>
      <vt:lpstr>27_Edge</vt:lpstr>
      <vt:lpstr>28_Edge</vt:lpstr>
      <vt:lpstr>29_Edge</vt:lpstr>
      <vt:lpstr>30_Edge</vt:lpstr>
      <vt:lpstr>31_Edge</vt:lpstr>
      <vt:lpstr>32_Edge</vt:lpstr>
      <vt:lpstr>33_Edge</vt:lpstr>
      <vt:lpstr>34_Edge</vt:lpstr>
      <vt:lpstr>35_Edge</vt:lpstr>
      <vt:lpstr>36_Edge</vt:lpstr>
      <vt:lpstr>37_Edge</vt:lpstr>
      <vt:lpstr>38_Edge</vt:lpstr>
      <vt:lpstr>39_Edge</vt:lpstr>
      <vt:lpstr>40_Edge</vt:lpstr>
      <vt:lpstr>8_Office Theme</vt:lpstr>
      <vt:lpstr>1_Office Theme</vt:lpstr>
      <vt:lpstr>41_Edge</vt:lpstr>
      <vt:lpstr>4_Office Theme</vt:lpstr>
      <vt:lpstr>Title &amp; Bullets</vt:lpstr>
      <vt:lpstr>42_Edge</vt:lpstr>
      <vt:lpstr>43_Edge</vt:lpstr>
      <vt:lpstr>44_Edge</vt:lpstr>
      <vt:lpstr>6_Office Theme</vt:lpstr>
      <vt:lpstr>45_Edge</vt:lpstr>
      <vt:lpstr>Office 佈景主題</vt:lpstr>
      <vt:lpstr>47_Edge</vt:lpstr>
      <vt:lpstr>5_Office Theme</vt:lpstr>
      <vt:lpstr>48_Edge</vt:lpstr>
      <vt:lpstr>49_Edge</vt:lpstr>
      <vt:lpstr>50_Edge</vt:lpstr>
      <vt:lpstr>51_Edge</vt:lpstr>
      <vt:lpstr>52_Edge</vt:lpstr>
      <vt:lpstr>53_Edge</vt:lpstr>
      <vt:lpstr>56_Edge</vt:lpstr>
      <vt:lpstr>57_Edge</vt:lpstr>
      <vt:lpstr>58_Edge</vt:lpstr>
      <vt:lpstr>59_Edge</vt:lpstr>
      <vt:lpstr>46_Edge</vt:lpstr>
      <vt:lpstr>54_Edge</vt:lpstr>
      <vt:lpstr>55_Edge</vt:lpstr>
      <vt:lpstr>60_Edge</vt:lpstr>
      <vt:lpstr>61_Edge</vt:lpstr>
      <vt:lpstr>62_Edge</vt:lpstr>
      <vt:lpstr>63_Edge</vt:lpstr>
      <vt:lpstr>1_Safari 2</vt:lpstr>
      <vt:lpstr>64_Edge</vt:lpstr>
      <vt:lpstr>65_Edge</vt:lpstr>
      <vt:lpstr>66_Edge</vt:lpstr>
      <vt:lpstr>67_Edge</vt:lpstr>
      <vt:lpstr>68_Edge</vt:lpstr>
      <vt:lpstr>69_Edge</vt:lpstr>
      <vt:lpstr>70_Edge</vt:lpstr>
      <vt:lpstr>71_Edge</vt:lpstr>
      <vt:lpstr>3_Office Theme</vt:lpstr>
      <vt:lpstr>72_Edge</vt:lpstr>
      <vt:lpstr>73_Edge</vt:lpstr>
      <vt:lpstr>74_Edge</vt:lpstr>
      <vt:lpstr>75_Edge</vt:lpstr>
      <vt:lpstr>76_Edge</vt:lpstr>
      <vt:lpstr>77_Edge</vt:lpstr>
      <vt:lpstr>78_Edge</vt:lpstr>
      <vt:lpstr>79_Edge</vt:lpstr>
      <vt:lpstr>80_Edge</vt:lpstr>
      <vt:lpstr>81_Edge</vt:lpstr>
      <vt:lpstr>82_Edge</vt:lpstr>
      <vt:lpstr>83_Edge</vt:lpstr>
      <vt:lpstr>84_Edge</vt:lpstr>
      <vt:lpstr>85_Edge</vt:lpstr>
      <vt:lpstr>86_Edge</vt:lpstr>
      <vt:lpstr>87_Edge</vt:lpstr>
      <vt:lpstr>88_Edge</vt:lpstr>
      <vt:lpstr>89_Edge</vt:lpstr>
      <vt:lpstr>9_Office Theme</vt:lpstr>
      <vt:lpstr>90_Edge</vt:lpstr>
      <vt:lpstr>91_Edge</vt:lpstr>
      <vt:lpstr>92_Edge</vt:lpstr>
      <vt:lpstr>93_Edge</vt:lpstr>
      <vt:lpstr>94_Edge</vt:lpstr>
      <vt:lpstr>95_Edge</vt:lpstr>
      <vt:lpstr>96_Edge</vt:lpstr>
      <vt:lpstr>97_Edge</vt:lpstr>
      <vt:lpstr>98_Edge</vt:lpstr>
      <vt:lpstr>99_Edge</vt:lpstr>
      <vt:lpstr>100_Edge</vt:lpstr>
      <vt:lpstr>101_Edge</vt:lpstr>
      <vt:lpstr>102_Edge</vt:lpstr>
      <vt:lpstr>103_Edge</vt:lpstr>
      <vt:lpstr>10_Office Theme</vt:lpstr>
      <vt:lpstr>11_Office Theme</vt:lpstr>
      <vt:lpstr>104_Edge</vt:lpstr>
      <vt:lpstr>12_Office Theme</vt:lpstr>
      <vt:lpstr>1_Title &amp; Bullets</vt:lpstr>
      <vt:lpstr>105_Edge</vt:lpstr>
      <vt:lpstr>106_Edge</vt:lpstr>
      <vt:lpstr>107_Edge</vt:lpstr>
      <vt:lpstr>13_Office Theme</vt:lpstr>
      <vt:lpstr>108_Edge</vt:lpstr>
      <vt:lpstr>1_Office 佈景主題</vt:lpstr>
      <vt:lpstr>109_Edge</vt:lpstr>
      <vt:lpstr>14_Office Theme</vt:lpstr>
      <vt:lpstr>110_Edge</vt:lpstr>
      <vt:lpstr>111_Edge</vt:lpstr>
      <vt:lpstr>112_Edge</vt:lpstr>
      <vt:lpstr>113_Edge</vt:lpstr>
      <vt:lpstr>114_Edge</vt:lpstr>
      <vt:lpstr>115_Edge</vt:lpstr>
      <vt:lpstr>116_Edge</vt:lpstr>
      <vt:lpstr>117_Edge</vt:lpstr>
      <vt:lpstr>118_Edge</vt:lpstr>
      <vt:lpstr>119_Edge</vt:lpstr>
      <vt:lpstr>120_Edge</vt:lpstr>
      <vt:lpstr>121_Edge</vt:lpstr>
      <vt:lpstr>122_Edge</vt:lpstr>
      <vt:lpstr>123_Edge</vt:lpstr>
      <vt:lpstr>124_Edge</vt:lpstr>
      <vt:lpstr>125_Edge</vt:lpstr>
      <vt:lpstr>126_Edge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Mohammed H. K. Alser</dc:creator>
  <cp:keywords/>
  <dc:description/>
  <cp:lastModifiedBy>Microsoft Office User</cp:lastModifiedBy>
  <cp:revision>692</cp:revision>
  <cp:lastPrinted>2016-10-11T15:36:59Z</cp:lastPrinted>
  <dcterms:created xsi:type="dcterms:W3CDTF">2015-12-16T20:28:52Z</dcterms:created>
  <dcterms:modified xsi:type="dcterms:W3CDTF">2021-07-22T18:21:48Z</dcterms:modified>
  <cp:category/>
</cp:coreProperties>
</file>