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87.xml" ContentType="application/vnd.openxmlformats-officedocument.presentationml.slideMaster+xml"/>
  <Override PartName="/ppt/slideMasters/slideMaster88.xml" ContentType="application/vnd.openxmlformats-officedocument.presentationml.slideMaster+xml"/>
  <Override PartName="/ppt/slideMasters/slideMaster89.xml" ContentType="application/vnd.openxmlformats-officedocument.presentationml.slideMaster+xml"/>
  <Override PartName="/ppt/slideMasters/slideMaster90.xml" ContentType="application/vnd.openxmlformats-officedocument.presentationml.slideMaster+xml"/>
  <Override PartName="/ppt/slideMasters/slideMaster91.xml" ContentType="application/vnd.openxmlformats-officedocument.presentationml.slideMaster+xml"/>
  <Override PartName="/ppt/slideMasters/slideMaster92.xml" ContentType="application/vnd.openxmlformats-officedocument.presentationml.slideMaster+xml"/>
  <Override PartName="/ppt/slideMasters/slideMaster93.xml" ContentType="application/vnd.openxmlformats-officedocument.presentationml.slideMaster+xml"/>
  <Override PartName="/ppt/slideMasters/slideMaster94.xml" ContentType="application/vnd.openxmlformats-officedocument.presentationml.slideMaster+xml"/>
  <Override PartName="/ppt/slideMasters/slideMaster95.xml" ContentType="application/vnd.openxmlformats-officedocument.presentationml.slideMaster+xml"/>
  <Override PartName="/ppt/slideMasters/slideMaster96.xml" ContentType="application/vnd.openxmlformats-officedocument.presentationml.slideMaster+xml"/>
  <Override PartName="/ppt/slideMasters/slideMaster97.xml" ContentType="application/vnd.openxmlformats-officedocument.presentationml.slideMaster+xml"/>
  <Override PartName="/ppt/slideMasters/slideMaster98.xml" ContentType="application/vnd.openxmlformats-officedocument.presentationml.slideMaster+xml"/>
  <Override PartName="/ppt/slideMasters/slideMaster99.xml" ContentType="application/vnd.openxmlformats-officedocument.presentationml.slideMaster+xml"/>
  <Override PartName="/ppt/slideMasters/slideMaster100.xml" ContentType="application/vnd.openxmlformats-officedocument.presentationml.slideMaster+xml"/>
  <Override PartName="/ppt/slideMasters/slideMaster101.xml" ContentType="application/vnd.openxmlformats-officedocument.presentationml.slideMaster+xml"/>
  <Override PartName="/ppt/slideMasters/slideMaster102.xml" ContentType="application/vnd.openxmlformats-officedocument.presentationml.slideMaster+xml"/>
  <Override PartName="/ppt/slideMasters/slideMaster103.xml" ContentType="application/vnd.openxmlformats-officedocument.presentationml.slideMaster+xml"/>
  <Override PartName="/ppt/slideMasters/slideMaster104.xml" ContentType="application/vnd.openxmlformats-officedocument.presentationml.slideMaster+xml"/>
  <Override PartName="/ppt/slideMasters/slideMaster105.xml" ContentType="application/vnd.openxmlformats-officedocument.presentationml.slideMaster+xml"/>
  <Override PartName="/ppt/slideMasters/slideMaster106.xml" ContentType="application/vnd.openxmlformats-officedocument.presentationml.slideMaster+xml"/>
  <Override PartName="/ppt/slideMasters/slideMaster107.xml" ContentType="application/vnd.openxmlformats-officedocument.presentationml.slideMaster+xml"/>
  <Override PartName="/ppt/slideMasters/slideMaster108.xml" ContentType="application/vnd.openxmlformats-officedocument.presentationml.slideMaster+xml"/>
  <Override PartName="/ppt/slideMasters/slideMaster109.xml" ContentType="application/vnd.openxmlformats-officedocument.presentationml.slideMaster+xml"/>
  <Override PartName="/ppt/slideMasters/slideMaster110.xml" ContentType="application/vnd.openxmlformats-officedocument.presentationml.slideMaster+xml"/>
  <Override PartName="/ppt/slideMasters/slideMaster111.xml" ContentType="application/vnd.openxmlformats-officedocument.presentationml.slideMaster+xml"/>
  <Override PartName="/ppt/slideMasters/slideMaster112.xml" ContentType="application/vnd.openxmlformats-officedocument.presentationml.slideMaster+xml"/>
  <Override PartName="/ppt/slideMasters/slideMaster113.xml" ContentType="application/vnd.openxmlformats-officedocument.presentationml.slideMaster+xml"/>
  <Override PartName="/ppt/slideMasters/slideMaster114.xml" ContentType="application/vnd.openxmlformats-officedocument.presentationml.slideMaster+xml"/>
  <Override PartName="/ppt/slideMasters/slideMaster115.xml" ContentType="application/vnd.openxmlformats-officedocument.presentationml.slideMaster+xml"/>
  <Override PartName="/ppt/slideMasters/slideMaster116.xml" ContentType="application/vnd.openxmlformats-officedocument.presentationml.slideMaster+xml"/>
  <Override PartName="/ppt/slideMasters/slideMaster117.xml" ContentType="application/vnd.openxmlformats-officedocument.presentationml.slideMaster+xml"/>
  <Override PartName="/ppt/slideMasters/slideMaster118.xml" ContentType="application/vnd.openxmlformats-officedocument.presentationml.slideMaster+xml"/>
  <Override PartName="/ppt/slideMasters/slideMaster119.xml" ContentType="application/vnd.openxmlformats-officedocument.presentationml.slideMaster+xml"/>
  <Override PartName="/ppt/slideMasters/slideMaster120.xml" ContentType="application/vnd.openxmlformats-officedocument.presentationml.slideMaster+xml"/>
  <Override PartName="/ppt/slideMasters/slideMaster121.xml" ContentType="application/vnd.openxmlformats-officedocument.presentationml.slideMaster+xml"/>
  <Override PartName="/ppt/slideMasters/slideMaster122.xml" ContentType="application/vnd.openxmlformats-officedocument.presentationml.slideMaster+xml"/>
  <Override PartName="/ppt/slideMasters/slideMaster123.xml" ContentType="application/vnd.openxmlformats-officedocument.presentationml.slideMaster+xml"/>
  <Override PartName="/ppt/slideMasters/slideMaster124.xml" ContentType="application/vnd.openxmlformats-officedocument.presentationml.slideMaster+xml"/>
  <Override PartName="/ppt/slideMasters/slideMaster125.xml" ContentType="application/vnd.openxmlformats-officedocument.presentationml.slideMaster+xml"/>
  <Override PartName="/ppt/slideMasters/slideMaster126.xml" ContentType="application/vnd.openxmlformats-officedocument.presentationml.slideMaster+xml"/>
  <Override PartName="/ppt/slideMasters/slideMaster127.xml" ContentType="application/vnd.openxmlformats-officedocument.presentationml.slideMaster+xml"/>
  <Override PartName="/ppt/slideMasters/slideMaster128.xml" ContentType="application/vnd.openxmlformats-officedocument.presentationml.slideMaster+xml"/>
  <Override PartName="/ppt/slideMasters/slideMaster129.xml" ContentType="application/vnd.openxmlformats-officedocument.presentationml.slideMaster+xml"/>
  <Override PartName="/ppt/slideMasters/slideMaster130.xml" ContentType="application/vnd.openxmlformats-officedocument.presentationml.slideMaster+xml"/>
  <Override PartName="/ppt/slideMasters/slideMaster131.xml" ContentType="application/vnd.openxmlformats-officedocument.presentationml.slideMaster+xml"/>
  <Override PartName="/ppt/slideMasters/slideMaster132.xml" ContentType="application/vnd.openxmlformats-officedocument.presentationml.slideMaster+xml"/>
  <Override PartName="/ppt/slideMasters/slideMaster133.xml" ContentType="application/vnd.openxmlformats-officedocument.presentationml.slideMaster+xml"/>
  <Override PartName="/ppt/slideMasters/slideMaster134.xml" ContentType="application/vnd.openxmlformats-officedocument.presentationml.slideMaster+xml"/>
  <Override PartName="/ppt/slideMasters/slideMaster135.xml" ContentType="application/vnd.openxmlformats-officedocument.presentationml.slideMaster+xml"/>
  <Override PartName="/ppt/slideMasters/slideMaster136.xml" ContentType="application/vnd.openxmlformats-officedocument.presentationml.slideMaster+xml"/>
  <Override PartName="/ppt/slideMasters/slideMaster137.xml" ContentType="application/vnd.openxmlformats-officedocument.presentationml.slideMaster+xml"/>
  <Override PartName="/ppt/slideMasters/slideMaster138.xml" ContentType="application/vnd.openxmlformats-officedocument.presentationml.slideMaster+xml"/>
  <Override PartName="/ppt/slideMasters/slideMaster139.xml" ContentType="application/vnd.openxmlformats-officedocument.presentationml.slideMaster+xml"/>
  <Override PartName="/ppt/slideMasters/slideMaster140.xml" ContentType="application/vnd.openxmlformats-officedocument.presentationml.slideMaster+xml"/>
  <Override PartName="/ppt/slideMasters/slideMaster141.xml" ContentType="application/vnd.openxmlformats-officedocument.presentationml.slideMaster+xml"/>
  <Override PartName="/ppt/slideMasters/slideMaster142.xml" ContentType="application/vnd.openxmlformats-officedocument.presentationml.slideMaster+xml"/>
  <Override PartName="/ppt/slideMasters/slideMaster143.xml" ContentType="application/vnd.openxmlformats-officedocument.presentationml.slideMaster+xml"/>
  <Override PartName="/ppt/slideMasters/slideMaster144.xml" ContentType="application/vnd.openxmlformats-officedocument.presentationml.slideMaster+xml"/>
  <Override PartName="/ppt/slideMasters/slideMaster145.xml" ContentType="application/vnd.openxmlformats-officedocument.presentationml.slideMaster+xml"/>
  <Override PartName="/ppt/slideMasters/slideMaster146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8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9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0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1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2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3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4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15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6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17.xml" ContentType="application/vnd.openxmlformats-officedocument.theme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8.xml" ContentType="application/vnd.openxmlformats-officedocument.theme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19.xml" ContentType="application/vnd.openxmlformats-officedocument.theme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theme/theme20.xml" ContentType="application/vnd.openxmlformats-officedocument.theme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theme/theme21.xml" ContentType="application/vnd.openxmlformats-officedocument.theme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theme/theme22.xml" ContentType="application/vnd.openxmlformats-officedocument.theme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theme/theme23.xml" ContentType="application/vnd.openxmlformats-officedocument.theme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theme/theme24.xml" ContentType="application/vnd.openxmlformats-officedocument.theme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theme/theme25.xml" ContentType="application/vnd.openxmlformats-officedocument.theme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theme/theme26.xml" ContentType="application/vnd.openxmlformats-officedocument.theme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theme/theme27.xml" ContentType="application/vnd.openxmlformats-officedocument.theme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theme/theme28.xml" ContentType="application/vnd.openxmlformats-officedocument.theme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theme/theme29.xml" ContentType="application/vnd.openxmlformats-officedocument.theme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theme/theme30.xml" ContentType="application/vnd.openxmlformats-officedocument.theme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theme/theme31.xml" ContentType="application/vnd.openxmlformats-officedocument.theme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theme/theme32.xml" ContentType="application/vnd.openxmlformats-officedocument.theme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theme/theme33.xml" ContentType="application/vnd.openxmlformats-officedocument.theme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theme/theme34.xml" ContentType="application/vnd.openxmlformats-officedocument.theme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theme/theme35.xml" ContentType="application/vnd.openxmlformats-officedocument.theme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theme/theme36.xml" ContentType="application/vnd.openxmlformats-officedocument.theme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theme/theme37.xml" ContentType="application/vnd.openxmlformats-officedocument.theme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theme/theme38.xml" ContentType="application/vnd.openxmlformats-officedocument.theme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theme/theme39.xml" ContentType="application/vnd.openxmlformats-officedocument.theme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theme/theme40.xml" ContentType="application/vnd.openxmlformats-officedocument.theme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theme/theme41.xml" ContentType="application/vnd.openxmlformats-officedocument.theme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theme/theme42.xml" ContentType="application/vnd.openxmlformats-officedocument.theme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theme/theme43.xml" ContentType="application/vnd.openxmlformats-officedocument.theme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theme/theme44.xml" ContentType="application/vnd.openxmlformats-officedocument.theme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theme/theme45.xml" ContentType="application/vnd.openxmlformats-officedocument.theme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theme/theme46.xml" ContentType="application/vnd.openxmlformats-officedocument.theme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theme/theme47.xml" ContentType="application/vnd.openxmlformats-officedocument.theme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theme/theme48.xml" ContentType="application/vnd.openxmlformats-officedocument.theme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theme/theme49.xml" ContentType="application/vnd.openxmlformats-officedocument.theme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theme/theme50.xml" ContentType="application/vnd.openxmlformats-officedocument.theme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theme/theme51.xml" ContentType="application/vnd.openxmlformats-officedocument.theme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theme/theme52.xml" ContentType="application/vnd.openxmlformats-officedocument.theme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theme/theme53.xml" ContentType="application/vnd.openxmlformats-officedocument.theme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theme/theme54.xml" ContentType="application/vnd.openxmlformats-officedocument.theme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theme/theme55.xml" ContentType="application/vnd.openxmlformats-officedocument.theme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theme/theme56.xml" ContentType="application/vnd.openxmlformats-officedocument.theme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theme/theme57.xml" ContentType="application/vnd.openxmlformats-officedocument.theme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slideLayouts/slideLayout630.xml" ContentType="application/vnd.openxmlformats-officedocument.presentationml.slideLayout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theme/theme58.xml" ContentType="application/vnd.openxmlformats-officedocument.theme+xml"/>
  <Override PartName="/ppt/slideLayouts/slideLayout635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slideLayouts/slideLayout641.xml" ContentType="application/vnd.openxmlformats-officedocument.presentationml.slideLayout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theme/theme59.xml" ContentType="application/vnd.openxmlformats-officedocument.theme+xml"/>
  <Override PartName="/ppt/slideLayouts/slideLayout646.xml" ContentType="application/vnd.openxmlformats-officedocument.presentationml.slideLayout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slideLayouts/slideLayout652.xml" ContentType="application/vnd.openxmlformats-officedocument.presentationml.slideLayout+xml"/>
  <Override PartName="/ppt/slideLayouts/slideLayout653.xml" ContentType="application/vnd.openxmlformats-officedocument.presentationml.slideLayout+xml"/>
  <Override PartName="/ppt/slideLayouts/slideLayout654.xml" ContentType="application/vnd.openxmlformats-officedocument.presentationml.slideLayout+xml"/>
  <Override PartName="/ppt/slideLayouts/slideLayout655.xml" ContentType="application/vnd.openxmlformats-officedocument.presentationml.slideLayout+xml"/>
  <Override PartName="/ppt/slideLayouts/slideLayout656.xml" ContentType="application/vnd.openxmlformats-officedocument.presentationml.slideLayout+xml"/>
  <Override PartName="/ppt/theme/theme60.xml" ContentType="application/vnd.openxmlformats-officedocument.theme+xml"/>
  <Override PartName="/ppt/slideLayouts/slideLayout657.xml" ContentType="application/vnd.openxmlformats-officedocument.presentationml.slideLayout+xml"/>
  <Override PartName="/ppt/slideLayouts/slideLayout658.xml" ContentType="application/vnd.openxmlformats-officedocument.presentationml.slideLayout+xml"/>
  <Override PartName="/ppt/slideLayouts/slideLayout659.xml" ContentType="application/vnd.openxmlformats-officedocument.presentationml.slideLayout+xml"/>
  <Override PartName="/ppt/slideLayouts/slideLayout660.xml" ContentType="application/vnd.openxmlformats-officedocument.presentationml.slideLayout+xml"/>
  <Override PartName="/ppt/slideLayouts/slideLayout661.xml" ContentType="application/vnd.openxmlformats-officedocument.presentationml.slideLayout+xml"/>
  <Override PartName="/ppt/slideLayouts/slideLayout662.xml" ContentType="application/vnd.openxmlformats-officedocument.presentationml.slideLayout+xml"/>
  <Override PartName="/ppt/slideLayouts/slideLayout663.xml" ContentType="application/vnd.openxmlformats-officedocument.presentationml.slideLayout+xml"/>
  <Override PartName="/ppt/slideLayouts/slideLayout664.xml" ContentType="application/vnd.openxmlformats-officedocument.presentationml.slideLayout+xml"/>
  <Override PartName="/ppt/slideLayouts/slideLayout665.xml" ContentType="application/vnd.openxmlformats-officedocument.presentationml.slideLayout+xml"/>
  <Override PartName="/ppt/slideLayouts/slideLayout666.xml" ContentType="application/vnd.openxmlformats-officedocument.presentationml.slideLayout+xml"/>
  <Override PartName="/ppt/slideLayouts/slideLayout667.xml" ContentType="application/vnd.openxmlformats-officedocument.presentationml.slideLayout+xml"/>
  <Override PartName="/ppt/theme/theme61.xml" ContentType="application/vnd.openxmlformats-officedocument.theme+xml"/>
  <Override PartName="/ppt/slideLayouts/slideLayout668.xml" ContentType="application/vnd.openxmlformats-officedocument.presentationml.slideLayout+xml"/>
  <Override PartName="/ppt/slideLayouts/slideLayout669.xml" ContentType="application/vnd.openxmlformats-officedocument.presentationml.slideLayout+xml"/>
  <Override PartName="/ppt/slideLayouts/slideLayout670.xml" ContentType="application/vnd.openxmlformats-officedocument.presentationml.slideLayout+xml"/>
  <Override PartName="/ppt/slideLayouts/slideLayout671.xml" ContentType="application/vnd.openxmlformats-officedocument.presentationml.slideLayout+xml"/>
  <Override PartName="/ppt/slideLayouts/slideLayout672.xml" ContentType="application/vnd.openxmlformats-officedocument.presentationml.slideLayout+xml"/>
  <Override PartName="/ppt/slideLayouts/slideLayout673.xml" ContentType="application/vnd.openxmlformats-officedocument.presentationml.slideLayout+xml"/>
  <Override PartName="/ppt/slideLayouts/slideLayout674.xml" ContentType="application/vnd.openxmlformats-officedocument.presentationml.slideLayout+xml"/>
  <Override PartName="/ppt/slideLayouts/slideLayout675.xml" ContentType="application/vnd.openxmlformats-officedocument.presentationml.slideLayout+xml"/>
  <Override PartName="/ppt/slideLayouts/slideLayout676.xml" ContentType="application/vnd.openxmlformats-officedocument.presentationml.slideLayout+xml"/>
  <Override PartName="/ppt/slideLayouts/slideLayout677.xml" ContentType="application/vnd.openxmlformats-officedocument.presentationml.slideLayout+xml"/>
  <Override PartName="/ppt/slideLayouts/slideLayout678.xml" ContentType="application/vnd.openxmlformats-officedocument.presentationml.slideLayout+xml"/>
  <Override PartName="/ppt/theme/theme62.xml" ContentType="application/vnd.openxmlformats-officedocument.theme+xml"/>
  <Override PartName="/ppt/slideLayouts/slideLayout679.xml" ContentType="application/vnd.openxmlformats-officedocument.presentationml.slideLayout+xml"/>
  <Override PartName="/ppt/slideLayouts/slideLayout680.xml" ContentType="application/vnd.openxmlformats-officedocument.presentationml.slideLayout+xml"/>
  <Override PartName="/ppt/slideLayouts/slideLayout681.xml" ContentType="application/vnd.openxmlformats-officedocument.presentationml.slideLayout+xml"/>
  <Override PartName="/ppt/slideLayouts/slideLayout682.xml" ContentType="application/vnd.openxmlformats-officedocument.presentationml.slideLayout+xml"/>
  <Override PartName="/ppt/slideLayouts/slideLayout683.xml" ContentType="application/vnd.openxmlformats-officedocument.presentationml.slideLayout+xml"/>
  <Override PartName="/ppt/slideLayouts/slideLayout684.xml" ContentType="application/vnd.openxmlformats-officedocument.presentationml.slideLayout+xml"/>
  <Override PartName="/ppt/slideLayouts/slideLayout685.xml" ContentType="application/vnd.openxmlformats-officedocument.presentationml.slideLayout+xml"/>
  <Override PartName="/ppt/slideLayouts/slideLayout686.xml" ContentType="application/vnd.openxmlformats-officedocument.presentationml.slideLayout+xml"/>
  <Override PartName="/ppt/slideLayouts/slideLayout687.xml" ContentType="application/vnd.openxmlformats-officedocument.presentationml.slideLayout+xml"/>
  <Override PartName="/ppt/slideLayouts/slideLayout688.xml" ContentType="application/vnd.openxmlformats-officedocument.presentationml.slideLayout+xml"/>
  <Override PartName="/ppt/slideLayouts/slideLayout689.xml" ContentType="application/vnd.openxmlformats-officedocument.presentationml.slideLayout+xml"/>
  <Override PartName="/ppt/theme/theme63.xml" ContentType="application/vnd.openxmlformats-officedocument.theme+xml"/>
  <Override PartName="/ppt/slideLayouts/slideLayout690.xml" ContentType="application/vnd.openxmlformats-officedocument.presentationml.slideLayout+xml"/>
  <Override PartName="/ppt/slideLayouts/slideLayout691.xml" ContentType="application/vnd.openxmlformats-officedocument.presentationml.slideLayout+xml"/>
  <Override PartName="/ppt/slideLayouts/slideLayout692.xml" ContentType="application/vnd.openxmlformats-officedocument.presentationml.slideLayout+xml"/>
  <Override PartName="/ppt/slideLayouts/slideLayout693.xml" ContentType="application/vnd.openxmlformats-officedocument.presentationml.slideLayout+xml"/>
  <Override PartName="/ppt/slideLayouts/slideLayout694.xml" ContentType="application/vnd.openxmlformats-officedocument.presentationml.slideLayout+xml"/>
  <Override PartName="/ppt/slideLayouts/slideLayout695.xml" ContentType="application/vnd.openxmlformats-officedocument.presentationml.slideLayout+xml"/>
  <Override PartName="/ppt/slideLayouts/slideLayout696.xml" ContentType="application/vnd.openxmlformats-officedocument.presentationml.slideLayout+xml"/>
  <Override PartName="/ppt/slideLayouts/slideLayout697.xml" ContentType="application/vnd.openxmlformats-officedocument.presentationml.slideLayout+xml"/>
  <Override PartName="/ppt/slideLayouts/slideLayout698.xml" ContentType="application/vnd.openxmlformats-officedocument.presentationml.slideLayout+xml"/>
  <Override PartName="/ppt/slideLayouts/slideLayout699.xml" ContentType="application/vnd.openxmlformats-officedocument.presentationml.slideLayout+xml"/>
  <Override PartName="/ppt/slideLayouts/slideLayout700.xml" ContentType="application/vnd.openxmlformats-officedocument.presentationml.slideLayout+xml"/>
  <Override PartName="/ppt/theme/theme64.xml" ContentType="application/vnd.openxmlformats-officedocument.theme+xml"/>
  <Override PartName="/ppt/slideLayouts/slideLayout701.xml" ContentType="application/vnd.openxmlformats-officedocument.presentationml.slideLayout+xml"/>
  <Override PartName="/ppt/slideLayouts/slideLayout702.xml" ContentType="application/vnd.openxmlformats-officedocument.presentationml.slideLayout+xml"/>
  <Override PartName="/ppt/slideLayouts/slideLayout703.xml" ContentType="application/vnd.openxmlformats-officedocument.presentationml.slideLayout+xml"/>
  <Override PartName="/ppt/slideLayouts/slideLayout704.xml" ContentType="application/vnd.openxmlformats-officedocument.presentationml.slideLayout+xml"/>
  <Override PartName="/ppt/slideLayouts/slideLayout705.xml" ContentType="application/vnd.openxmlformats-officedocument.presentationml.slideLayout+xml"/>
  <Override PartName="/ppt/slideLayouts/slideLayout706.xml" ContentType="application/vnd.openxmlformats-officedocument.presentationml.slideLayout+xml"/>
  <Override PartName="/ppt/slideLayouts/slideLayout707.xml" ContentType="application/vnd.openxmlformats-officedocument.presentationml.slideLayout+xml"/>
  <Override PartName="/ppt/slideLayouts/slideLayout708.xml" ContentType="application/vnd.openxmlformats-officedocument.presentationml.slideLayout+xml"/>
  <Override PartName="/ppt/slideLayouts/slideLayout709.xml" ContentType="application/vnd.openxmlformats-officedocument.presentationml.slideLayout+xml"/>
  <Override PartName="/ppt/slideLayouts/slideLayout710.xml" ContentType="application/vnd.openxmlformats-officedocument.presentationml.slideLayout+xml"/>
  <Override PartName="/ppt/slideLayouts/slideLayout711.xml" ContentType="application/vnd.openxmlformats-officedocument.presentationml.slideLayout+xml"/>
  <Override PartName="/ppt/theme/theme65.xml" ContentType="application/vnd.openxmlformats-officedocument.theme+xml"/>
  <Override PartName="/ppt/slideLayouts/slideLayout712.xml" ContentType="application/vnd.openxmlformats-officedocument.presentationml.slideLayout+xml"/>
  <Override PartName="/ppt/slideLayouts/slideLayout713.xml" ContentType="application/vnd.openxmlformats-officedocument.presentationml.slideLayout+xml"/>
  <Override PartName="/ppt/slideLayouts/slideLayout714.xml" ContentType="application/vnd.openxmlformats-officedocument.presentationml.slideLayout+xml"/>
  <Override PartName="/ppt/slideLayouts/slideLayout715.xml" ContentType="application/vnd.openxmlformats-officedocument.presentationml.slideLayout+xml"/>
  <Override PartName="/ppt/slideLayouts/slideLayout716.xml" ContentType="application/vnd.openxmlformats-officedocument.presentationml.slideLayout+xml"/>
  <Override PartName="/ppt/slideLayouts/slideLayout717.xml" ContentType="application/vnd.openxmlformats-officedocument.presentationml.slideLayout+xml"/>
  <Override PartName="/ppt/slideLayouts/slideLayout718.xml" ContentType="application/vnd.openxmlformats-officedocument.presentationml.slideLayout+xml"/>
  <Override PartName="/ppt/slideLayouts/slideLayout719.xml" ContentType="application/vnd.openxmlformats-officedocument.presentationml.slideLayout+xml"/>
  <Override PartName="/ppt/slideLayouts/slideLayout720.xml" ContentType="application/vnd.openxmlformats-officedocument.presentationml.slideLayout+xml"/>
  <Override PartName="/ppt/slideLayouts/slideLayout721.xml" ContentType="application/vnd.openxmlformats-officedocument.presentationml.slideLayout+xml"/>
  <Override PartName="/ppt/slideLayouts/slideLayout722.xml" ContentType="application/vnd.openxmlformats-officedocument.presentationml.slideLayout+xml"/>
  <Override PartName="/ppt/theme/theme66.xml" ContentType="application/vnd.openxmlformats-officedocument.theme+xml"/>
  <Override PartName="/ppt/slideLayouts/slideLayout723.xml" ContentType="application/vnd.openxmlformats-officedocument.presentationml.slideLayout+xml"/>
  <Override PartName="/ppt/slideLayouts/slideLayout724.xml" ContentType="application/vnd.openxmlformats-officedocument.presentationml.slideLayout+xml"/>
  <Override PartName="/ppt/slideLayouts/slideLayout725.xml" ContentType="application/vnd.openxmlformats-officedocument.presentationml.slideLayout+xml"/>
  <Override PartName="/ppt/slideLayouts/slideLayout726.xml" ContentType="application/vnd.openxmlformats-officedocument.presentationml.slideLayout+xml"/>
  <Override PartName="/ppt/slideLayouts/slideLayout727.xml" ContentType="application/vnd.openxmlformats-officedocument.presentationml.slideLayout+xml"/>
  <Override PartName="/ppt/slideLayouts/slideLayout728.xml" ContentType="application/vnd.openxmlformats-officedocument.presentationml.slideLayout+xml"/>
  <Override PartName="/ppt/slideLayouts/slideLayout729.xml" ContentType="application/vnd.openxmlformats-officedocument.presentationml.slideLayout+xml"/>
  <Override PartName="/ppt/slideLayouts/slideLayout730.xml" ContentType="application/vnd.openxmlformats-officedocument.presentationml.slideLayout+xml"/>
  <Override PartName="/ppt/slideLayouts/slideLayout731.xml" ContentType="application/vnd.openxmlformats-officedocument.presentationml.slideLayout+xml"/>
  <Override PartName="/ppt/slideLayouts/slideLayout732.xml" ContentType="application/vnd.openxmlformats-officedocument.presentationml.slideLayout+xml"/>
  <Override PartName="/ppt/slideLayouts/slideLayout733.xml" ContentType="application/vnd.openxmlformats-officedocument.presentationml.slideLayout+xml"/>
  <Override PartName="/ppt/theme/theme67.xml" ContentType="application/vnd.openxmlformats-officedocument.theme+xml"/>
  <Override PartName="/ppt/slideLayouts/slideLayout734.xml" ContentType="application/vnd.openxmlformats-officedocument.presentationml.slideLayout+xml"/>
  <Override PartName="/ppt/slideLayouts/slideLayout735.xml" ContentType="application/vnd.openxmlformats-officedocument.presentationml.slideLayout+xml"/>
  <Override PartName="/ppt/slideLayouts/slideLayout736.xml" ContentType="application/vnd.openxmlformats-officedocument.presentationml.slideLayout+xml"/>
  <Override PartName="/ppt/slideLayouts/slideLayout737.xml" ContentType="application/vnd.openxmlformats-officedocument.presentationml.slideLayout+xml"/>
  <Override PartName="/ppt/slideLayouts/slideLayout738.xml" ContentType="application/vnd.openxmlformats-officedocument.presentationml.slideLayout+xml"/>
  <Override PartName="/ppt/slideLayouts/slideLayout739.xml" ContentType="application/vnd.openxmlformats-officedocument.presentationml.slideLayout+xml"/>
  <Override PartName="/ppt/slideLayouts/slideLayout740.xml" ContentType="application/vnd.openxmlformats-officedocument.presentationml.slideLayout+xml"/>
  <Override PartName="/ppt/slideLayouts/slideLayout741.xml" ContentType="application/vnd.openxmlformats-officedocument.presentationml.slideLayout+xml"/>
  <Override PartName="/ppt/slideLayouts/slideLayout742.xml" ContentType="application/vnd.openxmlformats-officedocument.presentationml.slideLayout+xml"/>
  <Override PartName="/ppt/slideLayouts/slideLayout743.xml" ContentType="application/vnd.openxmlformats-officedocument.presentationml.slideLayout+xml"/>
  <Override PartName="/ppt/slideLayouts/slideLayout744.xml" ContentType="application/vnd.openxmlformats-officedocument.presentationml.slideLayout+xml"/>
  <Override PartName="/ppt/theme/theme68.xml" ContentType="application/vnd.openxmlformats-officedocument.theme+xml"/>
  <Override PartName="/ppt/slideLayouts/slideLayout745.xml" ContentType="application/vnd.openxmlformats-officedocument.presentationml.slideLayout+xml"/>
  <Override PartName="/ppt/slideLayouts/slideLayout746.xml" ContentType="application/vnd.openxmlformats-officedocument.presentationml.slideLayout+xml"/>
  <Override PartName="/ppt/slideLayouts/slideLayout747.xml" ContentType="application/vnd.openxmlformats-officedocument.presentationml.slideLayout+xml"/>
  <Override PartName="/ppt/slideLayouts/slideLayout748.xml" ContentType="application/vnd.openxmlformats-officedocument.presentationml.slideLayout+xml"/>
  <Override PartName="/ppt/slideLayouts/slideLayout749.xml" ContentType="application/vnd.openxmlformats-officedocument.presentationml.slideLayout+xml"/>
  <Override PartName="/ppt/slideLayouts/slideLayout750.xml" ContentType="application/vnd.openxmlformats-officedocument.presentationml.slideLayout+xml"/>
  <Override PartName="/ppt/slideLayouts/slideLayout751.xml" ContentType="application/vnd.openxmlformats-officedocument.presentationml.slideLayout+xml"/>
  <Override PartName="/ppt/slideLayouts/slideLayout752.xml" ContentType="application/vnd.openxmlformats-officedocument.presentationml.slideLayout+xml"/>
  <Override PartName="/ppt/slideLayouts/slideLayout753.xml" ContentType="application/vnd.openxmlformats-officedocument.presentationml.slideLayout+xml"/>
  <Override PartName="/ppt/slideLayouts/slideLayout754.xml" ContentType="application/vnd.openxmlformats-officedocument.presentationml.slideLayout+xml"/>
  <Override PartName="/ppt/slideLayouts/slideLayout755.xml" ContentType="application/vnd.openxmlformats-officedocument.presentationml.slideLayout+xml"/>
  <Override PartName="/ppt/theme/theme69.xml" ContentType="application/vnd.openxmlformats-officedocument.theme+xml"/>
  <Override PartName="/ppt/slideLayouts/slideLayout756.xml" ContentType="application/vnd.openxmlformats-officedocument.presentationml.slideLayout+xml"/>
  <Override PartName="/ppt/slideLayouts/slideLayout757.xml" ContentType="application/vnd.openxmlformats-officedocument.presentationml.slideLayout+xml"/>
  <Override PartName="/ppt/slideLayouts/slideLayout758.xml" ContentType="application/vnd.openxmlformats-officedocument.presentationml.slideLayout+xml"/>
  <Override PartName="/ppt/slideLayouts/slideLayout759.xml" ContentType="application/vnd.openxmlformats-officedocument.presentationml.slideLayout+xml"/>
  <Override PartName="/ppt/slideLayouts/slideLayout760.xml" ContentType="application/vnd.openxmlformats-officedocument.presentationml.slideLayout+xml"/>
  <Override PartName="/ppt/slideLayouts/slideLayout761.xml" ContentType="application/vnd.openxmlformats-officedocument.presentationml.slideLayout+xml"/>
  <Override PartName="/ppt/slideLayouts/slideLayout762.xml" ContentType="application/vnd.openxmlformats-officedocument.presentationml.slideLayout+xml"/>
  <Override PartName="/ppt/slideLayouts/slideLayout763.xml" ContentType="application/vnd.openxmlformats-officedocument.presentationml.slideLayout+xml"/>
  <Override PartName="/ppt/slideLayouts/slideLayout764.xml" ContentType="application/vnd.openxmlformats-officedocument.presentationml.slideLayout+xml"/>
  <Override PartName="/ppt/slideLayouts/slideLayout765.xml" ContentType="application/vnd.openxmlformats-officedocument.presentationml.slideLayout+xml"/>
  <Override PartName="/ppt/slideLayouts/slideLayout766.xml" ContentType="application/vnd.openxmlformats-officedocument.presentationml.slideLayout+xml"/>
  <Override PartName="/ppt/theme/theme70.xml" ContentType="application/vnd.openxmlformats-officedocument.theme+xml"/>
  <Override PartName="/ppt/slideLayouts/slideLayout767.xml" ContentType="application/vnd.openxmlformats-officedocument.presentationml.slideLayout+xml"/>
  <Override PartName="/ppt/slideLayouts/slideLayout768.xml" ContentType="application/vnd.openxmlformats-officedocument.presentationml.slideLayout+xml"/>
  <Override PartName="/ppt/slideLayouts/slideLayout769.xml" ContentType="application/vnd.openxmlformats-officedocument.presentationml.slideLayout+xml"/>
  <Override PartName="/ppt/slideLayouts/slideLayout770.xml" ContentType="application/vnd.openxmlformats-officedocument.presentationml.slideLayout+xml"/>
  <Override PartName="/ppt/slideLayouts/slideLayout771.xml" ContentType="application/vnd.openxmlformats-officedocument.presentationml.slideLayout+xml"/>
  <Override PartName="/ppt/slideLayouts/slideLayout772.xml" ContentType="application/vnd.openxmlformats-officedocument.presentationml.slideLayout+xml"/>
  <Override PartName="/ppt/slideLayouts/slideLayout773.xml" ContentType="application/vnd.openxmlformats-officedocument.presentationml.slideLayout+xml"/>
  <Override PartName="/ppt/slideLayouts/slideLayout774.xml" ContentType="application/vnd.openxmlformats-officedocument.presentationml.slideLayout+xml"/>
  <Override PartName="/ppt/slideLayouts/slideLayout775.xml" ContentType="application/vnd.openxmlformats-officedocument.presentationml.slideLayout+xml"/>
  <Override PartName="/ppt/slideLayouts/slideLayout776.xml" ContentType="application/vnd.openxmlformats-officedocument.presentationml.slideLayout+xml"/>
  <Override PartName="/ppt/slideLayouts/slideLayout777.xml" ContentType="application/vnd.openxmlformats-officedocument.presentationml.slideLayout+xml"/>
  <Override PartName="/ppt/theme/theme71.xml" ContentType="application/vnd.openxmlformats-officedocument.theme+xml"/>
  <Override PartName="/ppt/slideLayouts/slideLayout778.xml" ContentType="application/vnd.openxmlformats-officedocument.presentationml.slideLayout+xml"/>
  <Override PartName="/ppt/slideLayouts/slideLayout779.xml" ContentType="application/vnd.openxmlformats-officedocument.presentationml.slideLayout+xml"/>
  <Override PartName="/ppt/slideLayouts/slideLayout780.xml" ContentType="application/vnd.openxmlformats-officedocument.presentationml.slideLayout+xml"/>
  <Override PartName="/ppt/slideLayouts/slideLayout781.xml" ContentType="application/vnd.openxmlformats-officedocument.presentationml.slideLayout+xml"/>
  <Override PartName="/ppt/slideLayouts/slideLayout782.xml" ContentType="application/vnd.openxmlformats-officedocument.presentationml.slideLayout+xml"/>
  <Override PartName="/ppt/slideLayouts/slideLayout783.xml" ContentType="application/vnd.openxmlformats-officedocument.presentationml.slideLayout+xml"/>
  <Override PartName="/ppt/slideLayouts/slideLayout784.xml" ContentType="application/vnd.openxmlformats-officedocument.presentationml.slideLayout+xml"/>
  <Override PartName="/ppt/slideLayouts/slideLayout785.xml" ContentType="application/vnd.openxmlformats-officedocument.presentationml.slideLayout+xml"/>
  <Override PartName="/ppt/slideLayouts/slideLayout786.xml" ContentType="application/vnd.openxmlformats-officedocument.presentationml.slideLayout+xml"/>
  <Override PartName="/ppt/slideLayouts/slideLayout787.xml" ContentType="application/vnd.openxmlformats-officedocument.presentationml.slideLayout+xml"/>
  <Override PartName="/ppt/slideLayouts/slideLayout788.xml" ContentType="application/vnd.openxmlformats-officedocument.presentationml.slideLayout+xml"/>
  <Override PartName="/ppt/theme/theme72.xml" ContentType="application/vnd.openxmlformats-officedocument.theme+xml"/>
  <Override PartName="/ppt/slideLayouts/slideLayout789.xml" ContentType="application/vnd.openxmlformats-officedocument.presentationml.slideLayout+xml"/>
  <Override PartName="/ppt/slideLayouts/slideLayout790.xml" ContentType="application/vnd.openxmlformats-officedocument.presentationml.slideLayout+xml"/>
  <Override PartName="/ppt/slideLayouts/slideLayout791.xml" ContentType="application/vnd.openxmlformats-officedocument.presentationml.slideLayout+xml"/>
  <Override PartName="/ppt/slideLayouts/slideLayout792.xml" ContentType="application/vnd.openxmlformats-officedocument.presentationml.slideLayout+xml"/>
  <Override PartName="/ppt/slideLayouts/slideLayout793.xml" ContentType="application/vnd.openxmlformats-officedocument.presentationml.slideLayout+xml"/>
  <Override PartName="/ppt/slideLayouts/slideLayout794.xml" ContentType="application/vnd.openxmlformats-officedocument.presentationml.slideLayout+xml"/>
  <Override PartName="/ppt/slideLayouts/slideLayout795.xml" ContentType="application/vnd.openxmlformats-officedocument.presentationml.slideLayout+xml"/>
  <Override PartName="/ppt/slideLayouts/slideLayout796.xml" ContentType="application/vnd.openxmlformats-officedocument.presentationml.slideLayout+xml"/>
  <Override PartName="/ppt/slideLayouts/slideLayout797.xml" ContentType="application/vnd.openxmlformats-officedocument.presentationml.slideLayout+xml"/>
  <Override PartName="/ppt/slideLayouts/slideLayout798.xml" ContentType="application/vnd.openxmlformats-officedocument.presentationml.slideLayout+xml"/>
  <Override PartName="/ppt/slideLayouts/slideLayout799.xml" ContentType="application/vnd.openxmlformats-officedocument.presentationml.slideLayout+xml"/>
  <Override PartName="/ppt/theme/theme73.xml" ContentType="application/vnd.openxmlformats-officedocument.theme+xml"/>
  <Override PartName="/ppt/slideLayouts/slideLayout800.xml" ContentType="application/vnd.openxmlformats-officedocument.presentationml.slideLayout+xml"/>
  <Override PartName="/ppt/slideLayouts/slideLayout801.xml" ContentType="application/vnd.openxmlformats-officedocument.presentationml.slideLayout+xml"/>
  <Override PartName="/ppt/slideLayouts/slideLayout802.xml" ContentType="application/vnd.openxmlformats-officedocument.presentationml.slideLayout+xml"/>
  <Override PartName="/ppt/slideLayouts/slideLayout803.xml" ContentType="application/vnd.openxmlformats-officedocument.presentationml.slideLayout+xml"/>
  <Override PartName="/ppt/slideLayouts/slideLayout804.xml" ContentType="application/vnd.openxmlformats-officedocument.presentationml.slideLayout+xml"/>
  <Override PartName="/ppt/slideLayouts/slideLayout805.xml" ContentType="application/vnd.openxmlformats-officedocument.presentationml.slideLayout+xml"/>
  <Override PartName="/ppt/slideLayouts/slideLayout806.xml" ContentType="application/vnd.openxmlformats-officedocument.presentationml.slideLayout+xml"/>
  <Override PartName="/ppt/slideLayouts/slideLayout807.xml" ContentType="application/vnd.openxmlformats-officedocument.presentationml.slideLayout+xml"/>
  <Override PartName="/ppt/slideLayouts/slideLayout808.xml" ContentType="application/vnd.openxmlformats-officedocument.presentationml.slideLayout+xml"/>
  <Override PartName="/ppt/slideLayouts/slideLayout809.xml" ContentType="application/vnd.openxmlformats-officedocument.presentationml.slideLayout+xml"/>
  <Override PartName="/ppt/slideLayouts/slideLayout810.xml" ContentType="application/vnd.openxmlformats-officedocument.presentationml.slideLayout+xml"/>
  <Override PartName="/ppt/theme/theme74.xml" ContentType="application/vnd.openxmlformats-officedocument.theme+xml"/>
  <Override PartName="/ppt/theme/theme75.xml" ContentType="application/vnd.openxmlformats-officedocument.theme+xml"/>
  <Override PartName="/ppt/slideLayouts/slideLayout811.xml" ContentType="application/vnd.openxmlformats-officedocument.presentationml.slideLayout+xml"/>
  <Override PartName="/ppt/slideLayouts/slideLayout812.xml" ContentType="application/vnd.openxmlformats-officedocument.presentationml.slideLayout+xml"/>
  <Override PartName="/ppt/slideLayouts/slideLayout813.xml" ContentType="application/vnd.openxmlformats-officedocument.presentationml.slideLayout+xml"/>
  <Override PartName="/ppt/slideLayouts/slideLayout814.xml" ContentType="application/vnd.openxmlformats-officedocument.presentationml.slideLayout+xml"/>
  <Override PartName="/ppt/slideLayouts/slideLayout815.xml" ContentType="application/vnd.openxmlformats-officedocument.presentationml.slideLayout+xml"/>
  <Override PartName="/ppt/slideLayouts/slideLayout816.xml" ContentType="application/vnd.openxmlformats-officedocument.presentationml.slideLayout+xml"/>
  <Override PartName="/ppt/slideLayouts/slideLayout817.xml" ContentType="application/vnd.openxmlformats-officedocument.presentationml.slideLayout+xml"/>
  <Override PartName="/ppt/slideLayouts/slideLayout818.xml" ContentType="application/vnd.openxmlformats-officedocument.presentationml.slideLayout+xml"/>
  <Override PartName="/ppt/slideLayouts/slideLayout819.xml" ContentType="application/vnd.openxmlformats-officedocument.presentationml.slideLayout+xml"/>
  <Override PartName="/ppt/slideLayouts/slideLayout820.xml" ContentType="application/vnd.openxmlformats-officedocument.presentationml.slideLayout+xml"/>
  <Override PartName="/ppt/slideLayouts/slideLayout821.xml" ContentType="application/vnd.openxmlformats-officedocument.presentationml.slideLayout+xml"/>
  <Override PartName="/ppt/slideLayouts/slideLayout822.xml" ContentType="application/vnd.openxmlformats-officedocument.presentationml.slideLayout+xml"/>
  <Override PartName="/ppt/theme/theme76.xml" ContentType="application/vnd.openxmlformats-officedocument.theme+xml"/>
  <Override PartName="/ppt/slideLayouts/slideLayout823.xml" ContentType="application/vnd.openxmlformats-officedocument.presentationml.slideLayout+xml"/>
  <Override PartName="/ppt/slideLayouts/slideLayout824.xml" ContentType="application/vnd.openxmlformats-officedocument.presentationml.slideLayout+xml"/>
  <Override PartName="/ppt/slideLayouts/slideLayout825.xml" ContentType="application/vnd.openxmlformats-officedocument.presentationml.slideLayout+xml"/>
  <Override PartName="/ppt/slideLayouts/slideLayout826.xml" ContentType="application/vnd.openxmlformats-officedocument.presentationml.slideLayout+xml"/>
  <Override PartName="/ppt/slideLayouts/slideLayout827.xml" ContentType="application/vnd.openxmlformats-officedocument.presentationml.slideLayout+xml"/>
  <Override PartName="/ppt/slideLayouts/slideLayout828.xml" ContentType="application/vnd.openxmlformats-officedocument.presentationml.slideLayout+xml"/>
  <Override PartName="/ppt/slideLayouts/slideLayout829.xml" ContentType="application/vnd.openxmlformats-officedocument.presentationml.slideLayout+xml"/>
  <Override PartName="/ppt/slideLayouts/slideLayout830.xml" ContentType="application/vnd.openxmlformats-officedocument.presentationml.slideLayout+xml"/>
  <Override PartName="/ppt/slideLayouts/slideLayout831.xml" ContentType="application/vnd.openxmlformats-officedocument.presentationml.slideLayout+xml"/>
  <Override PartName="/ppt/slideLayouts/slideLayout832.xml" ContentType="application/vnd.openxmlformats-officedocument.presentationml.slideLayout+xml"/>
  <Override PartName="/ppt/slideLayouts/slideLayout833.xml" ContentType="application/vnd.openxmlformats-officedocument.presentationml.slideLayout+xml"/>
  <Override PartName="/ppt/theme/theme77.xml" ContentType="application/vnd.openxmlformats-officedocument.theme+xml"/>
  <Override PartName="/ppt/slideLayouts/slideLayout834.xml" ContentType="application/vnd.openxmlformats-officedocument.presentationml.slideLayout+xml"/>
  <Override PartName="/ppt/slideLayouts/slideLayout835.xml" ContentType="application/vnd.openxmlformats-officedocument.presentationml.slideLayout+xml"/>
  <Override PartName="/ppt/slideLayouts/slideLayout836.xml" ContentType="application/vnd.openxmlformats-officedocument.presentationml.slideLayout+xml"/>
  <Override PartName="/ppt/slideLayouts/slideLayout837.xml" ContentType="application/vnd.openxmlformats-officedocument.presentationml.slideLayout+xml"/>
  <Override PartName="/ppt/slideLayouts/slideLayout838.xml" ContentType="application/vnd.openxmlformats-officedocument.presentationml.slideLayout+xml"/>
  <Override PartName="/ppt/slideLayouts/slideLayout839.xml" ContentType="application/vnd.openxmlformats-officedocument.presentationml.slideLayout+xml"/>
  <Override PartName="/ppt/slideLayouts/slideLayout840.xml" ContentType="application/vnd.openxmlformats-officedocument.presentationml.slideLayout+xml"/>
  <Override PartName="/ppt/slideLayouts/slideLayout841.xml" ContentType="application/vnd.openxmlformats-officedocument.presentationml.slideLayout+xml"/>
  <Override PartName="/ppt/slideLayouts/slideLayout842.xml" ContentType="application/vnd.openxmlformats-officedocument.presentationml.slideLayout+xml"/>
  <Override PartName="/ppt/slideLayouts/slideLayout843.xml" ContentType="application/vnd.openxmlformats-officedocument.presentationml.slideLayout+xml"/>
  <Override PartName="/ppt/slideLayouts/slideLayout844.xml" ContentType="application/vnd.openxmlformats-officedocument.presentationml.slideLayout+xml"/>
  <Override PartName="/ppt/theme/theme78.xml" ContentType="application/vnd.openxmlformats-officedocument.theme+xml"/>
  <Override PartName="/ppt/slideLayouts/slideLayout845.xml" ContentType="application/vnd.openxmlformats-officedocument.presentationml.slideLayout+xml"/>
  <Override PartName="/ppt/slideLayouts/slideLayout846.xml" ContentType="application/vnd.openxmlformats-officedocument.presentationml.slideLayout+xml"/>
  <Override PartName="/ppt/slideLayouts/slideLayout847.xml" ContentType="application/vnd.openxmlformats-officedocument.presentationml.slideLayout+xml"/>
  <Override PartName="/ppt/slideLayouts/slideLayout848.xml" ContentType="application/vnd.openxmlformats-officedocument.presentationml.slideLayout+xml"/>
  <Override PartName="/ppt/slideLayouts/slideLayout849.xml" ContentType="application/vnd.openxmlformats-officedocument.presentationml.slideLayout+xml"/>
  <Override PartName="/ppt/slideLayouts/slideLayout850.xml" ContentType="application/vnd.openxmlformats-officedocument.presentationml.slideLayout+xml"/>
  <Override PartName="/ppt/slideLayouts/slideLayout851.xml" ContentType="application/vnd.openxmlformats-officedocument.presentationml.slideLayout+xml"/>
  <Override PartName="/ppt/slideLayouts/slideLayout852.xml" ContentType="application/vnd.openxmlformats-officedocument.presentationml.slideLayout+xml"/>
  <Override PartName="/ppt/slideLayouts/slideLayout853.xml" ContentType="application/vnd.openxmlformats-officedocument.presentationml.slideLayout+xml"/>
  <Override PartName="/ppt/slideLayouts/slideLayout854.xml" ContentType="application/vnd.openxmlformats-officedocument.presentationml.slideLayout+xml"/>
  <Override PartName="/ppt/slideLayouts/slideLayout855.xml" ContentType="application/vnd.openxmlformats-officedocument.presentationml.slideLayout+xml"/>
  <Override PartName="/ppt/theme/theme79.xml" ContentType="application/vnd.openxmlformats-officedocument.theme+xml"/>
  <Override PartName="/ppt/slideLayouts/slideLayout856.xml" ContentType="application/vnd.openxmlformats-officedocument.presentationml.slideLayout+xml"/>
  <Override PartName="/ppt/slideLayouts/slideLayout857.xml" ContentType="application/vnd.openxmlformats-officedocument.presentationml.slideLayout+xml"/>
  <Override PartName="/ppt/slideLayouts/slideLayout858.xml" ContentType="application/vnd.openxmlformats-officedocument.presentationml.slideLayout+xml"/>
  <Override PartName="/ppt/slideLayouts/slideLayout859.xml" ContentType="application/vnd.openxmlformats-officedocument.presentationml.slideLayout+xml"/>
  <Override PartName="/ppt/slideLayouts/slideLayout860.xml" ContentType="application/vnd.openxmlformats-officedocument.presentationml.slideLayout+xml"/>
  <Override PartName="/ppt/slideLayouts/slideLayout861.xml" ContentType="application/vnd.openxmlformats-officedocument.presentationml.slideLayout+xml"/>
  <Override PartName="/ppt/slideLayouts/slideLayout862.xml" ContentType="application/vnd.openxmlformats-officedocument.presentationml.slideLayout+xml"/>
  <Override PartName="/ppt/slideLayouts/slideLayout863.xml" ContentType="application/vnd.openxmlformats-officedocument.presentationml.slideLayout+xml"/>
  <Override PartName="/ppt/slideLayouts/slideLayout864.xml" ContentType="application/vnd.openxmlformats-officedocument.presentationml.slideLayout+xml"/>
  <Override PartName="/ppt/slideLayouts/slideLayout865.xml" ContentType="application/vnd.openxmlformats-officedocument.presentationml.slideLayout+xml"/>
  <Override PartName="/ppt/slideLayouts/slideLayout866.xml" ContentType="application/vnd.openxmlformats-officedocument.presentationml.slideLayout+xml"/>
  <Override PartName="/ppt/theme/theme80.xml" ContentType="application/vnd.openxmlformats-officedocument.theme+xml"/>
  <Override PartName="/ppt/slideLayouts/slideLayout867.xml" ContentType="application/vnd.openxmlformats-officedocument.presentationml.slideLayout+xml"/>
  <Override PartName="/ppt/slideLayouts/slideLayout868.xml" ContentType="application/vnd.openxmlformats-officedocument.presentationml.slideLayout+xml"/>
  <Override PartName="/ppt/slideLayouts/slideLayout869.xml" ContentType="application/vnd.openxmlformats-officedocument.presentationml.slideLayout+xml"/>
  <Override PartName="/ppt/slideLayouts/slideLayout870.xml" ContentType="application/vnd.openxmlformats-officedocument.presentationml.slideLayout+xml"/>
  <Override PartName="/ppt/slideLayouts/slideLayout871.xml" ContentType="application/vnd.openxmlformats-officedocument.presentationml.slideLayout+xml"/>
  <Override PartName="/ppt/slideLayouts/slideLayout872.xml" ContentType="application/vnd.openxmlformats-officedocument.presentationml.slideLayout+xml"/>
  <Override PartName="/ppt/slideLayouts/slideLayout873.xml" ContentType="application/vnd.openxmlformats-officedocument.presentationml.slideLayout+xml"/>
  <Override PartName="/ppt/slideLayouts/slideLayout874.xml" ContentType="application/vnd.openxmlformats-officedocument.presentationml.slideLayout+xml"/>
  <Override PartName="/ppt/slideLayouts/slideLayout875.xml" ContentType="application/vnd.openxmlformats-officedocument.presentationml.slideLayout+xml"/>
  <Override PartName="/ppt/slideLayouts/slideLayout876.xml" ContentType="application/vnd.openxmlformats-officedocument.presentationml.slideLayout+xml"/>
  <Override PartName="/ppt/slideLayouts/slideLayout877.xml" ContentType="application/vnd.openxmlformats-officedocument.presentationml.slideLayout+xml"/>
  <Override PartName="/ppt/theme/theme81.xml" ContentType="application/vnd.openxmlformats-officedocument.theme+xml"/>
  <Override PartName="/ppt/slideLayouts/slideLayout878.xml" ContentType="application/vnd.openxmlformats-officedocument.presentationml.slideLayout+xml"/>
  <Override PartName="/ppt/slideLayouts/slideLayout879.xml" ContentType="application/vnd.openxmlformats-officedocument.presentationml.slideLayout+xml"/>
  <Override PartName="/ppt/slideLayouts/slideLayout880.xml" ContentType="application/vnd.openxmlformats-officedocument.presentationml.slideLayout+xml"/>
  <Override PartName="/ppt/slideLayouts/slideLayout881.xml" ContentType="application/vnd.openxmlformats-officedocument.presentationml.slideLayout+xml"/>
  <Override PartName="/ppt/slideLayouts/slideLayout882.xml" ContentType="application/vnd.openxmlformats-officedocument.presentationml.slideLayout+xml"/>
  <Override PartName="/ppt/slideLayouts/slideLayout883.xml" ContentType="application/vnd.openxmlformats-officedocument.presentationml.slideLayout+xml"/>
  <Override PartName="/ppt/slideLayouts/slideLayout884.xml" ContentType="application/vnd.openxmlformats-officedocument.presentationml.slideLayout+xml"/>
  <Override PartName="/ppt/slideLayouts/slideLayout885.xml" ContentType="application/vnd.openxmlformats-officedocument.presentationml.slideLayout+xml"/>
  <Override PartName="/ppt/slideLayouts/slideLayout886.xml" ContentType="application/vnd.openxmlformats-officedocument.presentationml.slideLayout+xml"/>
  <Override PartName="/ppt/slideLayouts/slideLayout887.xml" ContentType="application/vnd.openxmlformats-officedocument.presentationml.slideLayout+xml"/>
  <Override PartName="/ppt/slideLayouts/slideLayout888.xml" ContentType="application/vnd.openxmlformats-officedocument.presentationml.slideLayout+xml"/>
  <Override PartName="/ppt/theme/theme82.xml" ContentType="application/vnd.openxmlformats-officedocument.theme+xml"/>
  <Override PartName="/ppt/slideLayouts/slideLayout889.xml" ContentType="application/vnd.openxmlformats-officedocument.presentationml.slideLayout+xml"/>
  <Override PartName="/ppt/slideLayouts/slideLayout890.xml" ContentType="application/vnd.openxmlformats-officedocument.presentationml.slideLayout+xml"/>
  <Override PartName="/ppt/slideLayouts/slideLayout891.xml" ContentType="application/vnd.openxmlformats-officedocument.presentationml.slideLayout+xml"/>
  <Override PartName="/ppt/slideLayouts/slideLayout892.xml" ContentType="application/vnd.openxmlformats-officedocument.presentationml.slideLayout+xml"/>
  <Override PartName="/ppt/slideLayouts/slideLayout893.xml" ContentType="application/vnd.openxmlformats-officedocument.presentationml.slideLayout+xml"/>
  <Override PartName="/ppt/slideLayouts/slideLayout894.xml" ContentType="application/vnd.openxmlformats-officedocument.presentationml.slideLayout+xml"/>
  <Override PartName="/ppt/slideLayouts/slideLayout895.xml" ContentType="application/vnd.openxmlformats-officedocument.presentationml.slideLayout+xml"/>
  <Override PartName="/ppt/slideLayouts/slideLayout896.xml" ContentType="application/vnd.openxmlformats-officedocument.presentationml.slideLayout+xml"/>
  <Override PartName="/ppt/slideLayouts/slideLayout897.xml" ContentType="application/vnd.openxmlformats-officedocument.presentationml.slideLayout+xml"/>
  <Override PartName="/ppt/slideLayouts/slideLayout898.xml" ContentType="application/vnd.openxmlformats-officedocument.presentationml.slideLayout+xml"/>
  <Override PartName="/ppt/slideLayouts/slideLayout899.xml" ContentType="application/vnd.openxmlformats-officedocument.presentationml.slideLayout+xml"/>
  <Override PartName="/ppt/slideLayouts/slideLayout900.xml" ContentType="application/vnd.openxmlformats-officedocument.presentationml.slideLayout+xml"/>
  <Override PartName="/ppt/slideLayouts/slideLayout901.xml" ContentType="application/vnd.openxmlformats-officedocument.presentationml.slideLayout+xml"/>
  <Override PartName="/ppt/theme/theme83.xml" ContentType="application/vnd.openxmlformats-officedocument.theme+xml"/>
  <Override PartName="/ppt/slideLayouts/slideLayout902.xml" ContentType="application/vnd.openxmlformats-officedocument.presentationml.slideLayout+xml"/>
  <Override PartName="/ppt/slideLayouts/slideLayout903.xml" ContentType="application/vnd.openxmlformats-officedocument.presentationml.slideLayout+xml"/>
  <Override PartName="/ppt/slideLayouts/slideLayout904.xml" ContentType="application/vnd.openxmlformats-officedocument.presentationml.slideLayout+xml"/>
  <Override PartName="/ppt/slideLayouts/slideLayout905.xml" ContentType="application/vnd.openxmlformats-officedocument.presentationml.slideLayout+xml"/>
  <Override PartName="/ppt/slideLayouts/slideLayout906.xml" ContentType="application/vnd.openxmlformats-officedocument.presentationml.slideLayout+xml"/>
  <Override PartName="/ppt/slideLayouts/slideLayout907.xml" ContentType="application/vnd.openxmlformats-officedocument.presentationml.slideLayout+xml"/>
  <Override PartName="/ppt/slideLayouts/slideLayout908.xml" ContentType="application/vnd.openxmlformats-officedocument.presentationml.slideLayout+xml"/>
  <Override PartName="/ppt/slideLayouts/slideLayout909.xml" ContentType="application/vnd.openxmlformats-officedocument.presentationml.slideLayout+xml"/>
  <Override PartName="/ppt/slideLayouts/slideLayout910.xml" ContentType="application/vnd.openxmlformats-officedocument.presentationml.slideLayout+xml"/>
  <Override PartName="/ppt/slideLayouts/slideLayout911.xml" ContentType="application/vnd.openxmlformats-officedocument.presentationml.slideLayout+xml"/>
  <Override PartName="/ppt/slideLayouts/slideLayout912.xml" ContentType="application/vnd.openxmlformats-officedocument.presentationml.slideLayout+xml"/>
  <Override PartName="/ppt/theme/theme84.xml" ContentType="application/vnd.openxmlformats-officedocument.theme+xml"/>
  <Override PartName="/ppt/slideLayouts/slideLayout913.xml" ContentType="application/vnd.openxmlformats-officedocument.presentationml.slideLayout+xml"/>
  <Override PartName="/ppt/slideLayouts/slideLayout914.xml" ContentType="application/vnd.openxmlformats-officedocument.presentationml.slideLayout+xml"/>
  <Override PartName="/ppt/slideLayouts/slideLayout915.xml" ContentType="application/vnd.openxmlformats-officedocument.presentationml.slideLayout+xml"/>
  <Override PartName="/ppt/slideLayouts/slideLayout916.xml" ContentType="application/vnd.openxmlformats-officedocument.presentationml.slideLayout+xml"/>
  <Override PartName="/ppt/slideLayouts/slideLayout917.xml" ContentType="application/vnd.openxmlformats-officedocument.presentationml.slideLayout+xml"/>
  <Override PartName="/ppt/slideLayouts/slideLayout918.xml" ContentType="application/vnd.openxmlformats-officedocument.presentationml.slideLayout+xml"/>
  <Override PartName="/ppt/slideLayouts/slideLayout919.xml" ContentType="application/vnd.openxmlformats-officedocument.presentationml.slideLayout+xml"/>
  <Override PartName="/ppt/slideLayouts/slideLayout920.xml" ContentType="application/vnd.openxmlformats-officedocument.presentationml.slideLayout+xml"/>
  <Override PartName="/ppt/slideLayouts/slideLayout921.xml" ContentType="application/vnd.openxmlformats-officedocument.presentationml.slideLayout+xml"/>
  <Override PartName="/ppt/slideLayouts/slideLayout922.xml" ContentType="application/vnd.openxmlformats-officedocument.presentationml.slideLayout+xml"/>
  <Override PartName="/ppt/slideLayouts/slideLayout923.xml" ContentType="application/vnd.openxmlformats-officedocument.presentationml.slideLayout+xml"/>
  <Override PartName="/ppt/theme/theme85.xml" ContentType="application/vnd.openxmlformats-officedocument.theme+xml"/>
  <Override PartName="/ppt/slideLayouts/slideLayout924.xml" ContentType="application/vnd.openxmlformats-officedocument.presentationml.slideLayout+xml"/>
  <Override PartName="/ppt/slideLayouts/slideLayout925.xml" ContentType="application/vnd.openxmlformats-officedocument.presentationml.slideLayout+xml"/>
  <Override PartName="/ppt/slideLayouts/slideLayout926.xml" ContentType="application/vnd.openxmlformats-officedocument.presentationml.slideLayout+xml"/>
  <Override PartName="/ppt/slideLayouts/slideLayout927.xml" ContentType="application/vnd.openxmlformats-officedocument.presentationml.slideLayout+xml"/>
  <Override PartName="/ppt/slideLayouts/slideLayout928.xml" ContentType="application/vnd.openxmlformats-officedocument.presentationml.slideLayout+xml"/>
  <Override PartName="/ppt/slideLayouts/slideLayout929.xml" ContentType="application/vnd.openxmlformats-officedocument.presentationml.slideLayout+xml"/>
  <Override PartName="/ppt/slideLayouts/slideLayout930.xml" ContentType="application/vnd.openxmlformats-officedocument.presentationml.slideLayout+xml"/>
  <Override PartName="/ppt/slideLayouts/slideLayout931.xml" ContentType="application/vnd.openxmlformats-officedocument.presentationml.slideLayout+xml"/>
  <Override PartName="/ppt/slideLayouts/slideLayout932.xml" ContentType="application/vnd.openxmlformats-officedocument.presentationml.slideLayout+xml"/>
  <Override PartName="/ppt/slideLayouts/slideLayout933.xml" ContentType="application/vnd.openxmlformats-officedocument.presentationml.slideLayout+xml"/>
  <Override PartName="/ppt/slideLayouts/slideLayout934.xml" ContentType="application/vnd.openxmlformats-officedocument.presentationml.slideLayout+xml"/>
  <Override PartName="/ppt/theme/theme86.xml" ContentType="application/vnd.openxmlformats-officedocument.theme+xml"/>
  <Override PartName="/ppt/slideLayouts/slideLayout935.xml" ContentType="application/vnd.openxmlformats-officedocument.presentationml.slideLayout+xml"/>
  <Override PartName="/ppt/slideLayouts/slideLayout936.xml" ContentType="application/vnd.openxmlformats-officedocument.presentationml.slideLayout+xml"/>
  <Override PartName="/ppt/slideLayouts/slideLayout937.xml" ContentType="application/vnd.openxmlformats-officedocument.presentationml.slideLayout+xml"/>
  <Override PartName="/ppt/slideLayouts/slideLayout938.xml" ContentType="application/vnd.openxmlformats-officedocument.presentationml.slideLayout+xml"/>
  <Override PartName="/ppt/slideLayouts/slideLayout939.xml" ContentType="application/vnd.openxmlformats-officedocument.presentationml.slideLayout+xml"/>
  <Override PartName="/ppt/slideLayouts/slideLayout940.xml" ContentType="application/vnd.openxmlformats-officedocument.presentationml.slideLayout+xml"/>
  <Override PartName="/ppt/slideLayouts/slideLayout941.xml" ContentType="application/vnd.openxmlformats-officedocument.presentationml.slideLayout+xml"/>
  <Override PartName="/ppt/slideLayouts/slideLayout942.xml" ContentType="application/vnd.openxmlformats-officedocument.presentationml.slideLayout+xml"/>
  <Override PartName="/ppt/slideLayouts/slideLayout943.xml" ContentType="application/vnd.openxmlformats-officedocument.presentationml.slideLayout+xml"/>
  <Override PartName="/ppt/slideLayouts/slideLayout944.xml" ContentType="application/vnd.openxmlformats-officedocument.presentationml.slideLayout+xml"/>
  <Override PartName="/ppt/slideLayouts/slideLayout945.xml" ContentType="application/vnd.openxmlformats-officedocument.presentationml.slideLayout+xml"/>
  <Override PartName="/ppt/theme/theme87.xml" ContentType="application/vnd.openxmlformats-officedocument.theme+xml"/>
  <Override PartName="/ppt/slideLayouts/slideLayout946.xml" ContentType="application/vnd.openxmlformats-officedocument.presentationml.slideLayout+xml"/>
  <Override PartName="/ppt/slideLayouts/slideLayout947.xml" ContentType="application/vnd.openxmlformats-officedocument.presentationml.slideLayout+xml"/>
  <Override PartName="/ppt/slideLayouts/slideLayout948.xml" ContentType="application/vnd.openxmlformats-officedocument.presentationml.slideLayout+xml"/>
  <Override PartName="/ppt/slideLayouts/slideLayout949.xml" ContentType="application/vnd.openxmlformats-officedocument.presentationml.slideLayout+xml"/>
  <Override PartName="/ppt/slideLayouts/slideLayout950.xml" ContentType="application/vnd.openxmlformats-officedocument.presentationml.slideLayout+xml"/>
  <Override PartName="/ppt/slideLayouts/slideLayout951.xml" ContentType="application/vnd.openxmlformats-officedocument.presentationml.slideLayout+xml"/>
  <Override PartName="/ppt/slideLayouts/slideLayout952.xml" ContentType="application/vnd.openxmlformats-officedocument.presentationml.slideLayout+xml"/>
  <Override PartName="/ppt/slideLayouts/slideLayout953.xml" ContentType="application/vnd.openxmlformats-officedocument.presentationml.slideLayout+xml"/>
  <Override PartName="/ppt/slideLayouts/slideLayout954.xml" ContentType="application/vnd.openxmlformats-officedocument.presentationml.slideLayout+xml"/>
  <Override PartName="/ppt/slideLayouts/slideLayout955.xml" ContentType="application/vnd.openxmlformats-officedocument.presentationml.slideLayout+xml"/>
  <Override PartName="/ppt/slideLayouts/slideLayout956.xml" ContentType="application/vnd.openxmlformats-officedocument.presentationml.slideLayout+xml"/>
  <Override PartName="/ppt/theme/theme88.xml" ContentType="application/vnd.openxmlformats-officedocument.theme+xml"/>
  <Override PartName="/ppt/slideLayouts/slideLayout957.xml" ContentType="application/vnd.openxmlformats-officedocument.presentationml.slideLayout+xml"/>
  <Override PartName="/ppt/slideLayouts/slideLayout958.xml" ContentType="application/vnd.openxmlformats-officedocument.presentationml.slideLayout+xml"/>
  <Override PartName="/ppt/slideLayouts/slideLayout959.xml" ContentType="application/vnd.openxmlformats-officedocument.presentationml.slideLayout+xml"/>
  <Override PartName="/ppt/slideLayouts/slideLayout960.xml" ContentType="application/vnd.openxmlformats-officedocument.presentationml.slideLayout+xml"/>
  <Override PartName="/ppt/slideLayouts/slideLayout961.xml" ContentType="application/vnd.openxmlformats-officedocument.presentationml.slideLayout+xml"/>
  <Override PartName="/ppt/slideLayouts/slideLayout962.xml" ContentType="application/vnd.openxmlformats-officedocument.presentationml.slideLayout+xml"/>
  <Override PartName="/ppt/slideLayouts/slideLayout963.xml" ContentType="application/vnd.openxmlformats-officedocument.presentationml.slideLayout+xml"/>
  <Override PartName="/ppt/slideLayouts/slideLayout964.xml" ContentType="application/vnd.openxmlformats-officedocument.presentationml.slideLayout+xml"/>
  <Override PartName="/ppt/slideLayouts/slideLayout965.xml" ContentType="application/vnd.openxmlformats-officedocument.presentationml.slideLayout+xml"/>
  <Override PartName="/ppt/slideLayouts/slideLayout966.xml" ContentType="application/vnd.openxmlformats-officedocument.presentationml.slideLayout+xml"/>
  <Override PartName="/ppt/slideLayouts/slideLayout967.xml" ContentType="application/vnd.openxmlformats-officedocument.presentationml.slideLayout+xml"/>
  <Override PartName="/ppt/theme/theme89.xml" ContentType="application/vnd.openxmlformats-officedocument.theme+xml"/>
  <Override PartName="/ppt/slideLayouts/slideLayout968.xml" ContentType="application/vnd.openxmlformats-officedocument.presentationml.slideLayout+xml"/>
  <Override PartName="/ppt/slideLayouts/slideLayout969.xml" ContentType="application/vnd.openxmlformats-officedocument.presentationml.slideLayout+xml"/>
  <Override PartName="/ppt/slideLayouts/slideLayout970.xml" ContentType="application/vnd.openxmlformats-officedocument.presentationml.slideLayout+xml"/>
  <Override PartName="/ppt/slideLayouts/slideLayout971.xml" ContentType="application/vnd.openxmlformats-officedocument.presentationml.slideLayout+xml"/>
  <Override PartName="/ppt/slideLayouts/slideLayout972.xml" ContentType="application/vnd.openxmlformats-officedocument.presentationml.slideLayout+xml"/>
  <Override PartName="/ppt/slideLayouts/slideLayout973.xml" ContentType="application/vnd.openxmlformats-officedocument.presentationml.slideLayout+xml"/>
  <Override PartName="/ppt/slideLayouts/slideLayout974.xml" ContentType="application/vnd.openxmlformats-officedocument.presentationml.slideLayout+xml"/>
  <Override PartName="/ppt/slideLayouts/slideLayout975.xml" ContentType="application/vnd.openxmlformats-officedocument.presentationml.slideLayout+xml"/>
  <Override PartName="/ppt/slideLayouts/slideLayout976.xml" ContentType="application/vnd.openxmlformats-officedocument.presentationml.slideLayout+xml"/>
  <Override PartName="/ppt/slideLayouts/slideLayout977.xml" ContentType="application/vnd.openxmlformats-officedocument.presentationml.slideLayout+xml"/>
  <Override PartName="/ppt/slideLayouts/slideLayout978.xml" ContentType="application/vnd.openxmlformats-officedocument.presentationml.slideLayout+xml"/>
  <Override PartName="/ppt/slideLayouts/slideLayout979.xml" ContentType="application/vnd.openxmlformats-officedocument.presentationml.slideLayout+xml"/>
  <Override PartName="/ppt/theme/theme90.xml" ContentType="application/vnd.openxmlformats-officedocument.theme+xml"/>
  <Override PartName="/ppt/slideLayouts/slideLayout980.xml" ContentType="application/vnd.openxmlformats-officedocument.presentationml.slideLayout+xml"/>
  <Override PartName="/ppt/slideLayouts/slideLayout981.xml" ContentType="application/vnd.openxmlformats-officedocument.presentationml.slideLayout+xml"/>
  <Override PartName="/ppt/slideLayouts/slideLayout982.xml" ContentType="application/vnd.openxmlformats-officedocument.presentationml.slideLayout+xml"/>
  <Override PartName="/ppt/slideLayouts/slideLayout983.xml" ContentType="application/vnd.openxmlformats-officedocument.presentationml.slideLayout+xml"/>
  <Override PartName="/ppt/slideLayouts/slideLayout984.xml" ContentType="application/vnd.openxmlformats-officedocument.presentationml.slideLayout+xml"/>
  <Override PartName="/ppt/slideLayouts/slideLayout985.xml" ContentType="application/vnd.openxmlformats-officedocument.presentationml.slideLayout+xml"/>
  <Override PartName="/ppt/slideLayouts/slideLayout986.xml" ContentType="application/vnd.openxmlformats-officedocument.presentationml.slideLayout+xml"/>
  <Override PartName="/ppt/slideLayouts/slideLayout987.xml" ContentType="application/vnd.openxmlformats-officedocument.presentationml.slideLayout+xml"/>
  <Override PartName="/ppt/slideLayouts/slideLayout988.xml" ContentType="application/vnd.openxmlformats-officedocument.presentationml.slideLayout+xml"/>
  <Override PartName="/ppt/slideLayouts/slideLayout989.xml" ContentType="application/vnd.openxmlformats-officedocument.presentationml.slideLayout+xml"/>
  <Override PartName="/ppt/slideLayouts/slideLayout990.xml" ContentType="application/vnd.openxmlformats-officedocument.presentationml.slideLayout+xml"/>
  <Override PartName="/ppt/theme/theme91.xml" ContentType="application/vnd.openxmlformats-officedocument.theme+xml"/>
  <Override PartName="/ppt/slideLayouts/slideLayout991.xml" ContentType="application/vnd.openxmlformats-officedocument.presentationml.slideLayout+xml"/>
  <Override PartName="/ppt/slideLayouts/slideLayout992.xml" ContentType="application/vnd.openxmlformats-officedocument.presentationml.slideLayout+xml"/>
  <Override PartName="/ppt/slideLayouts/slideLayout993.xml" ContentType="application/vnd.openxmlformats-officedocument.presentationml.slideLayout+xml"/>
  <Override PartName="/ppt/slideLayouts/slideLayout994.xml" ContentType="application/vnd.openxmlformats-officedocument.presentationml.slideLayout+xml"/>
  <Override PartName="/ppt/slideLayouts/slideLayout995.xml" ContentType="application/vnd.openxmlformats-officedocument.presentationml.slideLayout+xml"/>
  <Override PartName="/ppt/slideLayouts/slideLayout996.xml" ContentType="application/vnd.openxmlformats-officedocument.presentationml.slideLayout+xml"/>
  <Override PartName="/ppt/slideLayouts/slideLayout997.xml" ContentType="application/vnd.openxmlformats-officedocument.presentationml.slideLayout+xml"/>
  <Override PartName="/ppt/slideLayouts/slideLayout998.xml" ContentType="application/vnd.openxmlformats-officedocument.presentationml.slideLayout+xml"/>
  <Override PartName="/ppt/slideLayouts/slideLayout999.xml" ContentType="application/vnd.openxmlformats-officedocument.presentationml.slideLayout+xml"/>
  <Override PartName="/ppt/slideLayouts/slideLayout1000.xml" ContentType="application/vnd.openxmlformats-officedocument.presentationml.slideLayout+xml"/>
  <Override PartName="/ppt/slideLayouts/slideLayout1001.xml" ContentType="application/vnd.openxmlformats-officedocument.presentationml.slideLayout+xml"/>
  <Override PartName="/ppt/theme/theme92.xml" ContentType="application/vnd.openxmlformats-officedocument.theme+xml"/>
  <Override PartName="/ppt/slideLayouts/slideLayout1002.xml" ContentType="application/vnd.openxmlformats-officedocument.presentationml.slideLayout+xml"/>
  <Override PartName="/ppt/slideLayouts/slideLayout1003.xml" ContentType="application/vnd.openxmlformats-officedocument.presentationml.slideLayout+xml"/>
  <Override PartName="/ppt/slideLayouts/slideLayout1004.xml" ContentType="application/vnd.openxmlformats-officedocument.presentationml.slideLayout+xml"/>
  <Override PartName="/ppt/slideLayouts/slideLayout1005.xml" ContentType="application/vnd.openxmlformats-officedocument.presentationml.slideLayout+xml"/>
  <Override PartName="/ppt/slideLayouts/slideLayout1006.xml" ContentType="application/vnd.openxmlformats-officedocument.presentationml.slideLayout+xml"/>
  <Override PartName="/ppt/slideLayouts/slideLayout1007.xml" ContentType="application/vnd.openxmlformats-officedocument.presentationml.slideLayout+xml"/>
  <Override PartName="/ppt/slideLayouts/slideLayout1008.xml" ContentType="application/vnd.openxmlformats-officedocument.presentationml.slideLayout+xml"/>
  <Override PartName="/ppt/slideLayouts/slideLayout1009.xml" ContentType="application/vnd.openxmlformats-officedocument.presentationml.slideLayout+xml"/>
  <Override PartName="/ppt/slideLayouts/slideLayout1010.xml" ContentType="application/vnd.openxmlformats-officedocument.presentationml.slideLayout+xml"/>
  <Override PartName="/ppt/slideLayouts/slideLayout1011.xml" ContentType="application/vnd.openxmlformats-officedocument.presentationml.slideLayout+xml"/>
  <Override PartName="/ppt/slideLayouts/slideLayout1012.xml" ContentType="application/vnd.openxmlformats-officedocument.presentationml.slideLayout+xml"/>
  <Override PartName="/ppt/theme/theme93.xml" ContentType="application/vnd.openxmlformats-officedocument.theme+xml"/>
  <Override PartName="/ppt/slideLayouts/slideLayout1013.xml" ContentType="application/vnd.openxmlformats-officedocument.presentationml.slideLayout+xml"/>
  <Override PartName="/ppt/slideLayouts/slideLayout1014.xml" ContentType="application/vnd.openxmlformats-officedocument.presentationml.slideLayout+xml"/>
  <Override PartName="/ppt/slideLayouts/slideLayout1015.xml" ContentType="application/vnd.openxmlformats-officedocument.presentationml.slideLayout+xml"/>
  <Override PartName="/ppt/slideLayouts/slideLayout1016.xml" ContentType="application/vnd.openxmlformats-officedocument.presentationml.slideLayout+xml"/>
  <Override PartName="/ppt/slideLayouts/slideLayout1017.xml" ContentType="application/vnd.openxmlformats-officedocument.presentationml.slideLayout+xml"/>
  <Override PartName="/ppt/slideLayouts/slideLayout1018.xml" ContentType="application/vnd.openxmlformats-officedocument.presentationml.slideLayout+xml"/>
  <Override PartName="/ppt/slideLayouts/slideLayout1019.xml" ContentType="application/vnd.openxmlformats-officedocument.presentationml.slideLayout+xml"/>
  <Override PartName="/ppt/slideLayouts/slideLayout1020.xml" ContentType="application/vnd.openxmlformats-officedocument.presentationml.slideLayout+xml"/>
  <Override PartName="/ppt/slideLayouts/slideLayout1021.xml" ContentType="application/vnd.openxmlformats-officedocument.presentationml.slideLayout+xml"/>
  <Override PartName="/ppt/slideLayouts/slideLayout1022.xml" ContentType="application/vnd.openxmlformats-officedocument.presentationml.slideLayout+xml"/>
  <Override PartName="/ppt/slideLayouts/slideLayout1023.xml" ContentType="application/vnd.openxmlformats-officedocument.presentationml.slideLayout+xml"/>
  <Override PartName="/ppt/theme/theme94.xml" ContentType="application/vnd.openxmlformats-officedocument.theme+xml"/>
  <Override PartName="/ppt/slideLayouts/slideLayout1024.xml" ContentType="application/vnd.openxmlformats-officedocument.presentationml.slideLayout+xml"/>
  <Override PartName="/ppt/slideLayouts/slideLayout1025.xml" ContentType="application/vnd.openxmlformats-officedocument.presentationml.slideLayout+xml"/>
  <Override PartName="/ppt/slideLayouts/slideLayout1026.xml" ContentType="application/vnd.openxmlformats-officedocument.presentationml.slideLayout+xml"/>
  <Override PartName="/ppt/slideLayouts/slideLayout1027.xml" ContentType="application/vnd.openxmlformats-officedocument.presentationml.slideLayout+xml"/>
  <Override PartName="/ppt/slideLayouts/slideLayout1028.xml" ContentType="application/vnd.openxmlformats-officedocument.presentationml.slideLayout+xml"/>
  <Override PartName="/ppt/slideLayouts/slideLayout1029.xml" ContentType="application/vnd.openxmlformats-officedocument.presentationml.slideLayout+xml"/>
  <Override PartName="/ppt/slideLayouts/slideLayout1030.xml" ContentType="application/vnd.openxmlformats-officedocument.presentationml.slideLayout+xml"/>
  <Override PartName="/ppt/slideLayouts/slideLayout1031.xml" ContentType="application/vnd.openxmlformats-officedocument.presentationml.slideLayout+xml"/>
  <Override PartName="/ppt/slideLayouts/slideLayout1032.xml" ContentType="application/vnd.openxmlformats-officedocument.presentationml.slideLayout+xml"/>
  <Override PartName="/ppt/slideLayouts/slideLayout1033.xml" ContentType="application/vnd.openxmlformats-officedocument.presentationml.slideLayout+xml"/>
  <Override PartName="/ppt/slideLayouts/slideLayout1034.xml" ContentType="application/vnd.openxmlformats-officedocument.presentationml.slideLayout+xml"/>
  <Override PartName="/ppt/slideLayouts/slideLayout1035.xml" ContentType="application/vnd.openxmlformats-officedocument.presentationml.slideLayout+xml"/>
  <Override PartName="/ppt/theme/theme95.xml" ContentType="application/vnd.openxmlformats-officedocument.theme+xml"/>
  <Override PartName="/ppt/slideLayouts/slideLayout1036.xml" ContentType="application/vnd.openxmlformats-officedocument.presentationml.slideLayout+xml"/>
  <Override PartName="/ppt/slideLayouts/slideLayout1037.xml" ContentType="application/vnd.openxmlformats-officedocument.presentationml.slideLayout+xml"/>
  <Override PartName="/ppt/slideLayouts/slideLayout1038.xml" ContentType="application/vnd.openxmlformats-officedocument.presentationml.slideLayout+xml"/>
  <Override PartName="/ppt/slideLayouts/slideLayout1039.xml" ContentType="application/vnd.openxmlformats-officedocument.presentationml.slideLayout+xml"/>
  <Override PartName="/ppt/slideLayouts/slideLayout1040.xml" ContentType="application/vnd.openxmlformats-officedocument.presentationml.slideLayout+xml"/>
  <Override PartName="/ppt/slideLayouts/slideLayout1041.xml" ContentType="application/vnd.openxmlformats-officedocument.presentationml.slideLayout+xml"/>
  <Override PartName="/ppt/slideLayouts/slideLayout1042.xml" ContentType="application/vnd.openxmlformats-officedocument.presentationml.slideLayout+xml"/>
  <Override PartName="/ppt/slideLayouts/slideLayout1043.xml" ContentType="application/vnd.openxmlformats-officedocument.presentationml.slideLayout+xml"/>
  <Override PartName="/ppt/slideLayouts/slideLayout1044.xml" ContentType="application/vnd.openxmlformats-officedocument.presentationml.slideLayout+xml"/>
  <Override PartName="/ppt/slideLayouts/slideLayout1045.xml" ContentType="application/vnd.openxmlformats-officedocument.presentationml.slideLayout+xml"/>
  <Override PartName="/ppt/slideLayouts/slideLayout1046.xml" ContentType="application/vnd.openxmlformats-officedocument.presentationml.slideLayout+xml"/>
  <Override PartName="/ppt/theme/theme96.xml" ContentType="application/vnd.openxmlformats-officedocument.theme+xml"/>
  <Override PartName="/ppt/slideLayouts/slideLayout1047.xml" ContentType="application/vnd.openxmlformats-officedocument.presentationml.slideLayout+xml"/>
  <Override PartName="/ppt/slideLayouts/slideLayout1048.xml" ContentType="application/vnd.openxmlformats-officedocument.presentationml.slideLayout+xml"/>
  <Override PartName="/ppt/slideLayouts/slideLayout1049.xml" ContentType="application/vnd.openxmlformats-officedocument.presentationml.slideLayout+xml"/>
  <Override PartName="/ppt/slideLayouts/slideLayout1050.xml" ContentType="application/vnd.openxmlformats-officedocument.presentationml.slideLayout+xml"/>
  <Override PartName="/ppt/slideLayouts/slideLayout1051.xml" ContentType="application/vnd.openxmlformats-officedocument.presentationml.slideLayout+xml"/>
  <Override PartName="/ppt/slideLayouts/slideLayout1052.xml" ContentType="application/vnd.openxmlformats-officedocument.presentationml.slideLayout+xml"/>
  <Override PartName="/ppt/slideLayouts/slideLayout1053.xml" ContentType="application/vnd.openxmlformats-officedocument.presentationml.slideLayout+xml"/>
  <Override PartName="/ppt/slideLayouts/slideLayout1054.xml" ContentType="application/vnd.openxmlformats-officedocument.presentationml.slideLayout+xml"/>
  <Override PartName="/ppt/slideLayouts/slideLayout1055.xml" ContentType="application/vnd.openxmlformats-officedocument.presentationml.slideLayout+xml"/>
  <Override PartName="/ppt/slideLayouts/slideLayout1056.xml" ContentType="application/vnd.openxmlformats-officedocument.presentationml.slideLayout+xml"/>
  <Override PartName="/ppt/slideLayouts/slideLayout1057.xml" ContentType="application/vnd.openxmlformats-officedocument.presentationml.slideLayout+xml"/>
  <Override PartName="/ppt/theme/theme97.xml" ContentType="application/vnd.openxmlformats-officedocument.theme+xml"/>
  <Override PartName="/ppt/slideLayouts/slideLayout1058.xml" ContentType="application/vnd.openxmlformats-officedocument.presentationml.slideLayout+xml"/>
  <Override PartName="/ppt/slideLayouts/slideLayout1059.xml" ContentType="application/vnd.openxmlformats-officedocument.presentationml.slideLayout+xml"/>
  <Override PartName="/ppt/slideLayouts/slideLayout1060.xml" ContentType="application/vnd.openxmlformats-officedocument.presentationml.slideLayout+xml"/>
  <Override PartName="/ppt/slideLayouts/slideLayout1061.xml" ContentType="application/vnd.openxmlformats-officedocument.presentationml.slideLayout+xml"/>
  <Override PartName="/ppt/slideLayouts/slideLayout1062.xml" ContentType="application/vnd.openxmlformats-officedocument.presentationml.slideLayout+xml"/>
  <Override PartName="/ppt/slideLayouts/slideLayout1063.xml" ContentType="application/vnd.openxmlformats-officedocument.presentationml.slideLayout+xml"/>
  <Override PartName="/ppt/slideLayouts/slideLayout1064.xml" ContentType="application/vnd.openxmlformats-officedocument.presentationml.slideLayout+xml"/>
  <Override PartName="/ppt/slideLayouts/slideLayout1065.xml" ContentType="application/vnd.openxmlformats-officedocument.presentationml.slideLayout+xml"/>
  <Override PartName="/ppt/slideLayouts/slideLayout1066.xml" ContentType="application/vnd.openxmlformats-officedocument.presentationml.slideLayout+xml"/>
  <Override PartName="/ppt/slideLayouts/slideLayout1067.xml" ContentType="application/vnd.openxmlformats-officedocument.presentationml.slideLayout+xml"/>
  <Override PartName="/ppt/slideLayouts/slideLayout1068.xml" ContentType="application/vnd.openxmlformats-officedocument.presentationml.slideLayout+xml"/>
  <Override PartName="/ppt/theme/theme98.xml" ContentType="application/vnd.openxmlformats-officedocument.theme+xml"/>
  <Override PartName="/ppt/slideLayouts/slideLayout1069.xml" ContentType="application/vnd.openxmlformats-officedocument.presentationml.slideLayout+xml"/>
  <Override PartName="/ppt/slideLayouts/slideLayout1070.xml" ContentType="application/vnd.openxmlformats-officedocument.presentationml.slideLayout+xml"/>
  <Override PartName="/ppt/slideLayouts/slideLayout1071.xml" ContentType="application/vnd.openxmlformats-officedocument.presentationml.slideLayout+xml"/>
  <Override PartName="/ppt/slideLayouts/slideLayout1072.xml" ContentType="application/vnd.openxmlformats-officedocument.presentationml.slideLayout+xml"/>
  <Override PartName="/ppt/slideLayouts/slideLayout1073.xml" ContentType="application/vnd.openxmlformats-officedocument.presentationml.slideLayout+xml"/>
  <Override PartName="/ppt/slideLayouts/slideLayout1074.xml" ContentType="application/vnd.openxmlformats-officedocument.presentationml.slideLayout+xml"/>
  <Override PartName="/ppt/slideLayouts/slideLayout1075.xml" ContentType="application/vnd.openxmlformats-officedocument.presentationml.slideLayout+xml"/>
  <Override PartName="/ppt/slideLayouts/slideLayout1076.xml" ContentType="application/vnd.openxmlformats-officedocument.presentationml.slideLayout+xml"/>
  <Override PartName="/ppt/slideLayouts/slideLayout1077.xml" ContentType="application/vnd.openxmlformats-officedocument.presentationml.slideLayout+xml"/>
  <Override PartName="/ppt/slideLayouts/slideLayout1078.xml" ContentType="application/vnd.openxmlformats-officedocument.presentationml.slideLayout+xml"/>
  <Override PartName="/ppt/slideLayouts/slideLayout1079.xml" ContentType="application/vnd.openxmlformats-officedocument.presentationml.slideLayout+xml"/>
  <Override PartName="/ppt/theme/theme99.xml" ContentType="application/vnd.openxmlformats-officedocument.theme+xml"/>
  <Override PartName="/ppt/slideLayouts/slideLayout1080.xml" ContentType="application/vnd.openxmlformats-officedocument.presentationml.slideLayout+xml"/>
  <Override PartName="/ppt/slideLayouts/slideLayout1081.xml" ContentType="application/vnd.openxmlformats-officedocument.presentationml.slideLayout+xml"/>
  <Override PartName="/ppt/slideLayouts/slideLayout1082.xml" ContentType="application/vnd.openxmlformats-officedocument.presentationml.slideLayout+xml"/>
  <Override PartName="/ppt/slideLayouts/slideLayout1083.xml" ContentType="application/vnd.openxmlformats-officedocument.presentationml.slideLayout+xml"/>
  <Override PartName="/ppt/slideLayouts/slideLayout1084.xml" ContentType="application/vnd.openxmlformats-officedocument.presentationml.slideLayout+xml"/>
  <Override PartName="/ppt/slideLayouts/slideLayout1085.xml" ContentType="application/vnd.openxmlformats-officedocument.presentationml.slideLayout+xml"/>
  <Override PartName="/ppt/slideLayouts/slideLayout1086.xml" ContentType="application/vnd.openxmlformats-officedocument.presentationml.slideLayout+xml"/>
  <Override PartName="/ppt/slideLayouts/slideLayout1087.xml" ContentType="application/vnd.openxmlformats-officedocument.presentationml.slideLayout+xml"/>
  <Override PartName="/ppt/slideLayouts/slideLayout1088.xml" ContentType="application/vnd.openxmlformats-officedocument.presentationml.slideLayout+xml"/>
  <Override PartName="/ppt/slideLayouts/slideLayout1089.xml" ContentType="application/vnd.openxmlformats-officedocument.presentationml.slideLayout+xml"/>
  <Override PartName="/ppt/slideLayouts/slideLayout1090.xml" ContentType="application/vnd.openxmlformats-officedocument.presentationml.slideLayout+xml"/>
  <Override PartName="/ppt/theme/theme100.xml" ContentType="application/vnd.openxmlformats-officedocument.theme+xml"/>
  <Override PartName="/ppt/slideLayouts/slideLayout1091.xml" ContentType="application/vnd.openxmlformats-officedocument.presentationml.slideLayout+xml"/>
  <Override PartName="/ppt/slideLayouts/slideLayout1092.xml" ContentType="application/vnd.openxmlformats-officedocument.presentationml.slideLayout+xml"/>
  <Override PartName="/ppt/slideLayouts/slideLayout1093.xml" ContentType="application/vnd.openxmlformats-officedocument.presentationml.slideLayout+xml"/>
  <Override PartName="/ppt/slideLayouts/slideLayout1094.xml" ContentType="application/vnd.openxmlformats-officedocument.presentationml.slideLayout+xml"/>
  <Override PartName="/ppt/slideLayouts/slideLayout1095.xml" ContentType="application/vnd.openxmlformats-officedocument.presentationml.slideLayout+xml"/>
  <Override PartName="/ppt/slideLayouts/slideLayout1096.xml" ContentType="application/vnd.openxmlformats-officedocument.presentationml.slideLayout+xml"/>
  <Override PartName="/ppt/slideLayouts/slideLayout1097.xml" ContentType="application/vnd.openxmlformats-officedocument.presentationml.slideLayout+xml"/>
  <Override PartName="/ppt/slideLayouts/slideLayout1098.xml" ContentType="application/vnd.openxmlformats-officedocument.presentationml.slideLayout+xml"/>
  <Override PartName="/ppt/slideLayouts/slideLayout1099.xml" ContentType="application/vnd.openxmlformats-officedocument.presentationml.slideLayout+xml"/>
  <Override PartName="/ppt/slideLayouts/slideLayout1100.xml" ContentType="application/vnd.openxmlformats-officedocument.presentationml.slideLayout+xml"/>
  <Override PartName="/ppt/slideLayouts/slideLayout1101.xml" ContentType="application/vnd.openxmlformats-officedocument.presentationml.slideLayout+xml"/>
  <Override PartName="/ppt/theme/theme101.xml" ContentType="application/vnd.openxmlformats-officedocument.theme+xml"/>
  <Override PartName="/ppt/slideLayouts/slideLayout1102.xml" ContentType="application/vnd.openxmlformats-officedocument.presentationml.slideLayout+xml"/>
  <Override PartName="/ppt/slideLayouts/slideLayout1103.xml" ContentType="application/vnd.openxmlformats-officedocument.presentationml.slideLayout+xml"/>
  <Override PartName="/ppt/slideLayouts/slideLayout1104.xml" ContentType="application/vnd.openxmlformats-officedocument.presentationml.slideLayout+xml"/>
  <Override PartName="/ppt/slideLayouts/slideLayout1105.xml" ContentType="application/vnd.openxmlformats-officedocument.presentationml.slideLayout+xml"/>
  <Override PartName="/ppt/slideLayouts/slideLayout1106.xml" ContentType="application/vnd.openxmlformats-officedocument.presentationml.slideLayout+xml"/>
  <Override PartName="/ppt/slideLayouts/slideLayout1107.xml" ContentType="application/vnd.openxmlformats-officedocument.presentationml.slideLayout+xml"/>
  <Override PartName="/ppt/slideLayouts/slideLayout1108.xml" ContentType="application/vnd.openxmlformats-officedocument.presentationml.slideLayout+xml"/>
  <Override PartName="/ppt/slideLayouts/slideLayout1109.xml" ContentType="application/vnd.openxmlformats-officedocument.presentationml.slideLayout+xml"/>
  <Override PartName="/ppt/slideLayouts/slideLayout1110.xml" ContentType="application/vnd.openxmlformats-officedocument.presentationml.slideLayout+xml"/>
  <Override PartName="/ppt/slideLayouts/slideLayout1111.xml" ContentType="application/vnd.openxmlformats-officedocument.presentationml.slideLayout+xml"/>
  <Override PartName="/ppt/slideLayouts/slideLayout1112.xml" ContentType="application/vnd.openxmlformats-officedocument.presentationml.slideLayout+xml"/>
  <Override PartName="/ppt/theme/theme102.xml" ContentType="application/vnd.openxmlformats-officedocument.theme+xml"/>
  <Override PartName="/ppt/slideLayouts/slideLayout1113.xml" ContentType="application/vnd.openxmlformats-officedocument.presentationml.slideLayout+xml"/>
  <Override PartName="/ppt/slideLayouts/slideLayout1114.xml" ContentType="application/vnd.openxmlformats-officedocument.presentationml.slideLayout+xml"/>
  <Override PartName="/ppt/slideLayouts/slideLayout1115.xml" ContentType="application/vnd.openxmlformats-officedocument.presentationml.slideLayout+xml"/>
  <Override PartName="/ppt/slideLayouts/slideLayout1116.xml" ContentType="application/vnd.openxmlformats-officedocument.presentationml.slideLayout+xml"/>
  <Override PartName="/ppt/slideLayouts/slideLayout1117.xml" ContentType="application/vnd.openxmlformats-officedocument.presentationml.slideLayout+xml"/>
  <Override PartName="/ppt/slideLayouts/slideLayout1118.xml" ContentType="application/vnd.openxmlformats-officedocument.presentationml.slideLayout+xml"/>
  <Override PartName="/ppt/slideLayouts/slideLayout1119.xml" ContentType="application/vnd.openxmlformats-officedocument.presentationml.slideLayout+xml"/>
  <Override PartName="/ppt/slideLayouts/slideLayout1120.xml" ContentType="application/vnd.openxmlformats-officedocument.presentationml.slideLayout+xml"/>
  <Override PartName="/ppt/slideLayouts/slideLayout1121.xml" ContentType="application/vnd.openxmlformats-officedocument.presentationml.slideLayout+xml"/>
  <Override PartName="/ppt/slideLayouts/slideLayout1122.xml" ContentType="application/vnd.openxmlformats-officedocument.presentationml.slideLayout+xml"/>
  <Override PartName="/ppt/slideLayouts/slideLayout1123.xml" ContentType="application/vnd.openxmlformats-officedocument.presentationml.slideLayout+xml"/>
  <Override PartName="/ppt/theme/theme103.xml" ContentType="application/vnd.openxmlformats-officedocument.theme+xml"/>
  <Override PartName="/ppt/slideLayouts/slideLayout1124.xml" ContentType="application/vnd.openxmlformats-officedocument.presentationml.slideLayout+xml"/>
  <Override PartName="/ppt/slideLayouts/slideLayout1125.xml" ContentType="application/vnd.openxmlformats-officedocument.presentationml.slideLayout+xml"/>
  <Override PartName="/ppt/slideLayouts/slideLayout1126.xml" ContentType="application/vnd.openxmlformats-officedocument.presentationml.slideLayout+xml"/>
  <Override PartName="/ppt/slideLayouts/slideLayout1127.xml" ContentType="application/vnd.openxmlformats-officedocument.presentationml.slideLayout+xml"/>
  <Override PartName="/ppt/slideLayouts/slideLayout1128.xml" ContentType="application/vnd.openxmlformats-officedocument.presentationml.slideLayout+xml"/>
  <Override PartName="/ppt/slideLayouts/slideLayout1129.xml" ContentType="application/vnd.openxmlformats-officedocument.presentationml.slideLayout+xml"/>
  <Override PartName="/ppt/slideLayouts/slideLayout1130.xml" ContentType="application/vnd.openxmlformats-officedocument.presentationml.slideLayout+xml"/>
  <Override PartName="/ppt/slideLayouts/slideLayout1131.xml" ContentType="application/vnd.openxmlformats-officedocument.presentationml.slideLayout+xml"/>
  <Override PartName="/ppt/slideLayouts/slideLayout1132.xml" ContentType="application/vnd.openxmlformats-officedocument.presentationml.slideLayout+xml"/>
  <Override PartName="/ppt/slideLayouts/slideLayout1133.xml" ContentType="application/vnd.openxmlformats-officedocument.presentationml.slideLayout+xml"/>
  <Override PartName="/ppt/slideLayouts/slideLayout1134.xml" ContentType="application/vnd.openxmlformats-officedocument.presentationml.slideLayout+xml"/>
  <Override PartName="/ppt/theme/theme104.xml" ContentType="application/vnd.openxmlformats-officedocument.theme+xml"/>
  <Override PartName="/ppt/slideLayouts/slideLayout1135.xml" ContentType="application/vnd.openxmlformats-officedocument.presentationml.slideLayout+xml"/>
  <Override PartName="/ppt/slideLayouts/slideLayout1136.xml" ContentType="application/vnd.openxmlformats-officedocument.presentationml.slideLayout+xml"/>
  <Override PartName="/ppt/slideLayouts/slideLayout1137.xml" ContentType="application/vnd.openxmlformats-officedocument.presentationml.slideLayout+xml"/>
  <Override PartName="/ppt/slideLayouts/slideLayout1138.xml" ContentType="application/vnd.openxmlformats-officedocument.presentationml.slideLayout+xml"/>
  <Override PartName="/ppt/slideLayouts/slideLayout1139.xml" ContentType="application/vnd.openxmlformats-officedocument.presentationml.slideLayout+xml"/>
  <Override PartName="/ppt/slideLayouts/slideLayout1140.xml" ContentType="application/vnd.openxmlformats-officedocument.presentationml.slideLayout+xml"/>
  <Override PartName="/ppt/slideLayouts/slideLayout1141.xml" ContentType="application/vnd.openxmlformats-officedocument.presentationml.slideLayout+xml"/>
  <Override PartName="/ppt/slideLayouts/slideLayout1142.xml" ContentType="application/vnd.openxmlformats-officedocument.presentationml.slideLayout+xml"/>
  <Override PartName="/ppt/slideLayouts/slideLayout1143.xml" ContentType="application/vnd.openxmlformats-officedocument.presentationml.slideLayout+xml"/>
  <Override PartName="/ppt/slideLayouts/slideLayout1144.xml" ContentType="application/vnd.openxmlformats-officedocument.presentationml.slideLayout+xml"/>
  <Override PartName="/ppt/slideLayouts/slideLayout1145.xml" ContentType="application/vnd.openxmlformats-officedocument.presentationml.slideLayout+xml"/>
  <Override PartName="/ppt/theme/theme105.xml" ContentType="application/vnd.openxmlformats-officedocument.theme+xml"/>
  <Override PartName="/ppt/slideLayouts/slideLayout1146.xml" ContentType="application/vnd.openxmlformats-officedocument.presentationml.slideLayout+xml"/>
  <Override PartName="/ppt/slideLayouts/slideLayout1147.xml" ContentType="application/vnd.openxmlformats-officedocument.presentationml.slideLayout+xml"/>
  <Override PartName="/ppt/slideLayouts/slideLayout1148.xml" ContentType="application/vnd.openxmlformats-officedocument.presentationml.slideLayout+xml"/>
  <Override PartName="/ppt/slideLayouts/slideLayout1149.xml" ContentType="application/vnd.openxmlformats-officedocument.presentationml.slideLayout+xml"/>
  <Override PartName="/ppt/slideLayouts/slideLayout1150.xml" ContentType="application/vnd.openxmlformats-officedocument.presentationml.slideLayout+xml"/>
  <Override PartName="/ppt/slideLayouts/slideLayout1151.xml" ContentType="application/vnd.openxmlformats-officedocument.presentationml.slideLayout+xml"/>
  <Override PartName="/ppt/slideLayouts/slideLayout1152.xml" ContentType="application/vnd.openxmlformats-officedocument.presentationml.slideLayout+xml"/>
  <Override PartName="/ppt/slideLayouts/slideLayout1153.xml" ContentType="application/vnd.openxmlformats-officedocument.presentationml.slideLayout+xml"/>
  <Override PartName="/ppt/slideLayouts/slideLayout1154.xml" ContentType="application/vnd.openxmlformats-officedocument.presentationml.slideLayout+xml"/>
  <Override PartName="/ppt/slideLayouts/slideLayout1155.xml" ContentType="application/vnd.openxmlformats-officedocument.presentationml.slideLayout+xml"/>
  <Override PartName="/ppt/slideLayouts/slideLayout1156.xml" ContentType="application/vnd.openxmlformats-officedocument.presentationml.slideLayout+xml"/>
  <Override PartName="/ppt/theme/theme106.xml" ContentType="application/vnd.openxmlformats-officedocument.theme+xml"/>
  <Override PartName="/ppt/slideLayouts/slideLayout1157.xml" ContentType="application/vnd.openxmlformats-officedocument.presentationml.slideLayout+xml"/>
  <Override PartName="/ppt/slideLayouts/slideLayout1158.xml" ContentType="application/vnd.openxmlformats-officedocument.presentationml.slideLayout+xml"/>
  <Override PartName="/ppt/slideLayouts/slideLayout1159.xml" ContentType="application/vnd.openxmlformats-officedocument.presentationml.slideLayout+xml"/>
  <Override PartName="/ppt/slideLayouts/slideLayout1160.xml" ContentType="application/vnd.openxmlformats-officedocument.presentationml.slideLayout+xml"/>
  <Override PartName="/ppt/slideLayouts/slideLayout1161.xml" ContentType="application/vnd.openxmlformats-officedocument.presentationml.slideLayout+xml"/>
  <Override PartName="/ppt/slideLayouts/slideLayout1162.xml" ContentType="application/vnd.openxmlformats-officedocument.presentationml.slideLayout+xml"/>
  <Override PartName="/ppt/slideLayouts/slideLayout1163.xml" ContentType="application/vnd.openxmlformats-officedocument.presentationml.slideLayout+xml"/>
  <Override PartName="/ppt/slideLayouts/slideLayout1164.xml" ContentType="application/vnd.openxmlformats-officedocument.presentationml.slideLayout+xml"/>
  <Override PartName="/ppt/slideLayouts/slideLayout1165.xml" ContentType="application/vnd.openxmlformats-officedocument.presentationml.slideLayout+xml"/>
  <Override PartName="/ppt/slideLayouts/slideLayout1166.xml" ContentType="application/vnd.openxmlformats-officedocument.presentationml.slideLayout+xml"/>
  <Override PartName="/ppt/slideLayouts/slideLayout1167.xml" ContentType="application/vnd.openxmlformats-officedocument.presentationml.slideLayout+xml"/>
  <Override PartName="/ppt/theme/theme107.xml" ContentType="application/vnd.openxmlformats-officedocument.theme+xml"/>
  <Override PartName="/ppt/slideLayouts/slideLayout1168.xml" ContentType="application/vnd.openxmlformats-officedocument.presentationml.slideLayout+xml"/>
  <Override PartName="/ppt/slideLayouts/slideLayout1169.xml" ContentType="application/vnd.openxmlformats-officedocument.presentationml.slideLayout+xml"/>
  <Override PartName="/ppt/slideLayouts/slideLayout1170.xml" ContentType="application/vnd.openxmlformats-officedocument.presentationml.slideLayout+xml"/>
  <Override PartName="/ppt/slideLayouts/slideLayout1171.xml" ContentType="application/vnd.openxmlformats-officedocument.presentationml.slideLayout+xml"/>
  <Override PartName="/ppt/slideLayouts/slideLayout1172.xml" ContentType="application/vnd.openxmlformats-officedocument.presentationml.slideLayout+xml"/>
  <Override PartName="/ppt/slideLayouts/slideLayout1173.xml" ContentType="application/vnd.openxmlformats-officedocument.presentationml.slideLayout+xml"/>
  <Override PartName="/ppt/slideLayouts/slideLayout1174.xml" ContentType="application/vnd.openxmlformats-officedocument.presentationml.slideLayout+xml"/>
  <Override PartName="/ppt/slideLayouts/slideLayout1175.xml" ContentType="application/vnd.openxmlformats-officedocument.presentationml.slideLayout+xml"/>
  <Override PartName="/ppt/slideLayouts/slideLayout1176.xml" ContentType="application/vnd.openxmlformats-officedocument.presentationml.slideLayout+xml"/>
  <Override PartName="/ppt/slideLayouts/slideLayout1177.xml" ContentType="application/vnd.openxmlformats-officedocument.presentationml.slideLayout+xml"/>
  <Override PartName="/ppt/slideLayouts/slideLayout1178.xml" ContentType="application/vnd.openxmlformats-officedocument.presentationml.slideLayout+xml"/>
  <Override PartName="/ppt/theme/theme108.xml" ContentType="application/vnd.openxmlformats-officedocument.theme+xml"/>
  <Override PartName="/ppt/slideLayouts/slideLayout1179.xml" ContentType="application/vnd.openxmlformats-officedocument.presentationml.slideLayout+xml"/>
  <Override PartName="/ppt/slideLayouts/slideLayout1180.xml" ContentType="application/vnd.openxmlformats-officedocument.presentationml.slideLayout+xml"/>
  <Override PartName="/ppt/slideLayouts/slideLayout1181.xml" ContentType="application/vnd.openxmlformats-officedocument.presentationml.slideLayout+xml"/>
  <Override PartName="/ppt/slideLayouts/slideLayout1182.xml" ContentType="application/vnd.openxmlformats-officedocument.presentationml.slideLayout+xml"/>
  <Override PartName="/ppt/slideLayouts/slideLayout1183.xml" ContentType="application/vnd.openxmlformats-officedocument.presentationml.slideLayout+xml"/>
  <Override PartName="/ppt/slideLayouts/slideLayout1184.xml" ContentType="application/vnd.openxmlformats-officedocument.presentationml.slideLayout+xml"/>
  <Override PartName="/ppt/slideLayouts/slideLayout1185.xml" ContentType="application/vnd.openxmlformats-officedocument.presentationml.slideLayout+xml"/>
  <Override PartName="/ppt/slideLayouts/slideLayout1186.xml" ContentType="application/vnd.openxmlformats-officedocument.presentationml.slideLayout+xml"/>
  <Override PartName="/ppt/slideLayouts/slideLayout1187.xml" ContentType="application/vnd.openxmlformats-officedocument.presentationml.slideLayout+xml"/>
  <Override PartName="/ppt/slideLayouts/slideLayout1188.xml" ContentType="application/vnd.openxmlformats-officedocument.presentationml.slideLayout+xml"/>
  <Override PartName="/ppt/slideLayouts/slideLayout1189.xml" ContentType="application/vnd.openxmlformats-officedocument.presentationml.slideLayout+xml"/>
  <Override PartName="/ppt/theme/theme109.xml" ContentType="application/vnd.openxmlformats-officedocument.theme+xml"/>
  <Override PartName="/ppt/slideLayouts/slideLayout1190.xml" ContentType="application/vnd.openxmlformats-officedocument.presentationml.slideLayout+xml"/>
  <Override PartName="/ppt/slideLayouts/slideLayout1191.xml" ContentType="application/vnd.openxmlformats-officedocument.presentationml.slideLayout+xml"/>
  <Override PartName="/ppt/slideLayouts/slideLayout1192.xml" ContentType="application/vnd.openxmlformats-officedocument.presentationml.slideLayout+xml"/>
  <Override PartName="/ppt/slideLayouts/slideLayout1193.xml" ContentType="application/vnd.openxmlformats-officedocument.presentationml.slideLayout+xml"/>
  <Override PartName="/ppt/slideLayouts/slideLayout1194.xml" ContentType="application/vnd.openxmlformats-officedocument.presentationml.slideLayout+xml"/>
  <Override PartName="/ppt/slideLayouts/slideLayout1195.xml" ContentType="application/vnd.openxmlformats-officedocument.presentationml.slideLayout+xml"/>
  <Override PartName="/ppt/slideLayouts/slideLayout1196.xml" ContentType="application/vnd.openxmlformats-officedocument.presentationml.slideLayout+xml"/>
  <Override PartName="/ppt/slideLayouts/slideLayout1197.xml" ContentType="application/vnd.openxmlformats-officedocument.presentationml.slideLayout+xml"/>
  <Override PartName="/ppt/slideLayouts/slideLayout1198.xml" ContentType="application/vnd.openxmlformats-officedocument.presentationml.slideLayout+xml"/>
  <Override PartName="/ppt/slideLayouts/slideLayout1199.xml" ContentType="application/vnd.openxmlformats-officedocument.presentationml.slideLayout+xml"/>
  <Override PartName="/ppt/slideLayouts/slideLayout1200.xml" ContentType="application/vnd.openxmlformats-officedocument.presentationml.slideLayout+xml"/>
  <Override PartName="/ppt/theme/theme110.xml" ContentType="application/vnd.openxmlformats-officedocument.theme+xml"/>
  <Override PartName="/ppt/slideLayouts/slideLayout1201.xml" ContentType="application/vnd.openxmlformats-officedocument.presentationml.slideLayout+xml"/>
  <Override PartName="/ppt/slideLayouts/slideLayout1202.xml" ContentType="application/vnd.openxmlformats-officedocument.presentationml.slideLayout+xml"/>
  <Override PartName="/ppt/slideLayouts/slideLayout1203.xml" ContentType="application/vnd.openxmlformats-officedocument.presentationml.slideLayout+xml"/>
  <Override PartName="/ppt/slideLayouts/slideLayout1204.xml" ContentType="application/vnd.openxmlformats-officedocument.presentationml.slideLayout+xml"/>
  <Override PartName="/ppt/slideLayouts/slideLayout1205.xml" ContentType="application/vnd.openxmlformats-officedocument.presentationml.slideLayout+xml"/>
  <Override PartName="/ppt/slideLayouts/slideLayout1206.xml" ContentType="application/vnd.openxmlformats-officedocument.presentationml.slideLayout+xml"/>
  <Override PartName="/ppt/slideLayouts/slideLayout1207.xml" ContentType="application/vnd.openxmlformats-officedocument.presentationml.slideLayout+xml"/>
  <Override PartName="/ppt/slideLayouts/slideLayout1208.xml" ContentType="application/vnd.openxmlformats-officedocument.presentationml.slideLayout+xml"/>
  <Override PartName="/ppt/slideLayouts/slideLayout1209.xml" ContentType="application/vnd.openxmlformats-officedocument.presentationml.slideLayout+xml"/>
  <Override PartName="/ppt/slideLayouts/slideLayout1210.xml" ContentType="application/vnd.openxmlformats-officedocument.presentationml.slideLayout+xml"/>
  <Override PartName="/ppt/slideLayouts/slideLayout1211.xml" ContentType="application/vnd.openxmlformats-officedocument.presentationml.slideLayout+xml"/>
  <Override PartName="/ppt/theme/theme111.xml" ContentType="application/vnd.openxmlformats-officedocument.theme+xml"/>
  <Override PartName="/ppt/slideLayouts/slideLayout1212.xml" ContentType="application/vnd.openxmlformats-officedocument.presentationml.slideLayout+xml"/>
  <Override PartName="/ppt/slideLayouts/slideLayout1213.xml" ContentType="application/vnd.openxmlformats-officedocument.presentationml.slideLayout+xml"/>
  <Override PartName="/ppt/slideLayouts/slideLayout1214.xml" ContentType="application/vnd.openxmlformats-officedocument.presentationml.slideLayout+xml"/>
  <Override PartName="/ppt/slideLayouts/slideLayout1215.xml" ContentType="application/vnd.openxmlformats-officedocument.presentationml.slideLayout+xml"/>
  <Override PartName="/ppt/slideLayouts/slideLayout1216.xml" ContentType="application/vnd.openxmlformats-officedocument.presentationml.slideLayout+xml"/>
  <Override PartName="/ppt/slideLayouts/slideLayout1217.xml" ContentType="application/vnd.openxmlformats-officedocument.presentationml.slideLayout+xml"/>
  <Override PartName="/ppt/slideLayouts/slideLayout1218.xml" ContentType="application/vnd.openxmlformats-officedocument.presentationml.slideLayout+xml"/>
  <Override PartName="/ppt/slideLayouts/slideLayout1219.xml" ContentType="application/vnd.openxmlformats-officedocument.presentationml.slideLayout+xml"/>
  <Override PartName="/ppt/slideLayouts/slideLayout1220.xml" ContentType="application/vnd.openxmlformats-officedocument.presentationml.slideLayout+xml"/>
  <Override PartName="/ppt/slideLayouts/slideLayout1221.xml" ContentType="application/vnd.openxmlformats-officedocument.presentationml.slideLayout+xml"/>
  <Override PartName="/ppt/slideLayouts/slideLayout1222.xml" ContentType="application/vnd.openxmlformats-officedocument.presentationml.slideLayout+xml"/>
  <Override PartName="/ppt/slideLayouts/slideLayout1223.xml" ContentType="application/vnd.openxmlformats-officedocument.presentationml.slideLayout+xml"/>
  <Override PartName="/ppt/theme/theme112.xml" ContentType="application/vnd.openxmlformats-officedocument.theme+xml"/>
  <Override PartName="/ppt/slideLayouts/slideLayout1224.xml" ContentType="application/vnd.openxmlformats-officedocument.presentationml.slideLayout+xml"/>
  <Override PartName="/ppt/slideLayouts/slideLayout1225.xml" ContentType="application/vnd.openxmlformats-officedocument.presentationml.slideLayout+xml"/>
  <Override PartName="/ppt/slideLayouts/slideLayout1226.xml" ContentType="application/vnd.openxmlformats-officedocument.presentationml.slideLayout+xml"/>
  <Override PartName="/ppt/slideLayouts/slideLayout1227.xml" ContentType="application/vnd.openxmlformats-officedocument.presentationml.slideLayout+xml"/>
  <Override PartName="/ppt/slideLayouts/slideLayout1228.xml" ContentType="application/vnd.openxmlformats-officedocument.presentationml.slideLayout+xml"/>
  <Override PartName="/ppt/slideLayouts/slideLayout1229.xml" ContentType="application/vnd.openxmlformats-officedocument.presentationml.slideLayout+xml"/>
  <Override PartName="/ppt/slideLayouts/slideLayout1230.xml" ContentType="application/vnd.openxmlformats-officedocument.presentationml.slideLayout+xml"/>
  <Override PartName="/ppt/slideLayouts/slideLayout1231.xml" ContentType="application/vnd.openxmlformats-officedocument.presentationml.slideLayout+xml"/>
  <Override PartName="/ppt/slideLayouts/slideLayout1232.xml" ContentType="application/vnd.openxmlformats-officedocument.presentationml.slideLayout+xml"/>
  <Override PartName="/ppt/slideLayouts/slideLayout1233.xml" ContentType="application/vnd.openxmlformats-officedocument.presentationml.slideLayout+xml"/>
  <Override PartName="/ppt/slideLayouts/slideLayout1234.xml" ContentType="application/vnd.openxmlformats-officedocument.presentationml.slideLayout+xml"/>
  <Override PartName="/ppt/theme/theme113.xml" ContentType="application/vnd.openxmlformats-officedocument.theme+xml"/>
  <Override PartName="/ppt/slideLayouts/slideLayout1235.xml" ContentType="application/vnd.openxmlformats-officedocument.presentationml.slideLayout+xml"/>
  <Override PartName="/ppt/slideLayouts/slideLayout1236.xml" ContentType="application/vnd.openxmlformats-officedocument.presentationml.slideLayout+xml"/>
  <Override PartName="/ppt/slideLayouts/slideLayout1237.xml" ContentType="application/vnd.openxmlformats-officedocument.presentationml.slideLayout+xml"/>
  <Override PartName="/ppt/slideLayouts/slideLayout1238.xml" ContentType="application/vnd.openxmlformats-officedocument.presentationml.slideLayout+xml"/>
  <Override PartName="/ppt/slideLayouts/slideLayout1239.xml" ContentType="application/vnd.openxmlformats-officedocument.presentationml.slideLayout+xml"/>
  <Override PartName="/ppt/slideLayouts/slideLayout1240.xml" ContentType="application/vnd.openxmlformats-officedocument.presentationml.slideLayout+xml"/>
  <Override PartName="/ppt/slideLayouts/slideLayout1241.xml" ContentType="application/vnd.openxmlformats-officedocument.presentationml.slideLayout+xml"/>
  <Override PartName="/ppt/slideLayouts/slideLayout1242.xml" ContentType="application/vnd.openxmlformats-officedocument.presentationml.slideLayout+xml"/>
  <Override PartName="/ppt/slideLayouts/slideLayout1243.xml" ContentType="application/vnd.openxmlformats-officedocument.presentationml.slideLayout+xml"/>
  <Override PartName="/ppt/slideLayouts/slideLayout1244.xml" ContentType="application/vnd.openxmlformats-officedocument.presentationml.slideLayout+xml"/>
  <Override PartName="/ppt/slideLayouts/slideLayout1245.xml" ContentType="application/vnd.openxmlformats-officedocument.presentationml.slideLayout+xml"/>
  <Override PartName="/ppt/theme/theme114.xml" ContentType="application/vnd.openxmlformats-officedocument.theme+xml"/>
  <Override PartName="/ppt/slideLayouts/slideLayout1246.xml" ContentType="application/vnd.openxmlformats-officedocument.presentationml.slideLayout+xml"/>
  <Override PartName="/ppt/slideLayouts/slideLayout1247.xml" ContentType="application/vnd.openxmlformats-officedocument.presentationml.slideLayout+xml"/>
  <Override PartName="/ppt/slideLayouts/slideLayout1248.xml" ContentType="application/vnd.openxmlformats-officedocument.presentationml.slideLayout+xml"/>
  <Override PartName="/ppt/slideLayouts/slideLayout1249.xml" ContentType="application/vnd.openxmlformats-officedocument.presentationml.slideLayout+xml"/>
  <Override PartName="/ppt/slideLayouts/slideLayout1250.xml" ContentType="application/vnd.openxmlformats-officedocument.presentationml.slideLayout+xml"/>
  <Override PartName="/ppt/slideLayouts/slideLayout1251.xml" ContentType="application/vnd.openxmlformats-officedocument.presentationml.slideLayout+xml"/>
  <Override PartName="/ppt/slideLayouts/slideLayout1252.xml" ContentType="application/vnd.openxmlformats-officedocument.presentationml.slideLayout+xml"/>
  <Override PartName="/ppt/slideLayouts/slideLayout1253.xml" ContentType="application/vnd.openxmlformats-officedocument.presentationml.slideLayout+xml"/>
  <Override PartName="/ppt/slideLayouts/slideLayout1254.xml" ContentType="application/vnd.openxmlformats-officedocument.presentationml.slideLayout+xml"/>
  <Override PartName="/ppt/slideLayouts/slideLayout1255.xml" ContentType="application/vnd.openxmlformats-officedocument.presentationml.slideLayout+xml"/>
  <Override PartName="/ppt/slideLayouts/slideLayout1256.xml" ContentType="application/vnd.openxmlformats-officedocument.presentationml.slideLayout+xml"/>
  <Override PartName="/ppt/theme/theme115.xml" ContentType="application/vnd.openxmlformats-officedocument.theme+xml"/>
  <Override PartName="/ppt/slideLayouts/slideLayout1257.xml" ContentType="application/vnd.openxmlformats-officedocument.presentationml.slideLayout+xml"/>
  <Override PartName="/ppt/slideLayouts/slideLayout1258.xml" ContentType="application/vnd.openxmlformats-officedocument.presentationml.slideLayout+xml"/>
  <Override PartName="/ppt/slideLayouts/slideLayout1259.xml" ContentType="application/vnd.openxmlformats-officedocument.presentationml.slideLayout+xml"/>
  <Override PartName="/ppt/slideLayouts/slideLayout1260.xml" ContentType="application/vnd.openxmlformats-officedocument.presentationml.slideLayout+xml"/>
  <Override PartName="/ppt/slideLayouts/slideLayout1261.xml" ContentType="application/vnd.openxmlformats-officedocument.presentationml.slideLayout+xml"/>
  <Override PartName="/ppt/slideLayouts/slideLayout1262.xml" ContentType="application/vnd.openxmlformats-officedocument.presentationml.slideLayout+xml"/>
  <Override PartName="/ppt/slideLayouts/slideLayout1263.xml" ContentType="application/vnd.openxmlformats-officedocument.presentationml.slideLayout+xml"/>
  <Override PartName="/ppt/slideLayouts/slideLayout1264.xml" ContentType="application/vnd.openxmlformats-officedocument.presentationml.slideLayout+xml"/>
  <Override PartName="/ppt/slideLayouts/slideLayout1265.xml" ContentType="application/vnd.openxmlformats-officedocument.presentationml.slideLayout+xml"/>
  <Override PartName="/ppt/slideLayouts/slideLayout1266.xml" ContentType="application/vnd.openxmlformats-officedocument.presentationml.slideLayout+xml"/>
  <Override PartName="/ppt/slideLayouts/slideLayout1267.xml" ContentType="application/vnd.openxmlformats-officedocument.presentationml.slideLayout+xml"/>
  <Override PartName="/ppt/slideLayouts/slideLayout1268.xml" ContentType="application/vnd.openxmlformats-officedocument.presentationml.slideLayout+xml"/>
  <Override PartName="/ppt/theme/theme116.xml" ContentType="application/vnd.openxmlformats-officedocument.theme+xml"/>
  <Override PartName="/ppt/slideLayouts/slideLayout1269.xml" ContentType="application/vnd.openxmlformats-officedocument.presentationml.slideLayout+xml"/>
  <Override PartName="/ppt/slideLayouts/slideLayout1270.xml" ContentType="application/vnd.openxmlformats-officedocument.presentationml.slideLayout+xml"/>
  <Override PartName="/ppt/slideLayouts/slideLayout1271.xml" ContentType="application/vnd.openxmlformats-officedocument.presentationml.slideLayout+xml"/>
  <Override PartName="/ppt/slideLayouts/slideLayout1272.xml" ContentType="application/vnd.openxmlformats-officedocument.presentationml.slideLayout+xml"/>
  <Override PartName="/ppt/slideLayouts/slideLayout1273.xml" ContentType="application/vnd.openxmlformats-officedocument.presentationml.slideLayout+xml"/>
  <Override PartName="/ppt/slideLayouts/slideLayout1274.xml" ContentType="application/vnd.openxmlformats-officedocument.presentationml.slideLayout+xml"/>
  <Override PartName="/ppt/slideLayouts/slideLayout1275.xml" ContentType="application/vnd.openxmlformats-officedocument.presentationml.slideLayout+xml"/>
  <Override PartName="/ppt/slideLayouts/slideLayout1276.xml" ContentType="application/vnd.openxmlformats-officedocument.presentationml.slideLayout+xml"/>
  <Override PartName="/ppt/slideLayouts/slideLayout1277.xml" ContentType="application/vnd.openxmlformats-officedocument.presentationml.slideLayout+xml"/>
  <Override PartName="/ppt/slideLayouts/slideLayout1278.xml" ContentType="application/vnd.openxmlformats-officedocument.presentationml.slideLayout+xml"/>
  <Override PartName="/ppt/slideLayouts/slideLayout1279.xml" ContentType="application/vnd.openxmlformats-officedocument.presentationml.slideLayout+xml"/>
  <Override PartName="/ppt/theme/theme117.xml" ContentType="application/vnd.openxmlformats-officedocument.theme+xml"/>
  <Override PartName="/ppt/slideLayouts/slideLayout1280.xml" ContentType="application/vnd.openxmlformats-officedocument.presentationml.slideLayout+xml"/>
  <Override PartName="/ppt/slideLayouts/slideLayout1281.xml" ContentType="application/vnd.openxmlformats-officedocument.presentationml.slideLayout+xml"/>
  <Override PartName="/ppt/slideLayouts/slideLayout1282.xml" ContentType="application/vnd.openxmlformats-officedocument.presentationml.slideLayout+xml"/>
  <Override PartName="/ppt/slideLayouts/slideLayout1283.xml" ContentType="application/vnd.openxmlformats-officedocument.presentationml.slideLayout+xml"/>
  <Override PartName="/ppt/slideLayouts/slideLayout1284.xml" ContentType="application/vnd.openxmlformats-officedocument.presentationml.slideLayout+xml"/>
  <Override PartName="/ppt/slideLayouts/slideLayout1285.xml" ContentType="application/vnd.openxmlformats-officedocument.presentationml.slideLayout+xml"/>
  <Override PartName="/ppt/slideLayouts/slideLayout1286.xml" ContentType="application/vnd.openxmlformats-officedocument.presentationml.slideLayout+xml"/>
  <Override PartName="/ppt/slideLayouts/slideLayout1287.xml" ContentType="application/vnd.openxmlformats-officedocument.presentationml.slideLayout+xml"/>
  <Override PartName="/ppt/slideLayouts/slideLayout1288.xml" ContentType="application/vnd.openxmlformats-officedocument.presentationml.slideLayout+xml"/>
  <Override PartName="/ppt/slideLayouts/slideLayout1289.xml" ContentType="application/vnd.openxmlformats-officedocument.presentationml.slideLayout+xml"/>
  <Override PartName="/ppt/slideLayouts/slideLayout1290.xml" ContentType="application/vnd.openxmlformats-officedocument.presentationml.slideLayout+xml"/>
  <Override PartName="/ppt/theme/theme118.xml" ContentType="application/vnd.openxmlformats-officedocument.theme+xml"/>
  <Override PartName="/ppt/slideLayouts/slideLayout1291.xml" ContentType="application/vnd.openxmlformats-officedocument.presentationml.slideLayout+xml"/>
  <Override PartName="/ppt/slideLayouts/slideLayout1292.xml" ContentType="application/vnd.openxmlformats-officedocument.presentationml.slideLayout+xml"/>
  <Override PartName="/ppt/slideLayouts/slideLayout1293.xml" ContentType="application/vnd.openxmlformats-officedocument.presentationml.slideLayout+xml"/>
  <Override PartName="/ppt/slideLayouts/slideLayout1294.xml" ContentType="application/vnd.openxmlformats-officedocument.presentationml.slideLayout+xml"/>
  <Override PartName="/ppt/slideLayouts/slideLayout1295.xml" ContentType="application/vnd.openxmlformats-officedocument.presentationml.slideLayout+xml"/>
  <Override PartName="/ppt/slideLayouts/slideLayout1296.xml" ContentType="application/vnd.openxmlformats-officedocument.presentationml.slideLayout+xml"/>
  <Override PartName="/ppt/slideLayouts/slideLayout1297.xml" ContentType="application/vnd.openxmlformats-officedocument.presentationml.slideLayout+xml"/>
  <Override PartName="/ppt/slideLayouts/slideLayout1298.xml" ContentType="application/vnd.openxmlformats-officedocument.presentationml.slideLayout+xml"/>
  <Override PartName="/ppt/slideLayouts/slideLayout1299.xml" ContentType="application/vnd.openxmlformats-officedocument.presentationml.slideLayout+xml"/>
  <Override PartName="/ppt/slideLayouts/slideLayout1300.xml" ContentType="application/vnd.openxmlformats-officedocument.presentationml.slideLayout+xml"/>
  <Override PartName="/ppt/slideLayouts/slideLayout1301.xml" ContentType="application/vnd.openxmlformats-officedocument.presentationml.slideLayout+xml"/>
  <Override PartName="/ppt/theme/theme119.xml" ContentType="application/vnd.openxmlformats-officedocument.theme+xml"/>
  <Override PartName="/ppt/slideLayouts/slideLayout1302.xml" ContentType="application/vnd.openxmlformats-officedocument.presentationml.slideLayout+xml"/>
  <Override PartName="/ppt/slideLayouts/slideLayout1303.xml" ContentType="application/vnd.openxmlformats-officedocument.presentationml.slideLayout+xml"/>
  <Override PartName="/ppt/slideLayouts/slideLayout1304.xml" ContentType="application/vnd.openxmlformats-officedocument.presentationml.slideLayout+xml"/>
  <Override PartName="/ppt/slideLayouts/slideLayout1305.xml" ContentType="application/vnd.openxmlformats-officedocument.presentationml.slideLayout+xml"/>
  <Override PartName="/ppt/slideLayouts/slideLayout1306.xml" ContentType="application/vnd.openxmlformats-officedocument.presentationml.slideLayout+xml"/>
  <Override PartName="/ppt/slideLayouts/slideLayout1307.xml" ContentType="application/vnd.openxmlformats-officedocument.presentationml.slideLayout+xml"/>
  <Override PartName="/ppt/slideLayouts/slideLayout1308.xml" ContentType="application/vnd.openxmlformats-officedocument.presentationml.slideLayout+xml"/>
  <Override PartName="/ppt/slideLayouts/slideLayout1309.xml" ContentType="application/vnd.openxmlformats-officedocument.presentationml.slideLayout+xml"/>
  <Override PartName="/ppt/slideLayouts/slideLayout1310.xml" ContentType="application/vnd.openxmlformats-officedocument.presentationml.slideLayout+xml"/>
  <Override PartName="/ppt/slideLayouts/slideLayout1311.xml" ContentType="application/vnd.openxmlformats-officedocument.presentationml.slideLayout+xml"/>
  <Override PartName="/ppt/slideLayouts/slideLayout1312.xml" ContentType="application/vnd.openxmlformats-officedocument.presentationml.slideLayout+xml"/>
  <Override PartName="/ppt/theme/theme120.xml" ContentType="application/vnd.openxmlformats-officedocument.theme+xml"/>
  <Override PartName="/ppt/slideLayouts/slideLayout1313.xml" ContentType="application/vnd.openxmlformats-officedocument.presentationml.slideLayout+xml"/>
  <Override PartName="/ppt/slideLayouts/slideLayout1314.xml" ContentType="application/vnd.openxmlformats-officedocument.presentationml.slideLayout+xml"/>
  <Override PartName="/ppt/slideLayouts/slideLayout1315.xml" ContentType="application/vnd.openxmlformats-officedocument.presentationml.slideLayout+xml"/>
  <Override PartName="/ppt/slideLayouts/slideLayout1316.xml" ContentType="application/vnd.openxmlformats-officedocument.presentationml.slideLayout+xml"/>
  <Override PartName="/ppt/slideLayouts/slideLayout1317.xml" ContentType="application/vnd.openxmlformats-officedocument.presentationml.slideLayout+xml"/>
  <Override PartName="/ppt/slideLayouts/slideLayout1318.xml" ContentType="application/vnd.openxmlformats-officedocument.presentationml.slideLayout+xml"/>
  <Override PartName="/ppt/slideLayouts/slideLayout1319.xml" ContentType="application/vnd.openxmlformats-officedocument.presentationml.slideLayout+xml"/>
  <Override PartName="/ppt/slideLayouts/slideLayout1320.xml" ContentType="application/vnd.openxmlformats-officedocument.presentationml.slideLayout+xml"/>
  <Override PartName="/ppt/slideLayouts/slideLayout1321.xml" ContentType="application/vnd.openxmlformats-officedocument.presentationml.slideLayout+xml"/>
  <Override PartName="/ppt/slideLayouts/slideLayout1322.xml" ContentType="application/vnd.openxmlformats-officedocument.presentationml.slideLayout+xml"/>
  <Override PartName="/ppt/slideLayouts/slideLayout1323.xml" ContentType="application/vnd.openxmlformats-officedocument.presentationml.slideLayout+xml"/>
  <Override PartName="/ppt/theme/theme121.xml" ContentType="application/vnd.openxmlformats-officedocument.theme+xml"/>
  <Override PartName="/ppt/slideLayouts/slideLayout1324.xml" ContentType="application/vnd.openxmlformats-officedocument.presentationml.slideLayout+xml"/>
  <Override PartName="/ppt/slideLayouts/slideLayout1325.xml" ContentType="application/vnd.openxmlformats-officedocument.presentationml.slideLayout+xml"/>
  <Override PartName="/ppt/slideLayouts/slideLayout1326.xml" ContentType="application/vnd.openxmlformats-officedocument.presentationml.slideLayout+xml"/>
  <Override PartName="/ppt/slideLayouts/slideLayout1327.xml" ContentType="application/vnd.openxmlformats-officedocument.presentationml.slideLayout+xml"/>
  <Override PartName="/ppt/slideLayouts/slideLayout1328.xml" ContentType="application/vnd.openxmlformats-officedocument.presentationml.slideLayout+xml"/>
  <Override PartName="/ppt/slideLayouts/slideLayout1329.xml" ContentType="application/vnd.openxmlformats-officedocument.presentationml.slideLayout+xml"/>
  <Override PartName="/ppt/slideLayouts/slideLayout1330.xml" ContentType="application/vnd.openxmlformats-officedocument.presentationml.slideLayout+xml"/>
  <Override PartName="/ppt/slideLayouts/slideLayout1331.xml" ContentType="application/vnd.openxmlformats-officedocument.presentationml.slideLayout+xml"/>
  <Override PartName="/ppt/slideLayouts/slideLayout1332.xml" ContentType="application/vnd.openxmlformats-officedocument.presentationml.slideLayout+xml"/>
  <Override PartName="/ppt/slideLayouts/slideLayout1333.xml" ContentType="application/vnd.openxmlformats-officedocument.presentationml.slideLayout+xml"/>
  <Override PartName="/ppt/slideLayouts/slideLayout1334.xml" ContentType="application/vnd.openxmlformats-officedocument.presentationml.slideLayout+xml"/>
  <Override PartName="/ppt/theme/theme122.xml" ContentType="application/vnd.openxmlformats-officedocument.theme+xml"/>
  <Override PartName="/ppt/slideLayouts/slideLayout1335.xml" ContentType="application/vnd.openxmlformats-officedocument.presentationml.slideLayout+xml"/>
  <Override PartName="/ppt/slideLayouts/slideLayout1336.xml" ContentType="application/vnd.openxmlformats-officedocument.presentationml.slideLayout+xml"/>
  <Override PartName="/ppt/slideLayouts/slideLayout1337.xml" ContentType="application/vnd.openxmlformats-officedocument.presentationml.slideLayout+xml"/>
  <Override PartName="/ppt/slideLayouts/slideLayout1338.xml" ContentType="application/vnd.openxmlformats-officedocument.presentationml.slideLayout+xml"/>
  <Override PartName="/ppt/slideLayouts/slideLayout1339.xml" ContentType="application/vnd.openxmlformats-officedocument.presentationml.slideLayout+xml"/>
  <Override PartName="/ppt/slideLayouts/slideLayout1340.xml" ContentType="application/vnd.openxmlformats-officedocument.presentationml.slideLayout+xml"/>
  <Override PartName="/ppt/slideLayouts/slideLayout1341.xml" ContentType="application/vnd.openxmlformats-officedocument.presentationml.slideLayout+xml"/>
  <Override PartName="/ppt/slideLayouts/slideLayout1342.xml" ContentType="application/vnd.openxmlformats-officedocument.presentationml.slideLayout+xml"/>
  <Override PartName="/ppt/slideLayouts/slideLayout1343.xml" ContentType="application/vnd.openxmlformats-officedocument.presentationml.slideLayout+xml"/>
  <Override PartName="/ppt/slideLayouts/slideLayout1344.xml" ContentType="application/vnd.openxmlformats-officedocument.presentationml.slideLayout+xml"/>
  <Override PartName="/ppt/slideLayouts/slideLayout1345.xml" ContentType="application/vnd.openxmlformats-officedocument.presentationml.slideLayout+xml"/>
  <Override PartName="/ppt/theme/theme123.xml" ContentType="application/vnd.openxmlformats-officedocument.theme+xml"/>
  <Override PartName="/ppt/slideLayouts/slideLayout1346.xml" ContentType="application/vnd.openxmlformats-officedocument.presentationml.slideLayout+xml"/>
  <Override PartName="/ppt/slideLayouts/slideLayout1347.xml" ContentType="application/vnd.openxmlformats-officedocument.presentationml.slideLayout+xml"/>
  <Override PartName="/ppt/slideLayouts/slideLayout1348.xml" ContentType="application/vnd.openxmlformats-officedocument.presentationml.slideLayout+xml"/>
  <Override PartName="/ppt/slideLayouts/slideLayout1349.xml" ContentType="application/vnd.openxmlformats-officedocument.presentationml.slideLayout+xml"/>
  <Override PartName="/ppt/slideLayouts/slideLayout1350.xml" ContentType="application/vnd.openxmlformats-officedocument.presentationml.slideLayout+xml"/>
  <Override PartName="/ppt/slideLayouts/slideLayout1351.xml" ContentType="application/vnd.openxmlformats-officedocument.presentationml.slideLayout+xml"/>
  <Override PartName="/ppt/slideLayouts/slideLayout1352.xml" ContentType="application/vnd.openxmlformats-officedocument.presentationml.slideLayout+xml"/>
  <Override PartName="/ppt/slideLayouts/slideLayout1353.xml" ContentType="application/vnd.openxmlformats-officedocument.presentationml.slideLayout+xml"/>
  <Override PartName="/ppt/slideLayouts/slideLayout1354.xml" ContentType="application/vnd.openxmlformats-officedocument.presentationml.slideLayout+xml"/>
  <Override PartName="/ppt/slideLayouts/slideLayout1355.xml" ContentType="application/vnd.openxmlformats-officedocument.presentationml.slideLayout+xml"/>
  <Override PartName="/ppt/slideLayouts/slideLayout1356.xml" ContentType="application/vnd.openxmlformats-officedocument.presentationml.slideLayout+xml"/>
  <Override PartName="/ppt/theme/theme124.xml" ContentType="application/vnd.openxmlformats-officedocument.theme+xml"/>
  <Override PartName="/ppt/slideLayouts/slideLayout1357.xml" ContentType="application/vnd.openxmlformats-officedocument.presentationml.slideLayout+xml"/>
  <Override PartName="/ppt/slideLayouts/slideLayout1358.xml" ContentType="application/vnd.openxmlformats-officedocument.presentationml.slideLayout+xml"/>
  <Override PartName="/ppt/slideLayouts/slideLayout1359.xml" ContentType="application/vnd.openxmlformats-officedocument.presentationml.slideLayout+xml"/>
  <Override PartName="/ppt/slideLayouts/slideLayout1360.xml" ContentType="application/vnd.openxmlformats-officedocument.presentationml.slideLayout+xml"/>
  <Override PartName="/ppt/slideLayouts/slideLayout1361.xml" ContentType="application/vnd.openxmlformats-officedocument.presentationml.slideLayout+xml"/>
  <Override PartName="/ppt/slideLayouts/slideLayout1362.xml" ContentType="application/vnd.openxmlformats-officedocument.presentationml.slideLayout+xml"/>
  <Override PartName="/ppt/slideLayouts/slideLayout1363.xml" ContentType="application/vnd.openxmlformats-officedocument.presentationml.slideLayout+xml"/>
  <Override PartName="/ppt/slideLayouts/slideLayout1364.xml" ContentType="application/vnd.openxmlformats-officedocument.presentationml.slideLayout+xml"/>
  <Override PartName="/ppt/slideLayouts/slideLayout1365.xml" ContentType="application/vnd.openxmlformats-officedocument.presentationml.slideLayout+xml"/>
  <Override PartName="/ppt/slideLayouts/slideLayout1366.xml" ContentType="application/vnd.openxmlformats-officedocument.presentationml.slideLayout+xml"/>
  <Override PartName="/ppt/slideLayouts/slideLayout1367.xml" ContentType="application/vnd.openxmlformats-officedocument.presentationml.slideLayout+xml"/>
  <Override PartName="/ppt/theme/theme125.xml" ContentType="application/vnd.openxmlformats-officedocument.theme+xml"/>
  <Override PartName="/ppt/slideLayouts/slideLayout1368.xml" ContentType="application/vnd.openxmlformats-officedocument.presentationml.slideLayout+xml"/>
  <Override PartName="/ppt/slideLayouts/slideLayout1369.xml" ContentType="application/vnd.openxmlformats-officedocument.presentationml.slideLayout+xml"/>
  <Override PartName="/ppt/slideLayouts/slideLayout1370.xml" ContentType="application/vnd.openxmlformats-officedocument.presentationml.slideLayout+xml"/>
  <Override PartName="/ppt/slideLayouts/slideLayout1371.xml" ContentType="application/vnd.openxmlformats-officedocument.presentationml.slideLayout+xml"/>
  <Override PartName="/ppt/slideLayouts/slideLayout1372.xml" ContentType="application/vnd.openxmlformats-officedocument.presentationml.slideLayout+xml"/>
  <Override PartName="/ppt/slideLayouts/slideLayout1373.xml" ContentType="application/vnd.openxmlformats-officedocument.presentationml.slideLayout+xml"/>
  <Override PartName="/ppt/slideLayouts/slideLayout1374.xml" ContentType="application/vnd.openxmlformats-officedocument.presentationml.slideLayout+xml"/>
  <Override PartName="/ppt/slideLayouts/slideLayout1375.xml" ContentType="application/vnd.openxmlformats-officedocument.presentationml.slideLayout+xml"/>
  <Override PartName="/ppt/slideLayouts/slideLayout1376.xml" ContentType="application/vnd.openxmlformats-officedocument.presentationml.slideLayout+xml"/>
  <Override PartName="/ppt/slideLayouts/slideLayout1377.xml" ContentType="application/vnd.openxmlformats-officedocument.presentationml.slideLayout+xml"/>
  <Override PartName="/ppt/slideLayouts/slideLayout1378.xml" ContentType="application/vnd.openxmlformats-officedocument.presentationml.slideLayout+xml"/>
  <Override PartName="/ppt/theme/theme126.xml" ContentType="application/vnd.openxmlformats-officedocument.theme+xml"/>
  <Override PartName="/ppt/slideLayouts/slideLayout1379.xml" ContentType="application/vnd.openxmlformats-officedocument.presentationml.slideLayout+xml"/>
  <Override PartName="/ppt/slideLayouts/slideLayout1380.xml" ContentType="application/vnd.openxmlformats-officedocument.presentationml.slideLayout+xml"/>
  <Override PartName="/ppt/slideLayouts/slideLayout1381.xml" ContentType="application/vnd.openxmlformats-officedocument.presentationml.slideLayout+xml"/>
  <Override PartName="/ppt/slideLayouts/slideLayout1382.xml" ContentType="application/vnd.openxmlformats-officedocument.presentationml.slideLayout+xml"/>
  <Override PartName="/ppt/slideLayouts/slideLayout1383.xml" ContentType="application/vnd.openxmlformats-officedocument.presentationml.slideLayout+xml"/>
  <Override PartName="/ppt/slideLayouts/slideLayout1384.xml" ContentType="application/vnd.openxmlformats-officedocument.presentationml.slideLayout+xml"/>
  <Override PartName="/ppt/slideLayouts/slideLayout1385.xml" ContentType="application/vnd.openxmlformats-officedocument.presentationml.slideLayout+xml"/>
  <Override PartName="/ppt/slideLayouts/slideLayout1386.xml" ContentType="application/vnd.openxmlformats-officedocument.presentationml.slideLayout+xml"/>
  <Override PartName="/ppt/slideLayouts/slideLayout1387.xml" ContentType="application/vnd.openxmlformats-officedocument.presentationml.slideLayout+xml"/>
  <Override PartName="/ppt/slideLayouts/slideLayout1388.xml" ContentType="application/vnd.openxmlformats-officedocument.presentationml.slideLayout+xml"/>
  <Override PartName="/ppt/slideLayouts/slideLayout1389.xml" ContentType="application/vnd.openxmlformats-officedocument.presentationml.slideLayout+xml"/>
  <Override PartName="/ppt/theme/theme127.xml" ContentType="application/vnd.openxmlformats-officedocument.theme+xml"/>
  <Override PartName="/ppt/slideLayouts/slideLayout1390.xml" ContentType="application/vnd.openxmlformats-officedocument.presentationml.slideLayout+xml"/>
  <Override PartName="/ppt/slideLayouts/slideLayout1391.xml" ContentType="application/vnd.openxmlformats-officedocument.presentationml.slideLayout+xml"/>
  <Override PartName="/ppt/slideLayouts/slideLayout1392.xml" ContentType="application/vnd.openxmlformats-officedocument.presentationml.slideLayout+xml"/>
  <Override PartName="/ppt/slideLayouts/slideLayout1393.xml" ContentType="application/vnd.openxmlformats-officedocument.presentationml.slideLayout+xml"/>
  <Override PartName="/ppt/slideLayouts/slideLayout1394.xml" ContentType="application/vnd.openxmlformats-officedocument.presentationml.slideLayout+xml"/>
  <Override PartName="/ppt/slideLayouts/slideLayout1395.xml" ContentType="application/vnd.openxmlformats-officedocument.presentationml.slideLayout+xml"/>
  <Override PartName="/ppt/slideLayouts/slideLayout1396.xml" ContentType="application/vnd.openxmlformats-officedocument.presentationml.slideLayout+xml"/>
  <Override PartName="/ppt/slideLayouts/slideLayout1397.xml" ContentType="application/vnd.openxmlformats-officedocument.presentationml.slideLayout+xml"/>
  <Override PartName="/ppt/slideLayouts/slideLayout1398.xml" ContentType="application/vnd.openxmlformats-officedocument.presentationml.slideLayout+xml"/>
  <Override PartName="/ppt/slideLayouts/slideLayout1399.xml" ContentType="application/vnd.openxmlformats-officedocument.presentationml.slideLayout+xml"/>
  <Override PartName="/ppt/slideLayouts/slideLayout1400.xml" ContentType="application/vnd.openxmlformats-officedocument.presentationml.slideLayout+xml"/>
  <Override PartName="/ppt/theme/theme128.xml" ContentType="application/vnd.openxmlformats-officedocument.theme+xml"/>
  <Override PartName="/ppt/slideLayouts/slideLayout1401.xml" ContentType="application/vnd.openxmlformats-officedocument.presentationml.slideLayout+xml"/>
  <Override PartName="/ppt/slideLayouts/slideLayout1402.xml" ContentType="application/vnd.openxmlformats-officedocument.presentationml.slideLayout+xml"/>
  <Override PartName="/ppt/slideLayouts/slideLayout1403.xml" ContentType="application/vnd.openxmlformats-officedocument.presentationml.slideLayout+xml"/>
  <Override PartName="/ppt/slideLayouts/slideLayout1404.xml" ContentType="application/vnd.openxmlformats-officedocument.presentationml.slideLayout+xml"/>
  <Override PartName="/ppt/slideLayouts/slideLayout1405.xml" ContentType="application/vnd.openxmlformats-officedocument.presentationml.slideLayout+xml"/>
  <Override PartName="/ppt/slideLayouts/slideLayout1406.xml" ContentType="application/vnd.openxmlformats-officedocument.presentationml.slideLayout+xml"/>
  <Override PartName="/ppt/slideLayouts/slideLayout1407.xml" ContentType="application/vnd.openxmlformats-officedocument.presentationml.slideLayout+xml"/>
  <Override PartName="/ppt/slideLayouts/slideLayout1408.xml" ContentType="application/vnd.openxmlformats-officedocument.presentationml.slideLayout+xml"/>
  <Override PartName="/ppt/slideLayouts/slideLayout1409.xml" ContentType="application/vnd.openxmlformats-officedocument.presentationml.slideLayout+xml"/>
  <Override PartName="/ppt/slideLayouts/slideLayout1410.xml" ContentType="application/vnd.openxmlformats-officedocument.presentationml.slideLayout+xml"/>
  <Override PartName="/ppt/slideLayouts/slideLayout1411.xml" ContentType="application/vnd.openxmlformats-officedocument.presentationml.slideLayout+xml"/>
  <Override PartName="/ppt/theme/theme129.xml" ContentType="application/vnd.openxmlformats-officedocument.theme+xml"/>
  <Override PartName="/ppt/slideLayouts/slideLayout1412.xml" ContentType="application/vnd.openxmlformats-officedocument.presentationml.slideLayout+xml"/>
  <Override PartName="/ppt/slideLayouts/slideLayout1413.xml" ContentType="application/vnd.openxmlformats-officedocument.presentationml.slideLayout+xml"/>
  <Override PartName="/ppt/slideLayouts/slideLayout1414.xml" ContentType="application/vnd.openxmlformats-officedocument.presentationml.slideLayout+xml"/>
  <Override PartName="/ppt/slideLayouts/slideLayout1415.xml" ContentType="application/vnd.openxmlformats-officedocument.presentationml.slideLayout+xml"/>
  <Override PartName="/ppt/slideLayouts/slideLayout1416.xml" ContentType="application/vnd.openxmlformats-officedocument.presentationml.slideLayout+xml"/>
  <Override PartName="/ppt/slideLayouts/slideLayout1417.xml" ContentType="application/vnd.openxmlformats-officedocument.presentationml.slideLayout+xml"/>
  <Override PartName="/ppt/slideLayouts/slideLayout1418.xml" ContentType="application/vnd.openxmlformats-officedocument.presentationml.slideLayout+xml"/>
  <Override PartName="/ppt/slideLayouts/slideLayout1419.xml" ContentType="application/vnd.openxmlformats-officedocument.presentationml.slideLayout+xml"/>
  <Override PartName="/ppt/slideLayouts/slideLayout1420.xml" ContentType="application/vnd.openxmlformats-officedocument.presentationml.slideLayout+xml"/>
  <Override PartName="/ppt/slideLayouts/slideLayout1421.xml" ContentType="application/vnd.openxmlformats-officedocument.presentationml.slideLayout+xml"/>
  <Override PartName="/ppt/slideLayouts/slideLayout1422.xml" ContentType="application/vnd.openxmlformats-officedocument.presentationml.slideLayout+xml"/>
  <Override PartName="/ppt/theme/theme130.xml" ContentType="application/vnd.openxmlformats-officedocument.theme+xml"/>
  <Override PartName="/ppt/slideLayouts/slideLayout1423.xml" ContentType="application/vnd.openxmlformats-officedocument.presentationml.slideLayout+xml"/>
  <Override PartName="/ppt/slideLayouts/slideLayout1424.xml" ContentType="application/vnd.openxmlformats-officedocument.presentationml.slideLayout+xml"/>
  <Override PartName="/ppt/slideLayouts/slideLayout1425.xml" ContentType="application/vnd.openxmlformats-officedocument.presentationml.slideLayout+xml"/>
  <Override PartName="/ppt/slideLayouts/slideLayout1426.xml" ContentType="application/vnd.openxmlformats-officedocument.presentationml.slideLayout+xml"/>
  <Override PartName="/ppt/slideLayouts/slideLayout1427.xml" ContentType="application/vnd.openxmlformats-officedocument.presentationml.slideLayout+xml"/>
  <Override PartName="/ppt/slideLayouts/slideLayout1428.xml" ContentType="application/vnd.openxmlformats-officedocument.presentationml.slideLayout+xml"/>
  <Override PartName="/ppt/slideLayouts/slideLayout1429.xml" ContentType="application/vnd.openxmlformats-officedocument.presentationml.slideLayout+xml"/>
  <Override PartName="/ppt/slideLayouts/slideLayout1430.xml" ContentType="application/vnd.openxmlformats-officedocument.presentationml.slideLayout+xml"/>
  <Override PartName="/ppt/slideLayouts/slideLayout1431.xml" ContentType="application/vnd.openxmlformats-officedocument.presentationml.slideLayout+xml"/>
  <Override PartName="/ppt/slideLayouts/slideLayout1432.xml" ContentType="application/vnd.openxmlformats-officedocument.presentationml.slideLayout+xml"/>
  <Override PartName="/ppt/slideLayouts/slideLayout1433.xml" ContentType="application/vnd.openxmlformats-officedocument.presentationml.slideLayout+xml"/>
  <Override PartName="/ppt/theme/theme131.xml" ContentType="application/vnd.openxmlformats-officedocument.theme+xml"/>
  <Override PartName="/ppt/slideLayouts/slideLayout1434.xml" ContentType="application/vnd.openxmlformats-officedocument.presentationml.slideLayout+xml"/>
  <Override PartName="/ppt/slideLayouts/slideLayout1435.xml" ContentType="application/vnd.openxmlformats-officedocument.presentationml.slideLayout+xml"/>
  <Override PartName="/ppt/slideLayouts/slideLayout1436.xml" ContentType="application/vnd.openxmlformats-officedocument.presentationml.slideLayout+xml"/>
  <Override PartName="/ppt/slideLayouts/slideLayout1437.xml" ContentType="application/vnd.openxmlformats-officedocument.presentationml.slideLayout+xml"/>
  <Override PartName="/ppt/slideLayouts/slideLayout1438.xml" ContentType="application/vnd.openxmlformats-officedocument.presentationml.slideLayout+xml"/>
  <Override PartName="/ppt/slideLayouts/slideLayout1439.xml" ContentType="application/vnd.openxmlformats-officedocument.presentationml.slideLayout+xml"/>
  <Override PartName="/ppt/slideLayouts/slideLayout1440.xml" ContentType="application/vnd.openxmlformats-officedocument.presentationml.slideLayout+xml"/>
  <Override PartName="/ppt/slideLayouts/slideLayout1441.xml" ContentType="application/vnd.openxmlformats-officedocument.presentationml.slideLayout+xml"/>
  <Override PartName="/ppt/slideLayouts/slideLayout1442.xml" ContentType="application/vnd.openxmlformats-officedocument.presentationml.slideLayout+xml"/>
  <Override PartName="/ppt/slideLayouts/slideLayout1443.xml" ContentType="application/vnd.openxmlformats-officedocument.presentationml.slideLayout+xml"/>
  <Override PartName="/ppt/slideLayouts/slideLayout1444.xml" ContentType="application/vnd.openxmlformats-officedocument.presentationml.slideLayout+xml"/>
  <Override PartName="/ppt/theme/theme132.xml" ContentType="application/vnd.openxmlformats-officedocument.theme+xml"/>
  <Override PartName="/ppt/slideLayouts/slideLayout1445.xml" ContentType="application/vnd.openxmlformats-officedocument.presentationml.slideLayout+xml"/>
  <Override PartName="/ppt/slideLayouts/slideLayout1446.xml" ContentType="application/vnd.openxmlformats-officedocument.presentationml.slideLayout+xml"/>
  <Override PartName="/ppt/slideLayouts/slideLayout1447.xml" ContentType="application/vnd.openxmlformats-officedocument.presentationml.slideLayout+xml"/>
  <Override PartName="/ppt/slideLayouts/slideLayout1448.xml" ContentType="application/vnd.openxmlformats-officedocument.presentationml.slideLayout+xml"/>
  <Override PartName="/ppt/slideLayouts/slideLayout1449.xml" ContentType="application/vnd.openxmlformats-officedocument.presentationml.slideLayout+xml"/>
  <Override PartName="/ppt/slideLayouts/slideLayout1450.xml" ContentType="application/vnd.openxmlformats-officedocument.presentationml.slideLayout+xml"/>
  <Override PartName="/ppt/slideLayouts/slideLayout1451.xml" ContentType="application/vnd.openxmlformats-officedocument.presentationml.slideLayout+xml"/>
  <Override PartName="/ppt/slideLayouts/slideLayout1452.xml" ContentType="application/vnd.openxmlformats-officedocument.presentationml.slideLayout+xml"/>
  <Override PartName="/ppt/slideLayouts/slideLayout1453.xml" ContentType="application/vnd.openxmlformats-officedocument.presentationml.slideLayout+xml"/>
  <Override PartName="/ppt/slideLayouts/slideLayout1454.xml" ContentType="application/vnd.openxmlformats-officedocument.presentationml.slideLayout+xml"/>
  <Override PartName="/ppt/slideLayouts/slideLayout1455.xml" ContentType="application/vnd.openxmlformats-officedocument.presentationml.slideLayout+xml"/>
  <Override PartName="/ppt/theme/theme133.xml" ContentType="application/vnd.openxmlformats-officedocument.theme+xml"/>
  <Override PartName="/ppt/slideLayouts/slideLayout1456.xml" ContentType="application/vnd.openxmlformats-officedocument.presentationml.slideLayout+xml"/>
  <Override PartName="/ppt/slideLayouts/slideLayout1457.xml" ContentType="application/vnd.openxmlformats-officedocument.presentationml.slideLayout+xml"/>
  <Override PartName="/ppt/slideLayouts/slideLayout1458.xml" ContentType="application/vnd.openxmlformats-officedocument.presentationml.slideLayout+xml"/>
  <Override PartName="/ppt/slideLayouts/slideLayout1459.xml" ContentType="application/vnd.openxmlformats-officedocument.presentationml.slideLayout+xml"/>
  <Override PartName="/ppt/slideLayouts/slideLayout1460.xml" ContentType="application/vnd.openxmlformats-officedocument.presentationml.slideLayout+xml"/>
  <Override PartName="/ppt/slideLayouts/slideLayout1461.xml" ContentType="application/vnd.openxmlformats-officedocument.presentationml.slideLayout+xml"/>
  <Override PartName="/ppt/slideLayouts/slideLayout1462.xml" ContentType="application/vnd.openxmlformats-officedocument.presentationml.slideLayout+xml"/>
  <Override PartName="/ppt/slideLayouts/slideLayout1463.xml" ContentType="application/vnd.openxmlformats-officedocument.presentationml.slideLayout+xml"/>
  <Override PartName="/ppt/slideLayouts/slideLayout1464.xml" ContentType="application/vnd.openxmlformats-officedocument.presentationml.slideLayout+xml"/>
  <Override PartName="/ppt/slideLayouts/slideLayout1465.xml" ContentType="application/vnd.openxmlformats-officedocument.presentationml.slideLayout+xml"/>
  <Override PartName="/ppt/slideLayouts/slideLayout1466.xml" ContentType="application/vnd.openxmlformats-officedocument.presentationml.slideLayout+xml"/>
  <Override PartName="/ppt/theme/theme134.xml" ContentType="application/vnd.openxmlformats-officedocument.theme+xml"/>
  <Override PartName="/ppt/slideLayouts/slideLayout1467.xml" ContentType="application/vnd.openxmlformats-officedocument.presentationml.slideLayout+xml"/>
  <Override PartName="/ppt/slideLayouts/slideLayout1468.xml" ContentType="application/vnd.openxmlformats-officedocument.presentationml.slideLayout+xml"/>
  <Override PartName="/ppt/slideLayouts/slideLayout1469.xml" ContentType="application/vnd.openxmlformats-officedocument.presentationml.slideLayout+xml"/>
  <Override PartName="/ppt/slideLayouts/slideLayout1470.xml" ContentType="application/vnd.openxmlformats-officedocument.presentationml.slideLayout+xml"/>
  <Override PartName="/ppt/slideLayouts/slideLayout1471.xml" ContentType="application/vnd.openxmlformats-officedocument.presentationml.slideLayout+xml"/>
  <Override PartName="/ppt/slideLayouts/slideLayout1472.xml" ContentType="application/vnd.openxmlformats-officedocument.presentationml.slideLayout+xml"/>
  <Override PartName="/ppt/slideLayouts/slideLayout1473.xml" ContentType="application/vnd.openxmlformats-officedocument.presentationml.slideLayout+xml"/>
  <Override PartName="/ppt/slideLayouts/slideLayout1474.xml" ContentType="application/vnd.openxmlformats-officedocument.presentationml.slideLayout+xml"/>
  <Override PartName="/ppt/slideLayouts/slideLayout1475.xml" ContentType="application/vnd.openxmlformats-officedocument.presentationml.slideLayout+xml"/>
  <Override PartName="/ppt/slideLayouts/slideLayout1476.xml" ContentType="application/vnd.openxmlformats-officedocument.presentationml.slideLayout+xml"/>
  <Override PartName="/ppt/slideLayouts/slideLayout1477.xml" ContentType="application/vnd.openxmlformats-officedocument.presentationml.slideLayout+xml"/>
  <Override PartName="/ppt/theme/theme135.xml" ContentType="application/vnd.openxmlformats-officedocument.theme+xml"/>
  <Override PartName="/ppt/slideLayouts/slideLayout1478.xml" ContentType="application/vnd.openxmlformats-officedocument.presentationml.slideLayout+xml"/>
  <Override PartName="/ppt/slideLayouts/slideLayout1479.xml" ContentType="application/vnd.openxmlformats-officedocument.presentationml.slideLayout+xml"/>
  <Override PartName="/ppt/slideLayouts/slideLayout1480.xml" ContentType="application/vnd.openxmlformats-officedocument.presentationml.slideLayout+xml"/>
  <Override PartName="/ppt/slideLayouts/slideLayout1481.xml" ContentType="application/vnd.openxmlformats-officedocument.presentationml.slideLayout+xml"/>
  <Override PartName="/ppt/slideLayouts/slideLayout1482.xml" ContentType="application/vnd.openxmlformats-officedocument.presentationml.slideLayout+xml"/>
  <Override PartName="/ppt/slideLayouts/slideLayout1483.xml" ContentType="application/vnd.openxmlformats-officedocument.presentationml.slideLayout+xml"/>
  <Override PartName="/ppt/slideLayouts/slideLayout1484.xml" ContentType="application/vnd.openxmlformats-officedocument.presentationml.slideLayout+xml"/>
  <Override PartName="/ppt/slideLayouts/slideLayout1485.xml" ContentType="application/vnd.openxmlformats-officedocument.presentationml.slideLayout+xml"/>
  <Override PartName="/ppt/slideLayouts/slideLayout1486.xml" ContentType="application/vnd.openxmlformats-officedocument.presentationml.slideLayout+xml"/>
  <Override PartName="/ppt/slideLayouts/slideLayout1487.xml" ContentType="application/vnd.openxmlformats-officedocument.presentationml.slideLayout+xml"/>
  <Override PartName="/ppt/slideLayouts/slideLayout1488.xml" ContentType="application/vnd.openxmlformats-officedocument.presentationml.slideLayout+xml"/>
  <Override PartName="/ppt/theme/theme136.xml" ContentType="application/vnd.openxmlformats-officedocument.theme+xml"/>
  <Override PartName="/ppt/slideLayouts/slideLayout1489.xml" ContentType="application/vnd.openxmlformats-officedocument.presentationml.slideLayout+xml"/>
  <Override PartName="/ppt/slideLayouts/slideLayout1490.xml" ContentType="application/vnd.openxmlformats-officedocument.presentationml.slideLayout+xml"/>
  <Override PartName="/ppt/slideLayouts/slideLayout1491.xml" ContentType="application/vnd.openxmlformats-officedocument.presentationml.slideLayout+xml"/>
  <Override PartName="/ppt/slideLayouts/slideLayout1492.xml" ContentType="application/vnd.openxmlformats-officedocument.presentationml.slideLayout+xml"/>
  <Override PartName="/ppt/slideLayouts/slideLayout1493.xml" ContentType="application/vnd.openxmlformats-officedocument.presentationml.slideLayout+xml"/>
  <Override PartName="/ppt/slideLayouts/slideLayout1494.xml" ContentType="application/vnd.openxmlformats-officedocument.presentationml.slideLayout+xml"/>
  <Override PartName="/ppt/slideLayouts/slideLayout1495.xml" ContentType="application/vnd.openxmlformats-officedocument.presentationml.slideLayout+xml"/>
  <Override PartName="/ppt/slideLayouts/slideLayout1496.xml" ContentType="application/vnd.openxmlformats-officedocument.presentationml.slideLayout+xml"/>
  <Override PartName="/ppt/slideLayouts/slideLayout1497.xml" ContentType="application/vnd.openxmlformats-officedocument.presentationml.slideLayout+xml"/>
  <Override PartName="/ppt/slideLayouts/slideLayout1498.xml" ContentType="application/vnd.openxmlformats-officedocument.presentationml.slideLayout+xml"/>
  <Override PartName="/ppt/slideLayouts/slideLayout1499.xml" ContentType="application/vnd.openxmlformats-officedocument.presentationml.slideLayout+xml"/>
  <Override PartName="/ppt/theme/theme137.xml" ContentType="application/vnd.openxmlformats-officedocument.theme+xml"/>
  <Override PartName="/ppt/slideLayouts/slideLayout1500.xml" ContentType="application/vnd.openxmlformats-officedocument.presentationml.slideLayout+xml"/>
  <Override PartName="/ppt/slideLayouts/slideLayout1501.xml" ContentType="application/vnd.openxmlformats-officedocument.presentationml.slideLayout+xml"/>
  <Override PartName="/ppt/slideLayouts/slideLayout1502.xml" ContentType="application/vnd.openxmlformats-officedocument.presentationml.slideLayout+xml"/>
  <Override PartName="/ppt/slideLayouts/slideLayout1503.xml" ContentType="application/vnd.openxmlformats-officedocument.presentationml.slideLayout+xml"/>
  <Override PartName="/ppt/slideLayouts/slideLayout1504.xml" ContentType="application/vnd.openxmlformats-officedocument.presentationml.slideLayout+xml"/>
  <Override PartName="/ppt/slideLayouts/slideLayout1505.xml" ContentType="application/vnd.openxmlformats-officedocument.presentationml.slideLayout+xml"/>
  <Override PartName="/ppt/slideLayouts/slideLayout1506.xml" ContentType="application/vnd.openxmlformats-officedocument.presentationml.slideLayout+xml"/>
  <Override PartName="/ppt/slideLayouts/slideLayout1507.xml" ContentType="application/vnd.openxmlformats-officedocument.presentationml.slideLayout+xml"/>
  <Override PartName="/ppt/slideLayouts/slideLayout1508.xml" ContentType="application/vnd.openxmlformats-officedocument.presentationml.slideLayout+xml"/>
  <Override PartName="/ppt/slideLayouts/slideLayout1509.xml" ContentType="application/vnd.openxmlformats-officedocument.presentationml.slideLayout+xml"/>
  <Override PartName="/ppt/slideLayouts/slideLayout1510.xml" ContentType="application/vnd.openxmlformats-officedocument.presentationml.slideLayout+xml"/>
  <Override PartName="/ppt/theme/theme138.xml" ContentType="application/vnd.openxmlformats-officedocument.theme+xml"/>
  <Override PartName="/ppt/slideLayouts/slideLayout1511.xml" ContentType="application/vnd.openxmlformats-officedocument.presentationml.slideLayout+xml"/>
  <Override PartName="/ppt/slideLayouts/slideLayout1512.xml" ContentType="application/vnd.openxmlformats-officedocument.presentationml.slideLayout+xml"/>
  <Override PartName="/ppt/slideLayouts/slideLayout1513.xml" ContentType="application/vnd.openxmlformats-officedocument.presentationml.slideLayout+xml"/>
  <Override PartName="/ppt/slideLayouts/slideLayout1514.xml" ContentType="application/vnd.openxmlformats-officedocument.presentationml.slideLayout+xml"/>
  <Override PartName="/ppt/slideLayouts/slideLayout1515.xml" ContentType="application/vnd.openxmlformats-officedocument.presentationml.slideLayout+xml"/>
  <Override PartName="/ppt/slideLayouts/slideLayout1516.xml" ContentType="application/vnd.openxmlformats-officedocument.presentationml.slideLayout+xml"/>
  <Override PartName="/ppt/slideLayouts/slideLayout1517.xml" ContentType="application/vnd.openxmlformats-officedocument.presentationml.slideLayout+xml"/>
  <Override PartName="/ppt/slideLayouts/slideLayout1518.xml" ContentType="application/vnd.openxmlformats-officedocument.presentationml.slideLayout+xml"/>
  <Override PartName="/ppt/slideLayouts/slideLayout1519.xml" ContentType="application/vnd.openxmlformats-officedocument.presentationml.slideLayout+xml"/>
  <Override PartName="/ppt/slideLayouts/slideLayout1520.xml" ContentType="application/vnd.openxmlformats-officedocument.presentationml.slideLayout+xml"/>
  <Override PartName="/ppt/slideLayouts/slideLayout1521.xml" ContentType="application/vnd.openxmlformats-officedocument.presentationml.slideLayout+xml"/>
  <Override PartName="/ppt/theme/theme139.xml" ContentType="application/vnd.openxmlformats-officedocument.theme+xml"/>
  <Override PartName="/ppt/slideLayouts/slideLayout1522.xml" ContentType="application/vnd.openxmlformats-officedocument.presentationml.slideLayout+xml"/>
  <Override PartName="/ppt/slideLayouts/slideLayout1523.xml" ContentType="application/vnd.openxmlformats-officedocument.presentationml.slideLayout+xml"/>
  <Override PartName="/ppt/slideLayouts/slideLayout1524.xml" ContentType="application/vnd.openxmlformats-officedocument.presentationml.slideLayout+xml"/>
  <Override PartName="/ppt/slideLayouts/slideLayout1525.xml" ContentType="application/vnd.openxmlformats-officedocument.presentationml.slideLayout+xml"/>
  <Override PartName="/ppt/slideLayouts/slideLayout1526.xml" ContentType="application/vnd.openxmlformats-officedocument.presentationml.slideLayout+xml"/>
  <Override PartName="/ppt/slideLayouts/slideLayout1527.xml" ContentType="application/vnd.openxmlformats-officedocument.presentationml.slideLayout+xml"/>
  <Override PartName="/ppt/slideLayouts/slideLayout1528.xml" ContentType="application/vnd.openxmlformats-officedocument.presentationml.slideLayout+xml"/>
  <Override PartName="/ppt/slideLayouts/slideLayout1529.xml" ContentType="application/vnd.openxmlformats-officedocument.presentationml.slideLayout+xml"/>
  <Override PartName="/ppt/slideLayouts/slideLayout1530.xml" ContentType="application/vnd.openxmlformats-officedocument.presentationml.slideLayout+xml"/>
  <Override PartName="/ppt/slideLayouts/slideLayout1531.xml" ContentType="application/vnd.openxmlformats-officedocument.presentationml.slideLayout+xml"/>
  <Override PartName="/ppt/slideLayouts/slideLayout1532.xml" ContentType="application/vnd.openxmlformats-officedocument.presentationml.slideLayout+xml"/>
  <Override PartName="/ppt/theme/theme140.xml" ContentType="application/vnd.openxmlformats-officedocument.theme+xml"/>
  <Override PartName="/ppt/slideLayouts/slideLayout1533.xml" ContentType="application/vnd.openxmlformats-officedocument.presentationml.slideLayout+xml"/>
  <Override PartName="/ppt/slideLayouts/slideLayout1534.xml" ContentType="application/vnd.openxmlformats-officedocument.presentationml.slideLayout+xml"/>
  <Override PartName="/ppt/slideLayouts/slideLayout1535.xml" ContentType="application/vnd.openxmlformats-officedocument.presentationml.slideLayout+xml"/>
  <Override PartName="/ppt/slideLayouts/slideLayout1536.xml" ContentType="application/vnd.openxmlformats-officedocument.presentationml.slideLayout+xml"/>
  <Override PartName="/ppt/slideLayouts/slideLayout1537.xml" ContentType="application/vnd.openxmlformats-officedocument.presentationml.slideLayout+xml"/>
  <Override PartName="/ppt/slideLayouts/slideLayout1538.xml" ContentType="application/vnd.openxmlformats-officedocument.presentationml.slideLayout+xml"/>
  <Override PartName="/ppt/slideLayouts/slideLayout1539.xml" ContentType="application/vnd.openxmlformats-officedocument.presentationml.slideLayout+xml"/>
  <Override PartName="/ppt/slideLayouts/slideLayout1540.xml" ContentType="application/vnd.openxmlformats-officedocument.presentationml.slideLayout+xml"/>
  <Override PartName="/ppt/slideLayouts/slideLayout1541.xml" ContentType="application/vnd.openxmlformats-officedocument.presentationml.slideLayout+xml"/>
  <Override PartName="/ppt/slideLayouts/slideLayout1542.xml" ContentType="application/vnd.openxmlformats-officedocument.presentationml.slideLayout+xml"/>
  <Override PartName="/ppt/slideLayouts/slideLayout1543.xml" ContentType="application/vnd.openxmlformats-officedocument.presentationml.slideLayout+xml"/>
  <Override PartName="/ppt/theme/theme141.xml" ContentType="application/vnd.openxmlformats-officedocument.theme+xml"/>
  <Override PartName="/ppt/slideLayouts/slideLayout1544.xml" ContentType="application/vnd.openxmlformats-officedocument.presentationml.slideLayout+xml"/>
  <Override PartName="/ppt/slideLayouts/slideLayout1545.xml" ContentType="application/vnd.openxmlformats-officedocument.presentationml.slideLayout+xml"/>
  <Override PartName="/ppt/slideLayouts/slideLayout1546.xml" ContentType="application/vnd.openxmlformats-officedocument.presentationml.slideLayout+xml"/>
  <Override PartName="/ppt/slideLayouts/slideLayout1547.xml" ContentType="application/vnd.openxmlformats-officedocument.presentationml.slideLayout+xml"/>
  <Override PartName="/ppt/slideLayouts/slideLayout1548.xml" ContentType="application/vnd.openxmlformats-officedocument.presentationml.slideLayout+xml"/>
  <Override PartName="/ppt/slideLayouts/slideLayout1549.xml" ContentType="application/vnd.openxmlformats-officedocument.presentationml.slideLayout+xml"/>
  <Override PartName="/ppt/slideLayouts/slideLayout1550.xml" ContentType="application/vnd.openxmlformats-officedocument.presentationml.slideLayout+xml"/>
  <Override PartName="/ppt/slideLayouts/slideLayout1551.xml" ContentType="application/vnd.openxmlformats-officedocument.presentationml.slideLayout+xml"/>
  <Override PartName="/ppt/slideLayouts/slideLayout1552.xml" ContentType="application/vnd.openxmlformats-officedocument.presentationml.slideLayout+xml"/>
  <Override PartName="/ppt/slideLayouts/slideLayout1553.xml" ContentType="application/vnd.openxmlformats-officedocument.presentationml.slideLayout+xml"/>
  <Override PartName="/ppt/slideLayouts/slideLayout1554.xml" ContentType="application/vnd.openxmlformats-officedocument.presentationml.slideLayout+xml"/>
  <Override PartName="/ppt/theme/theme142.xml" ContentType="application/vnd.openxmlformats-officedocument.theme+xml"/>
  <Override PartName="/ppt/slideLayouts/slideLayout1555.xml" ContentType="application/vnd.openxmlformats-officedocument.presentationml.slideLayout+xml"/>
  <Override PartName="/ppt/slideLayouts/slideLayout1556.xml" ContentType="application/vnd.openxmlformats-officedocument.presentationml.slideLayout+xml"/>
  <Override PartName="/ppt/slideLayouts/slideLayout1557.xml" ContentType="application/vnd.openxmlformats-officedocument.presentationml.slideLayout+xml"/>
  <Override PartName="/ppt/slideLayouts/slideLayout1558.xml" ContentType="application/vnd.openxmlformats-officedocument.presentationml.slideLayout+xml"/>
  <Override PartName="/ppt/slideLayouts/slideLayout1559.xml" ContentType="application/vnd.openxmlformats-officedocument.presentationml.slideLayout+xml"/>
  <Override PartName="/ppt/slideLayouts/slideLayout1560.xml" ContentType="application/vnd.openxmlformats-officedocument.presentationml.slideLayout+xml"/>
  <Override PartName="/ppt/slideLayouts/slideLayout1561.xml" ContentType="application/vnd.openxmlformats-officedocument.presentationml.slideLayout+xml"/>
  <Override PartName="/ppt/slideLayouts/slideLayout1562.xml" ContentType="application/vnd.openxmlformats-officedocument.presentationml.slideLayout+xml"/>
  <Override PartName="/ppt/slideLayouts/slideLayout1563.xml" ContentType="application/vnd.openxmlformats-officedocument.presentationml.slideLayout+xml"/>
  <Override PartName="/ppt/slideLayouts/slideLayout1564.xml" ContentType="application/vnd.openxmlformats-officedocument.presentationml.slideLayout+xml"/>
  <Override PartName="/ppt/slideLayouts/slideLayout1565.xml" ContentType="application/vnd.openxmlformats-officedocument.presentationml.slideLayout+xml"/>
  <Override PartName="/ppt/theme/theme143.xml" ContentType="application/vnd.openxmlformats-officedocument.theme+xml"/>
  <Override PartName="/ppt/slideLayouts/slideLayout1566.xml" ContentType="application/vnd.openxmlformats-officedocument.presentationml.slideLayout+xml"/>
  <Override PartName="/ppt/slideLayouts/slideLayout1567.xml" ContentType="application/vnd.openxmlformats-officedocument.presentationml.slideLayout+xml"/>
  <Override PartName="/ppt/slideLayouts/slideLayout1568.xml" ContentType="application/vnd.openxmlformats-officedocument.presentationml.slideLayout+xml"/>
  <Override PartName="/ppt/slideLayouts/slideLayout1569.xml" ContentType="application/vnd.openxmlformats-officedocument.presentationml.slideLayout+xml"/>
  <Override PartName="/ppt/slideLayouts/slideLayout1570.xml" ContentType="application/vnd.openxmlformats-officedocument.presentationml.slideLayout+xml"/>
  <Override PartName="/ppt/slideLayouts/slideLayout1571.xml" ContentType="application/vnd.openxmlformats-officedocument.presentationml.slideLayout+xml"/>
  <Override PartName="/ppt/slideLayouts/slideLayout1572.xml" ContentType="application/vnd.openxmlformats-officedocument.presentationml.slideLayout+xml"/>
  <Override PartName="/ppt/slideLayouts/slideLayout1573.xml" ContentType="application/vnd.openxmlformats-officedocument.presentationml.slideLayout+xml"/>
  <Override PartName="/ppt/slideLayouts/slideLayout1574.xml" ContentType="application/vnd.openxmlformats-officedocument.presentationml.slideLayout+xml"/>
  <Override PartName="/ppt/slideLayouts/slideLayout1575.xml" ContentType="application/vnd.openxmlformats-officedocument.presentationml.slideLayout+xml"/>
  <Override PartName="/ppt/slideLayouts/slideLayout1576.xml" ContentType="application/vnd.openxmlformats-officedocument.presentationml.slideLayout+xml"/>
  <Override PartName="/ppt/theme/theme144.xml" ContentType="application/vnd.openxmlformats-officedocument.theme+xml"/>
  <Override PartName="/ppt/slideLayouts/slideLayout1577.xml" ContentType="application/vnd.openxmlformats-officedocument.presentationml.slideLayout+xml"/>
  <Override PartName="/ppt/slideLayouts/slideLayout1578.xml" ContentType="application/vnd.openxmlformats-officedocument.presentationml.slideLayout+xml"/>
  <Override PartName="/ppt/slideLayouts/slideLayout1579.xml" ContentType="application/vnd.openxmlformats-officedocument.presentationml.slideLayout+xml"/>
  <Override PartName="/ppt/slideLayouts/slideLayout1580.xml" ContentType="application/vnd.openxmlformats-officedocument.presentationml.slideLayout+xml"/>
  <Override PartName="/ppt/slideLayouts/slideLayout1581.xml" ContentType="application/vnd.openxmlformats-officedocument.presentationml.slideLayout+xml"/>
  <Override PartName="/ppt/slideLayouts/slideLayout1582.xml" ContentType="application/vnd.openxmlformats-officedocument.presentationml.slideLayout+xml"/>
  <Override PartName="/ppt/slideLayouts/slideLayout1583.xml" ContentType="application/vnd.openxmlformats-officedocument.presentationml.slideLayout+xml"/>
  <Override PartName="/ppt/slideLayouts/slideLayout1584.xml" ContentType="application/vnd.openxmlformats-officedocument.presentationml.slideLayout+xml"/>
  <Override PartName="/ppt/slideLayouts/slideLayout1585.xml" ContentType="application/vnd.openxmlformats-officedocument.presentationml.slideLayout+xml"/>
  <Override PartName="/ppt/slideLayouts/slideLayout1586.xml" ContentType="application/vnd.openxmlformats-officedocument.presentationml.slideLayout+xml"/>
  <Override PartName="/ppt/slideLayouts/slideLayout1587.xml" ContentType="application/vnd.openxmlformats-officedocument.presentationml.slideLayout+xml"/>
  <Override PartName="/ppt/theme/theme145.xml" ContentType="application/vnd.openxmlformats-officedocument.theme+xml"/>
  <Override PartName="/ppt/slideLayouts/slideLayout1588.xml" ContentType="application/vnd.openxmlformats-officedocument.presentationml.slideLayout+xml"/>
  <Override PartName="/ppt/slideLayouts/slideLayout1589.xml" ContentType="application/vnd.openxmlformats-officedocument.presentationml.slideLayout+xml"/>
  <Override PartName="/ppt/slideLayouts/slideLayout1590.xml" ContentType="application/vnd.openxmlformats-officedocument.presentationml.slideLayout+xml"/>
  <Override PartName="/ppt/slideLayouts/slideLayout1591.xml" ContentType="application/vnd.openxmlformats-officedocument.presentationml.slideLayout+xml"/>
  <Override PartName="/ppt/slideLayouts/slideLayout1592.xml" ContentType="application/vnd.openxmlformats-officedocument.presentationml.slideLayout+xml"/>
  <Override PartName="/ppt/slideLayouts/slideLayout1593.xml" ContentType="application/vnd.openxmlformats-officedocument.presentationml.slideLayout+xml"/>
  <Override PartName="/ppt/slideLayouts/slideLayout1594.xml" ContentType="application/vnd.openxmlformats-officedocument.presentationml.slideLayout+xml"/>
  <Override PartName="/ppt/slideLayouts/slideLayout1595.xml" ContentType="application/vnd.openxmlformats-officedocument.presentationml.slideLayout+xml"/>
  <Override PartName="/ppt/slideLayouts/slideLayout1596.xml" ContentType="application/vnd.openxmlformats-officedocument.presentationml.slideLayout+xml"/>
  <Override PartName="/ppt/slideLayouts/slideLayout1597.xml" ContentType="application/vnd.openxmlformats-officedocument.presentationml.slideLayout+xml"/>
  <Override PartName="/ppt/slideLayouts/slideLayout1598.xml" ContentType="application/vnd.openxmlformats-officedocument.presentationml.slideLayout+xml"/>
  <Override PartName="/ppt/theme/theme146.xml" ContentType="application/vnd.openxmlformats-officedocument.theme+xml"/>
  <Override PartName="/ppt/theme/theme14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73" r:id="rId3"/>
    <p:sldMasterId id="2147483686" r:id="rId4"/>
    <p:sldMasterId id="2147483698" r:id="rId5"/>
    <p:sldMasterId id="2147483710" r:id="rId6"/>
    <p:sldMasterId id="2147483722" r:id="rId7"/>
    <p:sldMasterId id="2147483734" r:id="rId8"/>
    <p:sldMasterId id="2147483746" r:id="rId9"/>
    <p:sldMasterId id="2147483758" r:id="rId10"/>
    <p:sldMasterId id="2147483773" r:id="rId11"/>
    <p:sldMasterId id="2147483785" r:id="rId12"/>
    <p:sldMasterId id="2147483797" r:id="rId13"/>
    <p:sldMasterId id="2147483809" r:id="rId14"/>
    <p:sldMasterId id="2147483821" r:id="rId15"/>
    <p:sldMasterId id="2147483833" r:id="rId16"/>
    <p:sldMasterId id="2147483845" r:id="rId17"/>
    <p:sldMasterId id="2147483858" r:id="rId18"/>
    <p:sldMasterId id="2147483870" r:id="rId19"/>
    <p:sldMasterId id="2147483882" r:id="rId20"/>
    <p:sldMasterId id="2147483894" r:id="rId21"/>
    <p:sldMasterId id="2147483906" r:id="rId22"/>
    <p:sldMasterId id="2147483919" r:id="rId23"/>
    <p:sldMasterId id="2147483931" r:id="rId24"/>
    <p:sldMasterId id="2147483943" r:id="rId25"/>
    <p:sldMasterId id="2147483955" r:id="rId26"/>
    <p:sldMasterId id="2147483967" r:id="rId27"/>
    <p:sldMasterId id="2147483979" r:id="rId28"/>
    <p:sldMasterId id="2147483991" r:id="rId29"/>
    <p:sldMasterId id="2147484003" r:id="rId30"/>
    <p:sldMasterId id="2147484015" r:id="rId31"/>
    <p:sldMasterId id="2147484027" r:id="rId32"/>
    <p:sldMasterId id="2147484039" r:id="rId33"/>
    <p:sldMasterId id="2147484051" r:id="rId34"/>
    <p:sldMasterId id="2147484063" r:id="rId35"/>
    <p:sldMasterId id="2147484075" r:id="rId36"/>
    <p:sldMasterId id="2147484087" r:id="rId37"/>
    <p:sldMasterId id="2147484099" r:id="rId38"/>
    <p:sldMasterId id="2147484111" r:id="rId39"/>
    <p:sldMasterId id="2147484124" r:id="rId40"/>
    <p:sldMasterId id="2147484136" r:id="rId41"/>
    <p:sldMasterId id="2147484148" r:id="rId42"/>
    <p:sldMasterId id="2147484160" r:id="rId43"/>
    <p:sldMasterId id="2147484173" r:id="rId44"/>
    <p:sldMasterId id="2147484185" r:id="rId45"/>
    <p:sldMasterId id="2147484197" r:id="rId46"/>
    <p:sldMasterId id="2147484209" r:id="rId47"/>
    <p:sldMasterId id="2147484221" r:id="rId48"/>
    <p:sldMasterId id="2147484233" r:id="rId49"/>
    <p:sldMasterId id="2147484245" r:id="rId50"/>
    <p:sldMasterId id="2147484257" r:id="rId51"/>
    <p:sldMasterId id="2147484269" r:id="rId52"/>
    <p:sldMasterId id="2147484281" r:id="rId53"/>
    <p:sldMasterId id="2147484293" r:id="rId54"/>
    <p:sldMasterId id="2147484305" r:id="rId55"/>
    <p:sldMasterId id="2147484317" r:id="rId56"/>
    <p:sldMasterId id="2147484329" r:id="rId57"/>
    <p:sldMasterId id="2147484341" r:id="rId58"/>
    <p:sldMasterId id="2147484353" r:id="rId59"/>
    <p:sldMasterId id="2147484365" r:id="rId60"/>
    <p:sldMasterId id="2147484377" r:id="rId61"/>
    <p:sldMasterId id="2147484389" r:id="rId62"/>
    <p:sldMasterId id="2147484401" r:id="rId63"/>
    <p:sldMasterId id="2147484413" r:id="rId64"/>
    <p:sldMasterId id="2147484425" r:id="rId65"/>
    <p:sldMasterId id="2147484437" r:id="rId66"/>
    <p:sldMasterId id="2147484449" r:id="rId67"/>
    <p:sldMasterId id="2147484461" r:id="rId68"/>
    <p:sldMasterId id="2147484473" r:id="rId69"/>
    <p:sldMasterId id="2147484485" r:id="rId70"/>
    <p:sldMasterId id="2147484497" r:id="rId71"/>
    <p:sldMasterId id="2147484509" r:id="rId72"/>
    <p:sldMasterId id="2147484521" r:id="rId73"/>
    <p:sldMasterId id="2147484533" r:id="rId74"/>
    <p:sldMasterId id="2147484545" r:id="rId75"/>
    <p:sldMasterId id="2147484546" r:id="rId76"/>
    <p:sldMasterId id="2147484559" r:id="rId77"/>
    <p:sldMasterId id="2147484571" r:id="rId78"/>
    <p:sldMasterId id="2147484583" r:id="rId79"/>
    <p:sldMasterId id="2147484595" r:id="rId80"/>
    <p:sldMasterId id="2147484607" r:id="rId81"/>
    <p:sldMasterId id="2147484619" r:id="rId82"/>
    <p:sldMasterId id="2147484631" r:id="rId83"/>
    <p:sldMasterId id="2147484646" r:id="rId84"/>
    <p:sldMasterId id="2147484658" r:id="rId85"/>
    <p:sldMasterId id="2147484670" r:id="rId86"/>
    <p:sldMasterId id="2147484682" r:id="rId87"/>
    <p:sldMasterId id="2147484694" r:id="rId88"/>
    <p:sldMasterId id="2147484706" r:id="rId89"/>
    <p:sldMasterId id="2147484718" r:id="rId90"/>
    <p:sldMasterId id="2147484731" r:id="rId91"/>
    <p:sldMasterId id="2147484743" r:id="rId92"/>
    <p:sldMasterId id="2147484755" r:id="rId93"/>
    <p:sldMasterId id="2147484767" r:id="rId94"/>
    <p:sldMasterId id="2147484779" r:id="rId95"/>
    <p:sldMasterId id="2147484792" r:id="rId96"/>
    <p:sldMasterId id="2147484804" r:id="rId97"/>
    <p:sldMasterId id="2147484816" r:id="rId98"/>
    <p:sldMasterId id="2147484828" r:id="rId99"/>
    <p:sldMasterId id="2147484840" r:id="rId100"/>
    <p:sldMasterId id="2147484852" r:id="rId101"/>
    <p:sldMasterId id="2147484864" r:id="rId102"/>
    <p:sldMasterId id="2147484876" r:id="rId103"/>
    <p:sldMasterId id="2147484888" r:id="rId104"/>
    <p:sldMasterId id="2147484900" r:id="rId105"/>
    <p:sldMasterId id="2147484912" r:id="rId106"/>
    <p:sldMasterId id="2147484924" r:id="rId107"/>
    <p:sldMasterId id="2147484936" r:id="rId108"/>
    <p:sldMasterId id="2147484948" r:id="rId109"/>
    <p:sldMasterId id="2147484960" r:id="rId110"/>
    <p:sldMasterId id="2147484972" r:id="rId111"/>
    <p:sldMasterId id="2147484984" r:id="rId112"/>
    <p:sldMasterId id="2147484997" r:id="rId113"/>
    <p:sldMasterId id="2147485009" r:id="rId114"/>
    <p:sldMasterId id="2147485021" r:id="rId115"/>
    <p:sldMasterId id="2147485033" r:id="rId116"/>
    <p:sldMasterId id="2147485046" r:id="rId117"/>
    <p:sldMasterId id="2147485058" r:id="rId118"/>
    <p:sldMasterId id="2147485070" r:id="rId119"/>
    <p:sldMasterId id="2147485082" r:id="rId120"/>
    <p:sldMasterId id="2147485094" r:id="rId121"/>
    <p:sldMasterId id="2147485106" r:id="rId122"/>
    <p:sldMasterId id="2147485118" r:id="rId123"/>
    <p:sldMasterId id="2147485130" r:id="rId124"/>
    <p:sldMasterId id="2147485142" r:id="rId125"/>
    <p:sldMasterId id="2147485154" r:id="rId126"/>
    <p:sldMasterId id="2147485166" r:id="rId127"/>
    <p:sldMasterId id="2147485178" r:id="rId128"/>
    <p:sldMasterId id="2147485190" r:id="rId129"/>
    <p:sldMasterId id="2147485202" r:id="rId130"/>
    <p:sldMasterId id="2147485214" r:id="rId131"/>
    <p:sldMasterId id="2147485226" r:id="rId132"/>
    <p:sldMasterId id="2147485238" r:id="rId133"/>
    <p:sldMasterId id="2147485250" r:id="rId134"/>
    <p:sldMasterId id="2147485262" r:id="rId135"/>
    <p:sldMasterId id="2147485274" r:id="rId136"/>
    <p:sldMasterId id="2147485286" r:id="rId137"/>
    <p:sldMasterId id="2147485298" r:id="rId138"/>
    <p:sldMasterId id="2147485310" r:id="rId139"/>
    <p:sldMasterId id="2147485322" r:id="rId140"/>
    <p:sldMasterId id="2147485334" r:id="rId141"/>
    <p:sldMasterId id="2147485346" r:id="rId142"/>
    <p:sldMasterId id="2147485358" r:id="rId143"/>
    <p:sldMasterId id="2147485370" r:id="rId144"/>
    <p:sldMasterId id="2147485382" r:id="rId145"/>
    <p:sldMasterId id="2147485394" r:id="rId146"/>
  </p:sldMasterIdLst>
  <p:notesMasterIdLst>
    <p:notesMasterId r:id="rId148"/>
  </p:notesMasterIdLst>
  <p:sldIdLst>
    <p:sldId id="258" r:id="rId147"/>
  </p:sldIdLst>
  <p:sldSz cx="28803600" cy="35999738"/>
  <p:notesSz cx="6858000" cy="9144000"/>
  <p:defaultTextStyle>
    <a:defPPr>
      <a:defRPr lang="en-US"/>
    </a:defPPr>
    <a:lvl1pPr marL="0" algn="l" defTabSz="1600847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1pPr>
    <a:lvl2pPr marL="1600847" algn="l" defTabSz="1600847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2pPr>
    <a:lvl3pPr marL="3201687" algn="l" defTabSz="1600847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3pPr>
    <a:lvl4pPr marL="4802534" algn="l" defTabSz="1600847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4pPr>
    <a:lvl5pPr marL="6403374" algn="l" defTabSz="1600847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5pPr>
    <a:lvl6pPr marL="8004221" algn="l" defTabSz="1600847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6pPr>
    <a:lvl7pPr marL="9605064" algn="l" defTabSz="1600847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7pPr>
    <a:lvl8pPr marL="11205908" algn="l" defTabSz="1600847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8pPr>
    <a:lvl9pPr marL="12806753" algn="l" defTabSz="1600847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39" userDrawn="1">
          <p15:clr>
            <a:srgbClr val="A4A3A4"/>
          </p15:clr>
        </p15:guide>
        <p15:guide id="2" pos="8064" userDrawn="1">
          <p15:clr>
            <a:srgbClr val="A4A3A4"/>
          </p15:clr>
        </p15:guide>
        <p15:guide id="3" pos="90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DD5F0B"/>
    <a:srgbClr val="528233"/>
    <a:srgbClr val="2C3FEB"/>
    <a:srgbClr val="31859D"/>
    <a:srgbClr val="2500FF"/>
    <a:srgbClr val="3266FF"/>
    <a:srgbClr val="D9D9D9"/>
    <a:srgbClr val="451657"/>
    <a:srgbClr val="4D1960"/>
    <a:srgbClr val="FF21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45" autoAdjust="0"/>
    <p:restoredTop sz="95606"/>
  </p:normalViewPr>
  <p:slideViewPr>
    <p:cSldViewPr snapToGrid="0" snapToObjects="1">
      <p:cViewPr>
        <p:scale>
          <a:sx n="70" d="100"/>
          <a:sy n="70" d="100"/>
        </p:scale>
        <p:origin x="-6808" y="80"/>
      </p:cViewPr>
      <p:guideLst>
        <p:guide orient="horz" pos="11339"/>
        <p:guide pos="8064"/>
        <p:guide pos="9072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6" d="100"/>
          <a:sy n="76" d="100"/>
        </p:scale>
        <p:origin x="-3952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Master" Target="slideMasters/slideMaster117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63" Type="http://schemas.openxmlformats.org/officeDocument/2006/relationships/slideMaster" Target="slideMasters/slideMaster63.xml"/><Relationship Id="rId84" Type="http://schemas.openxmlformats.org/officeDocument/2006/relationships/slideMaster" Target="slideMasters/slideMaster84.xml"/><Relationship Id="rId138" Type="http://schemas.openxmlformats.org/officeDocument/2006/relationships/slideMaster" Target="slideMasters/slideMaster138.xml"/><Relationship Id="rId107" Type="http://schemas.openxmlformats.org/officeDocument/2006/relationships/slideMaster" Target="slideMasters/slideMaster107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53" Type="http://schemas.openxmlformats.org/officeDocument/2006/relationships/slideMaster" Target="slideMasters/slideMaster53.xml"/><Relationship Id="rId74" Type="http://schemas.openxmlformats.org/officeDocument/2006/relationships/slideMaster" Target="slideMasters/slideMaster74.xml"/><Relationship Id="rId128" Type="http://schemas.openxmlformats.org/officeDocument/2006/relationships/slideMaster" Target="slideMasters/slideMaster128.xml"/><Relationship Id="rId14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95" Type="http://schemas.openxmlformats.org/officeDocument/2006/relationships/slideMaster" Target="slideMasters/slideMaster95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64" Type="http://schemas.openxmlformats.org/officeDocument/2006/relationships/slideMaster" Target="slideMasters/slideMaster64.xml"/><Relationship Id="rId69" Type="http://schemas.openxmlformats.org/officeDocument/2006/relationships/slideMaster" Target="slideMasters/slideMaster69.xml"/><Relationship Id="rId113" Type="http://schemas.openxmlformats.org/officeDocument/2006/relationships/slideMaster" Target="slideMasters/slideMaster113.xml"/><Relationship Id="rId118" Type="http://schemas.openxmlformats.org/officeDocument/2006/relationships/slideMaster" Target="slideMasters/slideMaster118.xml"/><Relationship Id="rId134" Type="http://schemas.openxmlformats.org/officeDocument/2006/relationships/slideMaster" Target="slideMasters/slideMaster134.xml"/><Relationship Id="rId139" Type="http://schemas.openxmlformats.org/officeDocument/2006/relationships/slideMaster" Target="slideMasters/slideMaster139.xml"/><Relationship Id="rId80" Type="http://schemas.openxmlformats.org/officeDocument/2006/relationships/slideMaster" Target="slideMasters/slideMaster80.xml"/><Relationship Id="rId85" Type="http://schemas.openxmlformats.org/officeDocument/2006/relationships/slideMaster" Target="slideMasters/slideMaster85.xml"/><Relationship Id="rId150" Type="http://schemas.openxmlformats.org/officeDocument/2006/relationships/viewProps" Target="viewProps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59" Type="http://schemas.openxmlformats.org/officeDocument/2006/relationships/slideMaster" Target="slideMasters/slideMaster59.xml"/><Relationship Id="rId103" Type="http://schemas.openxmlformats.org/officeDocument/2006/relationships/slideMaster" Target="slideMasters/slideMaster103.xml"/><Relationship Id="rId108" Type="http://schemas.openxmlformats.org/officeDocument/2006/relationships/slideMaster" Target="slideMasters/slideMaster108.xml"/><Relationship Id="rId124" Type="http://schemas.openxmlformats.org/officeDocument/2006/relationships/slideMaster" Target="slideMasters/slideMaster124.xml"/><Relationship Id="rId129" Type="http://schemas.openxmlformats.org/officeDocument/2006/relationships/slideMaster" Target="slideMasters/slideMaster129.xml"/><Relationship Id="rId54" Type="http://schemas.openxmlformats.org/officeDocument/2006/relationships/slideMaster" Target="slideMasters/slideMaster54.xml"/><Relationship Id="rId70" Type="http://schemas.openxmlformats.org/officeDocument/2006/relationships/slideMaster" Target="slideMasters/slideMaster70.xml"/><Relationship Id="rId75" Type="http://schemas.openxmlformats.org/officeDocument/2006/relationships/slideMaster" Target="slideMasters/slideMaster75.xml"/><Relationship Id="rId91" Type="http://schemas.openxmlformats.org/officeDocument/2006/relationships/slideMaster" Target="slideMasters/slideMaster91.xml"/><Relationship Id="rId96" Type="http://schemas.openxmlformats.org/officeDocument/2006/relationships/slideMaster" Target="slideMasters/slideMaster96.xml"/><Relationship Id="rId140" Type="http://schemas.openxmlformats.org/officeDocument/2006/relationships/slideMaster" Target="slideMasters/slideMaster140.xml"/><Relationship Id="rId145" Type="http://schemas.openxmlformats.org/officeDocument/2006/relationships/slideMaster" Target="slideMasters/slideMaster14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Master" Target="slideMasters/slideMaster49.xml"/><Relationship Id="rId114" Type="http://schemas.openxmlformats.org/officeDocument/2006/relationships/slideMaster" Target="slideMasters/slideMaster114.xml"/><Relationship Id="rId119" Type="http://schemas.openxmlformats.org/officeDocument/2006/relationships/slideMaster" Target="slideMasters/slideMaster119.xml"/><Relationship Id="rId44" Type="http://schemas.openxmlformats.org/officeDocument/2006/relationships/slideMaster" Target="slideMasters/slideMaster44.xml"/><Relationship Id="rId60" Type="http://schemas.openxmlformats.org/officeDocument/2006/relationships/slideMaster" Target="slideMasters/slideMaster60.xml"/><Relationship Id="rId65" Type="http://schemas.openxmlformats.org/officeDocument/2006/relationships/slideMaster" Target="slideMasters/slideMaster65.xml"/><Relationship Id="rId81" Type="http://schemas.openxmlformats.org/officeDocument/2006/relationships/slideMaster" Target="slideMasters/slideMaster81.xml"/><Relationship Id="rId86" Type="http://schemas.openxmlformats.org/officeDocument/2006/relationships/slideMaster" Target="slideMasters/slideMaster86.xml"/><Relationship Id="rId130" Type="http://schemas.openxmlformats.org/officeDocument/2006/relationships/slideMaster" Target="slideMasters/slideMaster130.xml"/><Relationship Id="rId135" Type="http://schemas.openxmlformats.org/officeDocument/2006/relationships/slideMaster" Target="slideMasters/slideMaster135.xml"/><Relationship Id="rId151" Type="http://schemas.openxmlformats.org/officeDocument/2006/relationships/theme" Target="theme/theme1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109" Type="http://schemas.openxmlformats.org/officeDocument/2006/relationships/slideMaster" Target="slideMasters/slideMaster109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Master" Target="slideMasters/slideMaster55.xml"/><Relationship Id="rId76" Type="http://schemas.openxmlformats.org/officeDocument/2006/relationships/slideMaster" Target="slideMasters/slideMaster76.xml"/><Relationship Id="rId97" Type="http://schemas.openxmlformats.org/officeDocument/2006/relationships/slideMaster" Target="slideMasters/slideMaster97.xml"/><Relationship Id="rId104" Type="http://schemas.openxmlformats.org/officeDocument/2006/relationships/slideMaster" Target="slideMasters/slideMaster104.xml"/><Relationship Id="rId120" Type="http://schemas.openxmlformats.org/officeDocument/2006/relationships/slideMaster" Target="slideMasters/slideMaster120.xml"/><Relationship Id="rId125" Type="http://schemas.openxmlformats.org/officeDocument/2006/relationships/slideMaster" Target="slideMasters/slideMaster125.xml"/><Relationship Id="rId141" Type="http://schemas.openxmlformats.org/officeDocument/2006/relationships/slideMaster" Target="slideMasters/slideMaster141.xml"/><Relationship Id="rId146" Type="http://schemas.openxmlformats.org/officeDocument/2006/relationships/slideMaster" Target="slideMasters/slideMaster146.xml"/><Relationship Id="rId7" Type="http://schemas.openxmlformats.org/officeDocument/2006/relationships/slideMaster" Target="slideMasters/slideMaster7.xml"/><Relationship Id="rId71" Type="http://schemas.openxmlformats.org/officeDocument/2006/relationships/slideMaster" Target="slideMasters/slideMaster71.xml"/><Relationship Id="rId92" Type="http://schemas.openxmlformats.org/officeDocument/2006/relationships/slideMaster" Target="slideMasters/slideMaster92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66" Type="http://schemas.openxmlformats.org/officeDocument/2006/relationships/slideMaster" Target="slideMasters/slideMaster66.xml"/><Relationship Id="rId87" Type="http://schemas.openxmlformats.org/officeDocument/2006/relationships/slideMaster" Target="slideMasters/slideMaster87.xml"/><Relationship Id="rId110" Type="http://schemas.openxmlformats.org/officeDocument/2006/relationships/slideMaster" Target="slideMasters/slideMaster110.xml"/><Relationship Id="rId115" Type="http://schemas.openxmlformats.org/officeDocument/2006/relationships/slideMaster" Target="slideMasters/slideMaster115.xml"/><Relationship Id="rId131" Type="http://schemas.openxmlformats.org/officeDocument/2006/relationships/slideMaster" Target="slideMasters/slideMaster131.xml"/><Relationship Id="rId136" Type="http://schemas.openxmlformats.org/officeDocument/2006/relationships/slideMaster" Target="slideMasters/slideMaster136.xml"/><Relationship Id="rId61" Type="http://schemas.openxmlformats.org/officeDocument/2006/relationships/slideMaster" Target="slideMasters/slideMaster61.xml"/><Relationship Id="rId82" Type="http://schemas.openxmlformats.org/officeDocument/2006/relationships/slideMaster" Target="slideMasters/slideMaster82.xml"/><Relationship Id="rId152" Type="http://schemas.openxmlformats.org/officeDocument/2006/relationships/tableStyles" Target="tableStyles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56" Type="http://schemas.openxmlformats.org/officeDocument/2006/relationships/slideMaster" Target="slideMasters/slideMaster56.xml"/><Relationship Id="rId77" Type="http://schemas.openxmlformats.org/officeDocument/2006/relationships/slideMaster" Target="slideMasters/slideMaster77.xml"/><Relationship Id="rId100" Type="http://schemas.openxmlformats.org/officeDocument/2006/relationships/slideMaster" Target="slideMasters/slideMaster100.xml"/><Relationship Id="rId105" Type="http://schemas.openxmlformats.org/officeDocument/2006/relationships/slideMaster" Target="slideMasters/slideMaster105.xml"/><Relationship Id="rId126" Type="http://schemas.openxmlformats.org/officeDocument/2006/relationships/slideMaster" Target="slideMasters/slideMaster126.xml"/><Relationship Id="rId147" Type="http://schemas.openxmlformats.org/officeDocument/2006/relationships/slide" Target="slides/slide1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Master" Target="slideMasters/slideMaster72.xml"/><Relationship Id="rId93" Type="http://schemas.openxmlformats.org/officeDocument/2006/relationships/slideMaster" Target="slideMasters/slideMaster93.xml"/><Relationship Id="rId98" Type="http://schemas.openxmlformats.org/officeDocument/2006/relationships/slideMaster" Target="slideMasters/slideMaster98.xml"/><Relationship Id="rId121" Type="http://schemas.openxmlformats.org/officeDocument/2006/relationships/slideMaster" Target="slideMasters/slideMaster121.xml"/><Relationship Id="rId142" Type="http://schemas.openxmlformats.org/officeDocument/2006/relationships/slideMaster" Target="slideMasters/slideMaster142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Master" Target="slideMasters/slideMaster46.xml"/><Relationship Id="rId67" Type="http://schemas.openxmlformats.org/officeDocument/2006/relationships/slideMaster" Target="slideMasters/slideMaster67.xml"/><Relationship Id="rId116" Type="http://schemas.openxmlformats.org/officeDocument/2006/relationships/slideMaster" Target="slideMasters/slideMaster116.xml"/><Relationship Id="rId137" Type="http://schemas.openxmlformats.org/officeDocument/2006/relationships/slideMaster" Target="slideMasters/slideMaster137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62" Type="http://schemas.openxmlformats.org/officeDocument/2006/relationships/slideMaster" Target="slideMasters/slideMaster62.xml"/><Relationship Id="rId83" Type="http://schemas.openxmlformats.org/officeDocument/2006/relationships/slideMaster" Target="slideMasters/slideMaster83.xml"/><Relationship Id="rId88" Type="http://schemas.openxmlformats.org/officeDocument/2006/relationships/slideMaster" Target="slideMasters/slideMaster88.xml"/><Relationship Id="rId111" Type="http://schemas.openxmlformats.org/officeDocument/2006/relationships/slideMaster" Target="slideMasters/slideMaster111.xml"/><Relationship Id="rId132" Type="http://schemas.openxmlformats.org/officeDocument/2006/relationships/slideMaster" Target="slideMasters/slideMaster132.xml"/><Relationship Id="rId15" Type="http://schemas.openxmlformats.org/officeDocument/2006/relationships/slideMaster" Target="slideMasters/slideMaster15.xml"/><Relationship Id="rId36" Type="http://schemas.openxmlformats.org/officeDocument/2006/relationships/slideMaster" Target="slideMasters/slideMaster36.xml"/><Relationship Id="rId57" Type="http://schemas.openxmlformats.org/officeDocument/2006/relationships/slideMaster" Target="slideMasters/slideMaster57.xml"/><Relationship Id="rId106" Type="http://schemas.openxmlformats.org/officeDocument/2006/relationships/slideMaster" Target="slideMasters/slideMaster106.xml"/><Relationship Id="rId127" Type="http://schemas.openxmlformats.org/officeDocument/2006/relationships/slideMaster" Target="slideMasters/slideMaster127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52" Type="http://schemas.openxmlformats.org/officeDocument/2006/relationships/slideMaster" Target="slideMasters/slideMaster52.xml"/><Relationship Id="rId73" Type="http://schemas.openxmlformats.org/officeDocument/2006/relationships/slideMaster" Target="slideMasters/slideMaster73.xml"/><Relationship Id="rId78" Type="http://schemas.openxmlformats.org/officeDocument/2006/relationships/slideMaster" Target="slideMasters/slideMaster78.xml"/><Relationship Id="rId94" Type="http://schemas.openxmlformats.org/officeDocument/2006/relationships/slideMaster" Target="slideMasters/slideMaster94.xml"/><Relationship Id="rId99" Type="http://schemas.openxmlformats.org/officeDocument/2006/relationships/slideMaster" Target="slideMasters/slideMaster99.xml"/><Relationship Id="rId101" Type="http://schemas.openxmlformats.org/officeDocument/2006/relationships/slideMaster" Target="slideMasters/slideMaster101.xml"/><Relationship Id="rId122" Type="http://schemas.openxmlformats.org/officeDocument/2006/relationships/slideMaster" Target="slideMasters/slideMaster122.xml"/><Relationship Id="rId143" Type="http://schemas.openxmlformats.org/officeDocument/2006/relationships/slideMaster" Target="slideMasters/slideMaster143.xml"/><Relationship Id="rId148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Master" Target="slideMasters/slideMaster26.xml"/><Relationship Id="rId47" Type="http://schemas.openxmlformats.org/officeDocument/2006/relationships/slideMaster" Target="slideMasters/slideMaster47.xml"/><Relationship Id="rId68" Type="http://schemas.openxmlformats.org/officeDocument/2006/relationships/slideMaster" Target="slideMasters/slideMaster68.xml"/><Relationship Id="rId89" Type="http://schemas.openxmlformats.org/officeDocument/2006/relationships/slideMaster" Target="slideMasters/slideMaster89.xml"/><Relationship Id="rId112" Type="http://schemas.openxmlformats.org/officeDocument/2006/relationships/slideMaster" Target="slideMasters/slideMaster112.xml"/><Relationship Id="rId133" Type="http://schemas.openxmlformats.org/officeDocument/2006/relationships/slideMaster" Target="slideMasters/slideMaster133.xml"/><Relationship Id="rId16" Type="http://schemas.openxmlformats.org/officeDocument/2006/relationships/slideMaster" Target="slideMasters/slideMaster16.xml"/><Relationship Id="rId37" Type="http://schemas.openxmlformats.org/officeDocument/2006/relationships/slideMaster" Target="slideMasters/slideMaster37.xml"/><Relationship Id="rId58" Type="http://schemas.openxmlformats.org/officeDocument/2006/relationships/slideMaster" Target="slideMasters/slideMaster58.xml"/><Relationship Id="rId79" Type="http://schemas.openxmlformats.org/officeDocument/2006/relationships/slideMaster" Target="slideMasters/slideMaster79.xml"/><Relationship Id="rId102" Type="http://schemas.openxmlformats.org/officeDocument/2006/relationships/slideMaster" Target="slideMasters/slideMaster102.xml"/><Relationship Id="rId123" Type="http://schemas.openxmlformats.org/officeDocument/2006/relationships/slideMaster" Target="slideMasters/slideMaster123.xml"/><Relationship Id="rId144" Type="http://schemas.openxmlformats.org/officeDocument/2006/relationships/slideMaster" Target="slideMasters/slideMaster144.xml"/><Relationship Id="rId90" Type="http://schemas.openxmlformats.org/officeDocument/2006/relationships/slideMaster" Target="slideMasters/slideMaster9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B623FF-30DC-E848-BCAE-8A28FF1D2B30}" type="datetimeFigureOut">
              <a:rPr lang="en-US" smtClean="0"/>
              <a:t>6/18/22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95513" y="1143000"/>
            <a:ext cx="24669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065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3462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1pPr>
    <a:lvl2pPr marL="391732" algn="l" defTabSz="783462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2pPr>
    <a:lvl3pPr marL="783462" algn="l" defTabSz="783462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3pPr>
    <a:lvl4pPr marL="1175193" algn="l" defTabSz="783462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4pPr>
    <a:lvl5pPr marL="1566924" algn="l" defTabSz="783462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5pPr>
    <a:lvl6pPr marL="1958654" algn="l" defTabSz="783462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6pPr>
    <a:lvl7pPr marL="2350386" algn="l" defTabSz="783462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7pPr>
    <a:lvl8pPr marL="2742117" algn="l" defTabSz="783462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8pPr>
    <a:lvl9pPr marL="3133847" algn="l" defTabSz="783462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95513" y="1143000"/>
            <a:ext cx="24669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194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emf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8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8.xml"/></Relationships>
</file>

<file path=ppt/slideLayouts/_rels/slideLayout8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8.xml"/></Relationships>
</file>

<file path=ppt/slideLayouts/_rels/slideLayout8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8.xml"/></Relationships>
</file>

<file path=ppt/slideLayouts/_rels/slideLayout8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8.xml"/></Relationships>
</file>

<file path=ppt/slideLayouts/_rels/slideLayout8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8.xml"/></Relationships>
</file>

<file path=ppt/slideLayouts/_rels/slideLayout8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8.xml"/></Relationships>
</file>

<file path=ppt/slideLayouts/_rels/slideLayout8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8.xml"/></Relationships>
</file>

<file path=ppt/slideLayouts/_rels/slideLayout8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8.xml"/></Relationships>
</file>

<file path=ppt/slideLayouts/_rels/slideLayout8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3.xml"/><Relationship Id="rId4" Type="http://schemas.openxmlformats.org/officeDocument/2006/relationships/image" Target="../media/image5.emf"/></Relationships>
</file>

<file path=ppt/slideLayouts/_rels/slideLayout8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1359" tIns="155679" rIns="311359" bIns="155679"/>
          <a:lstStyle/>
          <a:p>
            <a:endParaRPr lang="en-US" sz="6082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359" tIns="155679" rIns="311359" bIns="155679"/>
          <a:lstStyle/>
          <a:p>
            <a:pPr>
              <a:defRPr/>
            </a:pPr>
            <a:endParaRPr lang="en-US" sz="6082"/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359" tIns="155679" rIns="311359" bIns="155679"/>
          <a:lstStyle/>
          <a:p>
            <a:pPr>
              <a:defRPr/>
            </a:pPr>
            <a:endParaRPr lang="en-US" sz="6082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680" tIns="186840" rIns="373680" bIns="18684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fld id="{1328C3C1-546C-9A46-B9E7-A6B3FBF1F65F}" type="datetimeFigureOut">
              <a:rPr lang="en-US" smtClean="0"/>
              <a:t>6/18/22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64315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7642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262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6540" indent="0">
              <a:buNone/>
              <a:defRPr sz="6082"/>
            </a:lvl2pPr>
            <a:lvl3pPr marL="3113073" indent="0">
              <a:buNone/>
              <a:defRPr sz="5249"/>
            </a:lvl3pPr>
            <a:lvl4pPr marL="4669613" indent="0">
              <a:buNone/>
              <a:defRPr sz="4833"/>
            </a:lvl4pPr>
            <a:lvl5pPr marL="6226144" indent="0">
              <a:buNone/>
              <a:defRPr sz="4833"/>
            </a:lvl5pPr>
            <a:lvl6pPr marL="7782685" indent="0">
              <a:buNone/>
              <a:defRPr sz="4833"/>
            </a:lvl6pPr>
            <a:lvl7pPr marL="9339221" indent="0">
              <a:buNone/>
              <a:defRPr sz="4833"/>
            </a:lvl7pPr>
            <a:lvl8pPr marL="10895758" indent="0">
              <a:buNone/>
              <a:defRPr sz="4833"/>
            </a:lvl8pPr>
            <a:lvl9pPr marL="1245229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81217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04659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6540" indent="0">
              <a:buNone/>
              <a:defRPr sz="6914" b="1"/>
            </a:lvl2pPr>
            <a:lvl3pPr marL="3113073" indent="0">
              <a:buNone/>
              <a:defRPr sz="6082" b="1"/>
            </a:lvl3pPr>
            <a:lvl4pPr marL="4669613" indent="0">
              <a:buNone/>
              <a:defRPr sz="5249" b="1"/>
            </a:lvl4pPr>
            <a:lvl5pPr marL="6226144" indent="0">
              <a:buNone/>
              <a:defRPr sz="5249" b="1"/>
            </a:lvl5pPr>
            <a:lvl6pPr marL="7782685" indent="0">
              <a:buNone/>
              <a:defRPr sz="5249" b="1"/>
            </a:lvl6pPr>
            <a:lvl7pPr marL="9339221" indent="0">
              <a:buNone/>
              <a:defRPr sz="5249" b="1"/>
            </a:lvl7pPr>
            <a:lvl8pPr marL="10895758" indent="0">
              <a:buNone/>
              <a:defRPr sz="5249" b="1"/>
            </a:lvl8pPr>
            <a:lvl9pPr marL="1245229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6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6540" indent="0">
              <a:buNone/>
              <a:defRPr sz="6914" b="1"/>
            </a:lvl2pPr>
            <a:lvl3pPr marL="3113073" indent="0">
              <a:buNone/>
              <a:defRPr sz="6082" b="1"/>
            </a:lvl3pPr>
            <a:lvl4pPr marL="4669613" indent="0">
              <a:buNone/>
              <a:defRPr sz="5249" b="1"/>
            </a:lvl4pPr>
            <a:lvl5pPr marL="6226144" indent="0">
              <a:buNone/>
              <a:defRPr sz="5249" b="1"/>
            </a:lvl5pPr>
            <a:lvl6pPr marL="7782685" indent="0">
              <a:buNone/>
              <a:defRPr sz="5249" b="1"/>
            </a:lvl6pPr>
            <a:lvl7pPr marL="9339221" indent="0">
              <a:buNone/>
              <a:defRPr sz="5249" b="1"/>
            </a:lvl7pPr>
            <a:lvl8pPr marL="10895758" indent="0">
              <a:buNone/>
              <a:defRPr sz="5249" b="1"/>
            </a:lvl8pPr>
            <a:lvl9pPr marL="1245229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6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49496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52597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38870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0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2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0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6540" indent="0">
              <a:buNone/>
              <a:defRPr sz="4164"/>
            </a:lvl2pPr>
            <a:lvl3pPr marL="3113073" indent="0">
              <a:buNone/>
              <a:defRPr sz="3333"/>
            </a:lvl3pPr>
            <a:lvl4pPr marL="4669613" indent="0">
              <a:buNone/>
              <a:defRPr sz="3166"/>
            </a:lvl4pPr>
            <a:lvl5pPr marL="6226144" indent="0">
              <a:buNone/>
              <a:defRPr sz="3166"/>
            </a:lvl5pPr>
            <a:lvl6pPr marL="7782685" indent="0">
              <a:buNone/>
              <a:defRPr sz="3166"/>
            </a:lvl6pPr>
            <a:lvl7pPr marL="9339221" indent="0">
              <a:buNone/>
              <a:defRPr sz="3166"/>
            </a:lvl7pPr>
            <a:lvl8pPr marL="10895758" indent="0">
              <a:buNone/>
              <a:defRPr sz="3166"/>
            </a:lvl8pPr>
            <a:lvl9pPr marL="1245229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17634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6540" indent="0">
              <a:buNone/>
              <a:defRPr sz="9413"/>
            </a:lvl2pPr>
            <a:lvl3pPr marL="3113073" indent="0">
              <a:buNone/>
              <a:defRPr sz="8332"/>
            </a:lvl3pPr>
            <a:lvl4pPr marL="4669613" indent="0">
              <a:buNone/>
              <a:defRPr sz="6914"/>
            </a:lvl4pPr>
            <a:lvl5pPr marL="6226144" indent="0">
              <a:buNone/>
              <a:defRPr sz="6914"/>
            </a:lvl5pPr>
            <a:lvl6pPr marL="7782685" indent="0">
              <a:buNone/>
              <a:defRPr sz="6914"/>
            </a:lvl6pPr>
            <a:lvl7pPr marL="9339221" indent="0">
              <a:buNone/>
              <a:defRPr sz="6914"/>
            </a:lvl7pPr>
            <a:lvl8pPr marL="10895758" indent="0">
              <a:buNone/>
              <a:defRPr sz="6914"/>
            </a:lvl8pPr>
            <a:lvl9pPr marL="12452295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6540" indent="0">
              <a:buNone/>
              <a:defRPr sz="4164"/>
            </a:lvl2pPr>
            <a:lvl3pPr marL="3113073" indent="0">
              <a:buNone/>
              <a:defRPr sz="3333"/>
            </a:lvl3pPr>
            <a:lvl4pPr marL="4669613" indent="0">
              <a:buNone/>
              <a:defRPr sz="3166"/>
            </a:lvl4pPr>
            <a:lvl5pPr marL="6226144" indent="0">
              <a:buNone/>
              <a:defRPr sz="3166"/>
            </a:lvl5pPr>
            <a:lvl6pPr marL="7782685" indent="0">
              <a:buNone/>
              <a:defRPr sz="3166"/>
            </a:lvl6pPr>
            <a:lvl7pPr marL="9339221" indent="0">
              <a:buNone/>
              <a:defRPr sz="3166"/>
            </a:lvl7pPr>
            <a:lvl8pPr marL="10895758" indent="0">
              <a:buNone/>
              <a:defRPr sz="3166"/>
            </a:lvl8pPr>
            <a:lvl9pPr marL="1245229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07889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95006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080773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1145" tIns="155567" rIns="311145" bIns="155567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145" tIns="155567" rIns="311145" bIns="155567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145" tIns="155567" rIns="311145" bIns="155567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423" tIns="186705" rIns="373423" bIns="186705" numCol="1" anchor="b" anchorCtr="0" compatLnSpc="1">
            <a:prstTxWarp prst="textNoShape">
              <a:avLst/>
            </a:prstTxWarp>
          </a:bodyPr>
          <a:lstStyle>
            <a:lvl1pPr>
              <a:defRPr sz="4164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38663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1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03625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0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5447" indent="0">
              <a:buNone/>
              <a:defRPr sz="6082"/>
            </a:lvl2pPr>
            <a:lvl3pPr marL="3110900" indent="0">
              <a:buNone/>
              <a:defRPr sz="5249"/>
            </a:lvl3pPr>
            <a:lvl4pPr marL="4666341" indent="0">
              <a:buNone/>
              <a:defRPr sz="4833"/>
            </a:lvl4pPr>
            <a:lvl5pPr marL="6221794" indent="0">
              <a:buNone/>
              <a:defRPr sz="4833"/>
            </a:lvl5pPr>
            <a:lvl6pPr marL="7777242" indent="0">
              <a:buNone/>
              <a:defRPr sz="4833"/>
            </a:lvl6pPr>
            <a:lvl7pPr marL="9332691" indent="0">
              <a:buNone/>
              <a:defRPr sz="4833"/>
            </a:lvl7pPr>
            <a:lvl8pPr marL="10888137" indent="0">
              <a:buNone/>
              <a:defRPr sz="4833"/>
            </a:lvl8pPr>
            <a:lvl9pPr marL="12443586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329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4687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5447" indent="0">
              <a:buNone/>
              <a:defRPr sz="6914" b="1"/>
            </a:lvl2pPr>
            <a:lvl3pPr marL="3110900" indent="0">
              <a:buNone/>
              <a:defRPr sz="6082" b="1"/>
            </a:lvl3pPr>
            <a:lvl4pPr marL="4666341" indent="0">
              <a:buNone/>
              <a:defRPr sz="5249" b="1"/>
            </a:lvl4pPr>
            <a:lvl5pPr marL="6221794" indent="0">
              <a:buNone/>
              <a:defRPr sz="5249" b="1"/>
            </a:lvl5pPr>
            <a:lvl6pPr marL="7777242" indent="0">
              <a:buNone/>
              <a:defRPr sz="5249" b="1"/>
            </a:lvl6pPr>
            <a:lvl7pPr marL="9332691" indent="0">
              <a:buNone/>
              <a:defRPr sz="5249" b="1"/>
            </a:lvl7pPr>
            <a:lvl8pPr marL="10888137" indent="0">
              <a:buNone/>
              <a:defRPr sz="5249" b="1"/>
            </a:lvl8pPr>
            <a:lvl9pPr marL="1244358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8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5447" indent="0">
              <a:buNone/>
              <a:defRPr sz="6914" b="1"/>
            </a:lvl2pPr>
            <a:lvl3pPr marL="3110900" indent="0">
              <a:buNone/>
              <a:defRPr sz="6082" b="1"/>
            </a:lvl3pPr>
            <a:lvl4pPr marL="4666341" indent="0">
              <a:buNone/>
              <a:defRPr sz="5249" b="1"/>
            </a:lvl4pPr>
            <a:lvl5pPr marL="6221794" indent="0">
              <a:buNone/>
              <a:defRPr sz="5249" b="1"/>
            </a:lvl5pPr>
            <a:lvl6pPr marL="7777242" indent="0">
              <a:buNone/>
              <a:defRPr sz="5249" b="1"/>
            </a:lvl6pPr>
            <a:lvl7pPr marL="9332691" indent="0">
              <a:buNone/>
              <a:defRPr sz="5249" b="1"/>
            </a:lvl7pPr>
            <a:lvl8pPr marL="10888137" indent="0">
              <a:buNone/>
              <a:defRPr sz="5249" b="1"/>
            </a:lvl8pPr>
            <a:lvl9pPr marL="1244358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8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98035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78107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61719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1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6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1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5447" indent="0">
              <a:buNone/>
              <a:defRPr sz="4164"/>
            </a:lvl2pPr>
            <a:lvl3pPr marL="3110900" indent="0">
              <a:buNone/>
              <a:defRPr sz="3333"/>
            </a:lvl3pPr>
            <a:lvl4pPr marL="4666341" indent="0">
              <a:buNone/>
              <a:defRPr sz="3166"/>
            </a:lvl4pPr>
            <a:lvl5pPr marL="6221794" indent="0">
              <a:buNone/>
              <a:defRPr sz="3166"/>
            </a:lvl5pPr>
            <a:lvl6pPr marL="7777242" indent="0">
              <a:buNone/>
              <a:defRPr sz="3166"/>
            </a:lvl6pPr>
            <a:lvl7pPr marL="9332691" indent="0">
              <a:buNone/>
              <a:defRPr sz="3166"/>
            </a:lvl7pPr>
            <a:lvl8pPr marL="10888137" indent="0">
              <a:buNone/>
              <a:defRPr sz="3166"/>
            </a:lvl8pPr>
            <a:lvl9pPr marL="1244358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549337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5447" indent="0">
              <a:buNone/>
              <a:defRPr sz="9413"/>
            </a:lvl2pPr>
            <a:lvl3pPr marL="3110900" indent="0">
              <a:buNone/>
              <a:defRPr sz="8332"/>
            </a:lvl3pPr>
            <a:lvl4pPr marL="4666341" indent="0">
              <a:buNone/>
              <a:defRPr sz="6914"/>
            </a:lvl4pPr>
            <a:lvl5pPr marL="6221794" indent="0">
              <a:buNone/>
              <a:defRPr sz="6914"/>
            </a:lvl5pPr>
            <a:lvl6pPr marL="7777242" indent="0">
              <a:buNone/>
              <a:defRPr sz="6914"/>
            </a:lvl6pPr>
            <a:lvl7pPr marL="9332691" indent="0">
              <a:buNone/>
              <a:defRPr sz="6914"/>
            </a:lvl7pPr>
            <a:lvl8pPr marL="10888137" indent="0">
              <a:buNone/>
              <a:defRPr sz="6914"/>
            </a:lvl8pPr>
            <a:lvl9pPr marL="12443586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5447" indent="0">
              <a:buNone/>
              <a:defRPr sz="4164"/>
            </a:lvl2pPr>
            <a:lvl3pPr marL="3110900" indent="0">
              <a:buNone/>
              <a:defRPr sz="3333"/>
            </a:lvl3pPr>
            <a:lvl4pPr marL="4666341" indent="0">
              <a:buNone/>
              <a:defRPr sz="3166"/>
            </a:lvl4pPr>
            <a:lvl5pPr marL="6221794" indent="0">
              <a:buNone/>
              <a:defRPr sz="3166"/>
            </a:lvl5pPr>
            <a:lvl6pPr marL="7777242" indent="0">
              <a:buNone/>
              <a:defRPr sz="3166"/>
            </a:lvl6pPr>
            <a:lvl7pPr marL="9332691" indent="0">
              <a:buNone/>
              <a:defRPr sz="3166"/>
            </a:lvl7pPr>
            <a:lvl8pPr marL="10888137" indent="0">
              <a:buNone/>
              <a:defRPr sz="3166"/>
            </a:lvl8pPr>
            <a:lvl9pPr marL="1244358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698358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83356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725198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430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1070" tIns="155529" rIns="311070" bIns="155529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070" tIns="155529" rIns="311070" bIns="15552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070" tIns="155529" rIns="311070" bIns="15552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333" tIns="186660" rIns="373333" bIns="18666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862758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794960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2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5089" indent="0">
              <a:buNone/>
              <a:defRPr sz="6082"/>
            </a:lvl2pPr>
            <a:lvl3pPr marL="3110172" indent="0">
              <a:buNone/>
              <a:defRPr sz="5249"/>
            </a:lvl3pPr>
            <a:lvl4pPr marL="4665252" indent="0">
              <a:buNone/>
              <a:defRPr sz="4833"/>
            </a:lvl4pPr>
            <a:lvl5pPr marL="6220344" indent="0">
              <a:buNone/>
              <a:defRPr sz="4833"/>
            </a:lvl5pPr>
            <a:lvl6pPr marL="7775422" indent="0">
              <a:buNone/>
              <a:defRPr sz="4833"/>
            </a:lvl6pPr>
            <a:lvl7pPr marL="9330512" indent="0">
              <a:buNone/>
              <a:defRPr sz="4833"/>
            </a:lvl7pPr>
            <a:lvl8pPr marL="10885599" indent="0">
              <a:buNone/>
              <a:defRPr sz="4833"/>
            </a:lvl8pPr>
            <a:lvl9pPr marL="12440682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804317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771256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5089" indent="0">
              <a:buNone/>
              <a:defRPr sz="6914" b="1"/>
            </a:lvl2pPr>
            <a:lvl3pPr marL="3110172" indent="0">
              <a:buNone/>
              <a:defRPr sz="6082" b="1"/>
            </a:lvl3pPr>
            <a:lvl4pPr marL="4665252" indent="0">
              <a:buNone/>
              <a:defRPr sz="5249" b="1"/>
            </a:lvl4pPr>
            <a:lvl5pPr marL="6220344" indent="0">
              <a:buNone/>
              <a:defRPr sz="5249" b="1"/>
            </a:lvl5pPr>
            <a:lvl6pPr marL="7775422" indent="0">
              <a:buNone/>
              <a:defRPr sz="5249" b="1"/>
            </a:lvl6pPr>
            <a:lvl7pPr marL="9330512" indent="0">
              <a:buNone/>
              <a:defRPr sz="5249" b="1"/>
            </a:lvl7pPr>
            <a:lvl8pPr marL="10885599" indent="0">
              <a:buNone/>
              <a:defRPr sz="5249" b="1"/>
            </a:lvl8pPr>
            <a:lvl9pPr marL="1244068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8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5089" indent="0">
              <a:buNone/>
              <a:defRPr sz="6914" b="1"/>
            </a:lvl2pPr>
            <a:lvl3pPr marL="3110172" indent="0">
              <a:buNone/>
              <a:defRPr sz="6082" b="1"/>
            </a:lvl3pPr>
            <a:lvl4pPr marL="4665252" indent="0">
              <a:buNone/>
              <a:defRPr sz="5249" b="1"/>
            </a:lvl4pPr>
            <a:lvl5pPr marL="6220344" indent="0">
              <a:buNone/>
              <a:defRPr sz="5249" b="1"/>
            </a:lvl5pPr>
            <a:lvl6pPr marL="7775422" indent="0">
              <a:buNone/>
              <a:defRPr sz="5249" b="1"/>
            </a:lvl6pPr>
            <a:lvl7pPr marL="9330512" indent="0">
              <a:buNone/>
              <a:defRPr sz="5249" b="1"/>
            </a:lvl7pPr>
            <a:lvl8pPr marL="10885599" indent="0">
              <a:buNone/>
              <a:defRPr sz="5249" b="1"/>
            </a:lvl8pPr>
            <a:lvl9pPr marL="1244068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8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449370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138050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008391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1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84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1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5089" indent="0">
              <a:buNone/>
              <a:defRPr sz="4164"/>
            </a:lvl2pPr>
            <a:lvl3pPr marL="3110172" indent="0">
              <a:buNone/>
              <a:defRPr sz="3333"/>
            </a:lvl3pPr>
            <a:lvl4pPr marL="4665252" indent="0">
              <a:buNone/>
              <a:defRPr sz="3166"/>
            </a:lvl4pPr>
            <a:lvl5pPr marL="6220344" indent="0">
              <a:buNone/>
              <a:defRPr sz="3166"/>
            </a:lvl5pPr>
            <a:lvl6pPr marL="7775422" indent="0">
              <a:buNone/>
              <a:defRPr sz="3166"/>
            </a:lvl6pPr>
            <a:lvl7pPr marL="9330512" indent="0">
              <a:buNone/>
              <a:defRPr sz="3166"/>
            </a:lvl7pPr>
            <a:lvl8pPr marL="10885599" indent="0">
              <a:buNone/>
              <a:defRPr sz="3166"/>
            </a:lvl8pPr>
            <a:lvl9pPr marL="1244068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061560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5089" indent="0">
              <a:buNone/>
              <a:defRPr sz="9413"/>
            </a:lvl2pPr>
            <a:lvl3pPr marL="3110172" indent="0">
              <a:buNone/>
              <a:defRPr sz="8332"/>
            </a:lvl3pPr>
            <a:lvl4pPr marL="4665252" indent="0">
              <a:buNone/>
              <a:defRPr sz="6914"/>
            </a:lvl4pPr>
            <a:lvl5pPr marL="6220344" indent="0">
              <a:buNone/>
              <a:defRPr sz="6914"/>
            </a:lvl5pPr>
            <a:lvl6pPr marL="7775422" indent="0">
              <a:buNone/>
              <a:defRPr sz="6914"/>
            </a:lvl6pPr>
            <a:lvl7pPr marL="9330512" indent="0">
              <a:buNone/>
              <a:defRPr sz="6914"/>
            </a:lvl7pPr>
            <a:lvl8pPr marL="10885599" indent="0">
              <a:buNone/>
              <a:defRPr sz="6914"/>
            </a:lvl8pPr>
            <a:lvl9pPr marL="12440682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5089" indent="0">
              <a:buNone/>
              <a:defRPr sz="4164"/>
            </a:lvl2pPr>
            <a:lvl3pPr marL="3110172" indent="0">
              <a:buNone/>
              <a:defRPr sz="3333"/>
            </a:lvl3pPr>
            <a:lvl4pPr marL="4665252" indent="0">
              <a:buNone/>
              <a:defRPr sz="3166"/>
            </a:lvl4pPr>
            <a:lvl5pPr marL="6220344" indent="0">
              <a:buNone/>
              <a:defRPr sz="3166"/>
            </a:lvl5pPr>
            <a:lvl6pPr marL="7775422" indent="0">
              <a:buNone/>
              <a:defRPr sz="3166"/>
            </a:lvl6pPr>
            <a:lvl7pPr marL="9330512" indent="0">
              <a:buNone/>
              <a:defRPr sz="3166"/>
            </a:lvl7pPr>
            <a:lvl8pPr marL="10885599" indent="0">
              <a:buNone/>
              <a:defRPr sz="3166"/>
            </a:lvl8pPr>
            <a:lvl9pPr marL="1244068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973639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65849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139749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999" tIns="155492" rIns="310999" bIns="155492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99" tIns="155492" rIns="310999" bIns="15549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99" tIns="155492" rIns="310999" bIns="15549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248" tIns="186615" rIns="373248" bIns="18661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429570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659718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4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4725" indent="0">
              <a:buNone/>
              <a:defRPr sz="6082"/>
            </a:lvl2pPr>
            <a:lvl3pPr marL="3109447" indent="0">
              <a:buNone/>
              <a:defRPr sz="5249"/>
            </a:lvl3pPr>
            <a:lvl4pPr marL="4664165" indent="0">
              <a:buNone/>
              <a:defRPr sz="4833"/>
            </a:lvl4pPr>
            <a:lvl5pPr marL="6218894" indent="0">
              <a:buNone/>
              <a:defRPr sz="4833"/>
            </a:lvl5pPr>
            <a:lvl6pPr marL="7773612" indent="0">
              <a:buNone/>
              <a:defRPr sz="4833"/>
            </a:lvl6pPr>
            <a:lvl7pPr marL="9328337" indent="0">
              <a:buNone/>
              <a:defRPr sz="4833"/>
            </a:lvl7pPr>
            <a:lvl8pPr marL="10883066" indent="0">
              <a:buNone/>
              <a:defRPr sz="4833"/>
            </a:lvl8pPr>
            <a:lvl9pPr marL="12437780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34274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982989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4725" indent="0">
              <a:buNone/>
              <a:defRPr sz="6914" b="1"/>
            </a:lvl2pPr>
            <a:lvl3pPr marL="3109447" indent="0">
              <a:buNone/>
              <a:defRPr sz="6082" b="1"/>
            </a:lvl3pPr>
            <a:lvl4pPr marL="4664165" indent="0">
              <a:buNone/>
              <a:defRPr sz="5249" b="1"/>
            </a:lvl4pPr>
            <a:lvl5pPr marL="6218894" indent="0">
              <a:buNone/>
              <a:defRPr sz="5249" b="1"/>
            </a:lvl5pPr>
            <a:lvl6pPr marL="7773612" indent="0">
              <a:buNone/>
              <a:defRPr sz="5249" b="1"/>
            </a:lvl6pPr>
            <a:lvl7pPr marL="9328337" indent="0">
              <a:buNone/>
              <a:defRPr sz="5249" b="1"/>
            </a:lvl7pPr>
            <a:lvl8pPr marL="10883066" indent="0">
              <a:buNone/>
              <a:defRPr sz="5249" b="1"/>
            </a:lvl8pPr>
            <a:lvl9pPr marL="1243778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8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4725" indent="0">
              <a:buNone/>
              <a:defRPr sz="6914" b="1"/>
            </a:lvl2pPr>
            <a:lvl3pPr marL="3109447" indent="0">
              <a:buNone/>
              <a:defRPr sz="6082" b="1"/>
            </a:lvl3pPr>
            <a:lvl4pPr marL="4664165" indent="0">
              <a:buNone/>
              <a:defRPr sz="5249" b="1"/>
            </a:lvl4pPr>
            <a:lvl5pPr marL="6218894" indent="0">
              <a:buNone/>
              <a:defRPr sz="5249" b="1"/>
            </a:lvl5pPr>
            <a:lvl6pPr marL="7773612" indent="0">
              <a:buNone/>
              <a:defRPr sz="5249" b="1"/>
            </a:lvl6pPr>
            <a:lvl7pPr marL="9328337" indent="0">
              <a:buNone/>
              <a:defRPr sz="5249" b="1"/>
            </a:lvl7pPr>
            <a:lvl8pPr marL="10883066" indent="0">
              <a:buNone/>
              <a:defRPr sz="5249" b="1"/>
            </a:lvl8pPr>
            <a:lvl9pPr marL="1243778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8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642115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86129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" name="Picture 3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279754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1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9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1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4725" indent="0">
              <a:buNone/>
              <a:defRPr sz="4164"/>
            </a:lvl2pPr>
            <a:lvl3pPr marL="3109447" indent="0">
              <a:buNone/>
              <a:defRPr sz="3333"/>
            </a:lvl3pPr>
            <a:lvl4pPr marL="4664165" indent="0">
              <a:buNone/>
              <a:defRPr sz="3166"/>
            </a:lvl4pPr>
            <a:lvl5pPr marL="6218894" indent="0">
              <a:buNone/>
              <a:defRPr sz="3166"/>
            </a:lvl5pPr>
            <a:lvl6pPr marL="7773612" indent="0">
              <a:buNone/>
              <a:defRPr sz="3166"/>
            </a:lvl6pPr>
            <a:lvl7pPr marL="9328337" indent="0">
              <a:buNone/>
              <a:defRPr sz="3166"/>
            </a:lvl7pPr>
            <a:lvl8pPr marL="10883066" indent="0">
              <a:buNone/>
              <a:defRPr sz="3166"/>
            </a:lvl8pPr>
            <a:lvl9pPr marL="1243778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102103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4725" indent="0">
              <a:buNone/>
              <a:defRPr sz="9413"/>
            </a:lvl2pPr>
            <a:lvl3pPr marL="3109447" indent="0">
              <a:buNone/>
              <a:defRPr sz="8332"/>
            </a:lvl3pPr>
            <a:lvl4pPr marL="4664165" indent="0">
              <a:buNone/>
              <a:defRPr sz="6914"/>
            </a:lvl4pPr>
            <a:lvl5pPr marL="6218894" indent="0">
              <a:buNone/>
              <a:defRPr sz="6914"/>
            </a:lvl5pPr>
            <a:lvl6pPr marL="7773612" indent="0">
              <a:buNone/>
              <a:defRPr sz="6914"/>
            </a:lvl6pPr>
            <a:lvl7pPr marL="9328337" indent="0">
              <a:buNone/>
              <a:defRPr sz="6914"/>
            </a:lvl7pPr>
            <a:lvl8pPr marL="10883066" indent="0">
              <a:buNone/>
              <a:defRPr sz="6914"/>
            </a:lvl8pPr>
            <a:lvl9pPr marL="12437780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4725" indent="0">
              <a:buNone/>
              <a:defRPr sz="4164"/>
            </a:lvl2pPr>
            <a:lvl3pPr marL="3109447" indent="0">
              <a:buNone/>
              <a:defRPr sz="3333"/>
            </a:lvl3pPr>
            <a:lvl4pPr marL="4664165" indent="0">
              <a:buNone/>
              <a:defRPr sz="3166"/>
            </a:lvl4pPr>
            <a:lvl5pPr marL="6218894" indent="0">
              <a:buNone/>
              <a:defRPr sz="3166"/>
            </a:lvl5pPr>
            <a:lvl6pPr marL="7773612" indent="0">
              <a:buNone/>
              <a:defRPr sz="3166"/>
            </a:lvl6pPr>
            <a:lvl7pPr marL="9328337" indent="0">
              <a:buNone/>
              <a:defRPr sz="3166"/>
            </a:lvl7pPr>
            <a:lvl8pPr marL="10883066" indent="0">
              <a:buNone/>
              <a:defRPr sz="3166"/>
            </a:lvl8pPr>
            <a:lvl9pPr marL="1243778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001036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413173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775042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928" tIns="155454" rIns="310928" bIns="155454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28" tIns="155454" rIns="310928" bIns="15545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28" tIns="155454" rIns="310928" bIns="15545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163" tIns="186570" rIns="373163" bIns="18657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317085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408796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52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4360" indent="0">
              <a:buNone/>
              <a:defRPr sz="6082"/>
            </a:lvl2pPr>
            <a:lvl3pPr marL="3108725" indent="0">
              <a:buNone/>
              <a:defRPr sz="5249"/>
            </a:lvl3pPr>
            <a:lvl4pPr marL="4663077" indent="0">
              <a:buNone/>
              <a:defRPr sz="4833"/>
            </a:lvl4pPr>
            <a:lvl5pPr marL="6217441" indent="0">
              <a:buNone/>
              <a:defRPr sz="4833"/>
            </a:lvl5pPr>
            <a:lvl6pPr marL="7771800" indent="0">
              <a:buNone/>
              <a:defRPr sz="4833"/>
            </a:lvl6pPr>
            <a:lvl7pPr marL="9326164" indent="0">
              <a:buNone/>
              <a:defRPr sz="4833"/>
            </a:lvl7pPr>
            <a:lvl8pPr marL="10880527" indent="0">
              <a:buNone/>
              <a:defRPr sz="4833"/>
            </a:lvl8pPr>
            <a:lvl9pPr marL="12434880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163204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064872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4360" indent="0">
              <a:buNone/>
              <a:defRPr sz="6914" b="1"/>
            </a:lvl2pPr>
            <a:lvl3pPr marL="3108725" indent="0">
              <a:buNone/>
              <a:defRPr sz="6082" b="1"/>
            </a:lvl3pPr>
            <a:lvl4pPr marL="4663077" indent="0">
              <a:buNone/>
              <a:defRPr sz="5249" b="1"/>
            </a:lvl4pPr>
            <a:lvl5pPr marL="6217441" indent="0">
              <a:buNone/>
              <a:defRPr sz="5249" b="1"/>
            </a:lvl5pPr>
            <a:lvl6pPr marL="7771800" indent="0">
              <a:buNone/>
              <a:defRPr sz="5249" b="1"/>
            </a:lvl6pPr>
            <a:lvl7pPr marL="9326164" indent="0">
              <a:buNone/>
              <a:defRPr sz="5249" b="1"/>
            </a:lvl7pPr>
            <a:lvl8pPr marL="10880527" indent="0">
              <a:buNone/>
              <a:defRPr sz="5249" b="1"/>
            </a:lvl8pPr>
            <a:lvl9pPr marL="1243488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9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4360" indent="0">
              <a:buNone/>
              <a:defRPr sz="6914" b="1"/>
            </a:lvl2pPr>
            <a:lvl3pPr marL="3108725" indent="0">
              <a:buNone/>
              <a:defRPr sz="6082" b="1"/>
            </a:lvl3pPr>
            <a:lvl4pPr marL="4663077" indent="0">
              <a:buNone/>
              <a:defRPr sz="5249" b="1"/>
            </a:lvl4pPr>
            <a:lvl5pPr marL="6217441" indent="0">
              <a:buNone/>
              <a:defRPr sz="5249" b="1"/>
            </a:lvl5pPr>
            <a:lvl6pPr marL="7771800" indent="0">
              <a:buNone/>
              <a:defRPr sz="5249" b="1"/>
            </a:lvl6pPr>
            <a:lvl7pPr marL="9326164" indent="0">
              <a:buNone/>
              <a:defRPr sz="5249" b="1"/>
            </a:lvl7pPr>
            <a:lvl8pPr marL="10880527" indent="0">
              <a:buNone/>
              <a:defRPr sz="5249" b="1"/>
            </a:lvl8pPr>
            <a:lvl9pPr marL="1243488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9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915837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787085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419066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2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1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2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4360" indent="0">
              <a:buNone/>
              <a:defRPr sz="4164"/>
            </a:lvl2pPr>
            <a:lvl3pPr marL="3108725" indent="0">
              <a:buNone/>
              <a:defRPr sz="3333"/>
            </a:lvl3pPr>
            <a:lvl4pPr marL="4663077" indent="0">
              <a:buNone/>
              <a:defRPr sz="3166"/>
            </a:lvl4pPr>
            <a:lvl5pPr marL="6217441" indent="0">
              <a:buNone/>
              <a:defRPr sz="3166"/>
            </a:lvl5pPr>
            <a:lvl6pPr marL="7771800" indent="0">
              <a:buNone/>
              <a:defRPr sz="3166"/>
            </a:lvl6pPr>
            <a:lvl7pPr marL="9326164" indent="0">
              <a:buNone/>
              <a:defRPr sz="3166"/>
            </a:lvl7pPr>
            <a:lvl8pPr marL="10880527" indent="0">
              <a:buNone/>
              <a:defRPr sz="3166"/>
            </a:lvl8pPr>
            <a:lvl9pPr marL="1243488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744549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4360" indent="0">
              <a:buNone/>
              <a:defRPr sz="9413"/>
            </a:lvl2pPr>
            <a:lvl3pPr marL="3108725" indent="0">
              <a:buNone/>
              <a:defRPr sz="8332"/>
            </a:lvl3pPr>
            <a:lvl4pPr marL="4663077" indent="0">
              <a:buNone/>
              <a:defRPr sz="6914"/>
            </a:lvl4pPr>
            <a:lvl5pPr marL="6217441" indent="0">
              <a:buNone/>
              <a:defRPr sz="6914"/>
            </a:lvl5pPr>
            <a:lvl6pPr marL="7771800" indent="0">
              <a:buNone/>
              <a:defRPr sz="6914"/>
            </a:lvl6pPr>
            <a:lvl7pPr marL="9326164" indent="0">
              <a:buNone/>
              <a:defRPr sz="6914"/>
            </a:lvl7pPr>
            <a:lvl8pPr marL="10880527" indent="0">
              <a:buNone/>
              <a:defRPr sz="6914"/>
            </a:lvl8pPr>
            <a:lvl9pPr marL="12434880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4360" indent="0">
              <a:buNone/>
              <a:defRPr sz="4164"/>
            </a:lvl2pPr>
            <a:lvl3pPr marL="3108725" indent="0">
              <a:buNone/>
              <a:defRPr sz="3333"/>
            </a:lvl3pPr>
            <a:lvl4pPr marL="4663077" indent="0">
              <a:buNone/>
              <a:defRPr sz="3166"/>
            </a:lvl4pPr>
            <a:lvl5pPr marL="6217441" indent="0">
              <a:buNone/>
              <a:defRPr sz="3166"/>
            </a:lvl5pPr>
            <a:lvl6pPr marL="7771800" indent="0">
              <a:buNone/>
              <a:defRPr sz="3166"/>
            </a:lvl6pPr>
            <a:lvl7pPr marL="9326164" indent="0">
              <a:buNone/>
              <a:defRPr sz="3166"/>
            </a:lvl7pPr>
            <a:lvl8pPr marL="10880527" indent="0">
              <a:buNone/>
              <a:defRPr sz="3166"/>
            </a:lvl8pPr>
            <a:lvl9pPr marL="1243488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064928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950533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662553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855" tIns="155421" rIns="310855" bIns="15542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855" tIns="155421" rIns="310855" bIns="1554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855" tIns="155421" rIns="310855" bIns="1554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075" tIns="186530" rIns="373075" bIns="18653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125100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193614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67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3997" indent="0">
              <a:buNone/>
              <a:defRPr sz="6082"/>
            </a:lvl2pPr>
            <a:lvl3pPr marL="3107997" indent="0">
              <a:buNone/>
              <a:defRPr sz="5249"/>
            </a:lvl3pPr>
            <a:lvl4pPr marL="4661992" indent="0">
              <a:buNone/>
              <a:defRPr sz="4833"/>
            </a:lvl4pPr>
            <a:lvl5pPr marL="6215991" indent="0">
              <a:buNone/>
              <a:defRPr sz="4833"/>
            </a:lvl5pPr>
            <a:lvl6pPr marL="7769989" indent="0">
              <a:buNone/>
              <a:defRPr sz="4833"/>
            </a:lvl6pPr>
            <a:lvl7pPr marL="9323985" indent="0">
              <a:buNone/>
              <a:defRPr sz="4833"/>
            </a:lvl7pPr>
            <a:lvl8pPr marL="10877990" indent="0">
              <a:buNone/>
              <a:defRPr sz="4833"/>
            </a:lvl8pPr>
            <a:lvl9pPr marL="12431983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629052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262572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3997" indent="0">
              <a:buNone/>
              <a:defRPr sz="6914" b="1"/>
            </a:lvl2pPr>
            <a:lvl3pPr marL="3107997" indent="0">
              <a:buNone/>
              <a:defRPr sz="6082" b="1"/>
            </a:lvl3pPr>
            <a:lvl4pPr marL="4661992" indent="0">
              <a:buNone/>
              <a:defRPr sz="5249" b="1"/>
            </a:lvl4pPr>
            <a:lvl5pPr marL="6215991" indent="0">
              <a:buNone/>
              <a:defRPr sz="5249" b="1"/>
            </a:lvl5pPr>
            <a:lvl6pPr marL="7769989" indent="0">
              <a:buNone/>
              <a:defRPr sz="5249" b="1"/>
            </a:lvl6pPr>
            <a:lvl7pPr marL="9323985" indent="0">
              <a:buNone/>
              <a:defRPr sz="5249" b="1"/>
            </a:lvl7pPr>
            <a:lvl8pPr marL="10877990" indent="0">
              <a:buNone/>
              <a:defRPr sz="5249" b="1"/>
            </a:lvl8pPr>
            <a:lvl9pPr marL="1243198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9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3997" indent="0">
              <a:buNone/>
              <a:defRPr sz="6914" b="1"/>
            </a:lvl2pPr>
            <a:lvl3pPr marL="3107997" indent="0">
              <a:buNone/>
              <a:defRPr sz="6082" b="1"/>
            </a:lvl3pPr>
            <a:lvl4pPr marL="4661992" indent="0">
              <a:buNone/>
              <a:defRPr sz="5249" b="1"/>
            </a:lvl4pPr>
            <a:lvl5pPr marL="6215991" indent="0">
              <a:buNone/>
              <a:defRPr sz="5249" b="1"/>
            </a:lvl5pPr>
            <a:lvl6pPr marL="7769989" indent="0">
              <a:buNone/>
              <a:defRPr sz="5249" b="1"/>
            </a:lvl6pPr>
            <a:lvl7pPr marL="9323985" indent="0">
              <a:buNone/>
              <a:defRPr sz="5249" b="1"/>
            </a:lvl7pPr>
            <a:lvl8pPr marL="10877990" indent="0">
              <a:buNone/>
              <a:defRPr sz="5249" b="1"/>
            </a:lvl8pPr>
            <a:lvl9pPr marL="1243198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9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129093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91756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938128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28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3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28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3997" indent="0">
              <a:buNone/>
              <a:defRPr sz="4164"/>
            </a:lvl2pPr>
            <a:lvl3pPr marL="3107997" indent="0">
              <a:buNone/>
              <a:defRPr sz="3333"/>
            </a:lvl3pPr>
            <a:lvl4pPr marL="4661992" indent="0">
              <a:buNone/>
              <a:defRPr sz="3166"/>
            </a:lvl4pPr>
            <a:lvl5pPr marL="6215991" indent="0">
              <a:buNone/>
              <a:defRPr sz="3166"/>
            </a:lvl5pPr>
            <a:lvl6pPr marL="7769989" indent="0">
              <a:buNone/>
              <a:defRPr sz="3166"/>
            </a:lvl6pPr>
            <a:lvl7pPr marL="9323985" indent="0">
              <a:buNone/>
              <a:defRPr sz="3166"/>
            </a:lvl7pPr>
            <a:lvl8pPr marL="10877990" indent="0">
              <a:buNone/>
              <a:defRPr sz="3166"/>
            </a:lvl8pPr>
            <a:lvl9pPr marL="1243198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763833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3997" indent="0">
              <a:buNone/>
              <a:defRPr sz="9413"/>
            </a:lvl2pPr>
            <a:lvl3pPr marL="3107997" indent="0">
              <a:buNone/>
              <a:defRPr sz="8332"/>
            </a:lvl3pPr>
            <a:lvl4pPr marL="4661992" indent="0">
              <a:buNone/>
              <a:defRPr sz="6914"/>
            </a:lvl4pPr>
            <a:lvl5pPr marL="6215991" indent="0">
              <a:buNone/>
              <a:defRPr sz="6914"/>
            </a:lvl5pPr>
            <a:lvl6pPr marL="7769989" indent="0">
              <a:buNone/>
              <a:defRPr sz="6914"/>
            </a:lvl6pPr>
            <a:lvl7pPr marL="9323985" indent="0">
              <a:buNone/>
              <a:defRPr sz="6914"/>
            </a:lvl7pPr>
            <a:lvl8pPr marL="10877990" indent="0">
              <a:buNone/>
              <a:defRPr sz="6914"/>
            </a:lvl8pPr>
            <a:lvl9pPr marL="12431983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3997" indent="0">
              <a:buNone/>
              <a:defRPr sz="4164"/>
            </a:lvl2pPr>
            <a:lvl3pPr marL="3107997" indent="0">
              <a:buNone/>
              <a:defRPr sz="3333"/>
            </a:lvl3pPr>
            <a:lvl4pPr marL="4661992" indent="0">
              <a:buNone/>
              <a:defRPr sz="3166"/>
            </a:lvl4pPr>
            <a:lvl5pPr marL="6215991" indent="0">
              <a:buNone/>
              <a:defRPr sz="3166"/>
            </a:lvl5pPr>
            <a:lvl6pPr marL="7769989" indent="0">
              <a:buNone/>
              <a:defRPr sz="3166"/>
            </a:lvl6pPr>
            <a:lvl7pPr marL="9323985" indent="0">
              <a:buNone/>
              <a:defRPr sz="3166"/>
            </a:lvl7pPr>
            <a:lvl8pPr marL="10877990" indent="0">
              <a:buNone/>
              <a:defRPr sz="3166"/>
            </a:lvl8pPr>
            <a:lvl9pPr marL="1243198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63015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983336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723806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784" tIns="155384" rIns="310784" bIns="155384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784" tIns="155384" rIns="310784" bIns="15538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784" tIns="155384" rIns="310784" bIns="15538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990" tIns="186485" rIns="372990" bIns="18648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065558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931862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83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3637" indent="0">
              <a:buNone/>
              <a:defRPr sz="6082"/>
            </a:lvl2pPr>
            <a:lvl3pPr marL="3107274" indent="0">
              <a:buNone/>
              <a:defRPr sz="5249"/>
            </a:lvl3pPr>
            <a:lvl4pPr marL="4660904" indent="0">
              <a:buNone/>
              <a:defRPr sz="4833"/>
            </a:lvl4pPr>
            <a:lvl5pPr marL="6214542" indent="0">
              <a:buNone/>
              <a:defRPr sz="4833"/>
            </a:lvl5pPr>
            <a:lvl6pPr marL="7768179" indent="0">
              <a:buNone/>
              <a:defRPr sz="4833"/>
            </a:lvl6pPr>
            <a:lvl7pPr marL="9321810" indent="0">
              <a:buNone/>
              <a:defRPr sz="4833"/>
            </a:lvl7pPr>
            <a:lvl8pPr marL="10875456" indent="0">
              <a:buNone/>
              <a:defRPr sz="4833"/>
            </a:lvl8pPr>
            <a:lvl9pPr marL="12429081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554454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690322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3637" indent="0">
              <a:buNone/>
              <a:defRPr sz="6914" b="1"/>
            </a:lvl2pPr>
            <a:lvl3pPr marL="3107274" indent="0">
              <a:buNone/>
              <a:defRPr sz="6082" b="1"/>
            </a:lvl3pPr>
            <a:lvl4pPr marL="4660904" indent="0">
              <a:buNone/>
              <a:defRPr sz="5249" b="1"/>
            </a:lvl4pPr>
            <a:lvl5pPr marL="6214542" indent="0">
              <a:buNone/>
              <a:defRPr sz="5249" b="1"/>
            </a:lvl5pPr>
            <a:lvl6pPr marL="7768179" indent="0">
              <a:buNone/>
              <a:defRPr sz="5249" b="1"/>
            </a:lvl6pPr>
            <a:lvl7pPr marL="9321810" indent="0">
              <a:buNone/>
              <a:defRPr sz="5249" b="1"/>
            </a:lvl7pPr>
            <a:lvl8pPr marL="10875456" indent="0">
              <a:buNone/>
              <a:defRPr sz="5249" b="1"/>
            </a:lvl8pPr>
            <a:lvl9pPr marL="1242908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0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3637" indent="0">
              <a:buNone/>
              <a:defRPr sz="6914" b="1"/>
            </a:lvl2pPr>
            <a:lvl3pPr marL="3107274" indent="0">
              <a:buNone/>
              <a:defRPr sz="6082" b="1"/>
            </a:lvl3pPr>
            <a:lvl4pPr marL="4660904" indent="0">
              <a:buNone/>
              <a:defRPr sz="5249" b="1"/>
            </a:lvl4pPr>
            <a:lvl5pPr marL="6214542" indent="0">
              <a:buNone/>
              <a:defRPr sz="5249" b="1"/>
            </a:lvl5pPr>
            <a:lvl6pPr marL="7768179" indent="0">
              <a:buNone/>
              <a:defRPr sz="5249" b="1"/>
            </a:lvl6pPr>
            <a:lvl7pPr marL="9321810" indent="0">
              <a:buNone/>
              <a:defRPr sz="5249" b="1"/>
            </a:lvl7pPr>
            <a:lvl8pPr marL="10875456" indent="0">
              <a:buNone/>
              <a:defRPr sz="5249" b="1"/>
            </a:lvl8pPr>
            <a:lvl9pPr marL="1242908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0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938124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463241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492639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28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4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28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3637" indent="0">
              <a:buNone/>
              <a:defRPr sz="4164"/>
            </a:lvl2pPr>
            <a:lvl3pPr marL="3107274" indent="0">
              <a:buNone/>
              <a:defRPr sz="3333"/>
            </a:lvl3pPr>
            <a:lvl4pPr marL="4660904" indent="0">
              <a:buNone/>
              <a:defRPr sz="3166"/>
            </a:lvl4pPr>
            <a:lvl5pPr marL="6214542" indent="0">
              <a:buNone/>
              <a:defRPr sz="3166"/>
            </a:lvl5pPr>
            <a:lvl6pPr marL="7768179" indent="0">
              <a:buNone/>
              <a:defRPr sz="3166"/>
            </a:lvl6pPr>
            <a:lvl7pPr marL="9321810" indent="0">
              <a:buNone/>
              <a:defRPr sz="3166"/>
            </a:lvl7pPr>
            <a:lvl8pPr marL="10875456" indent="0">
              <a:buNone/>
              <a:defRPr sz="3166"/>
            </a:lvl8pPr>
            <a:lvl9pPr marL="1242908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684470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3637" indent="0">
              <a:buNone/>
              <a:defRPr sz="9413"/>
            </a:lvl2pPr>
            <a:lvl3pPr marL="3107274" indent="0">
              <a:buNone/>
              <a:defRPr sz="8332"/>
            </a:lvl3pPr>
            <a:lvl4pPr marL="4660904" indent="0">
              <a:buNone/>
              <a:defRPr sz="6914"/>
            </a:lvl4pPr>
            <a:lvl5pPr marL="6214542" indent="0">
              <a:buNone/>
              <a:defRPr sz="6914"/>
            </a:lvl5pPr>
            <a:lvl6pPr marL="7768179" indent="0">
              <a:buNone/>
              <a:defRPr sz="6914"/>
            </a:lvl6pPr>
            <a:lvl7pPr marL="9321810" indent="0">
              <a:buNone/>
              <a:defRPr sz="6914"/>
            </a:lvl7pPr>
            <a:lvl8pPr marL="10875456" indent="0">
              <a:buNone/>
              <a:defRPr sz="6914"/>
            </a:lvl8pPr>
            <a:lvl9pPr marL="12429081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3637" indent="0">
              <a:buNone/>
              <a:defRPr sz="4164"/>
            </a:lvl2pPr>
            <a:lvl3pPr marL="3107274" indent="0">
              <a:buNone/>
              <a:defRPr sz="3333"/>
            </a:lvl3pPr>
            <a:lvl4pPr marL="4660904" indent="0">
              <a:buNone/>
              <a:defRPr sz="3166"/>
            </a:lvl4pPr>
            <a:lvl5pPr marL="6214542" indent="0">
              <a:buNone/>
              <a:defRPr sz="3166"/>
            </a:lvl5pPr>
            <a:lvl6pPr marL="7768179" indent="0">
              <a:buNone/>
              <a:defRPr sz="3166"/>
            </a:lvl6pPr>
            <a:lvl7pPr marL="9321810" indent="0">
              <a:buNone/>
              <a:defRPr sz="3166"/>
            </a:lvl7pPr>
            <a:lvl8pPr marL="10875456" indent="0">
              <a:buNone/>
              <a:defRPr sz="3166"/>
            </a:lvl8pPr>
            <a:lvl9pPr marL="1242908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175448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389649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182819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 algn="ctr"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 dirty="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905" tIns="186438" rIns="372905" bIns="186438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884008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2275980" indent="-1105624">
              <a:buFont typeface="Wingdings" charset="2"/>
              <a:buChar char="q"/>
              <a:defRPr/>
            </a:lvl2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720090" y="4770149"/>
            <a:ext cx="2712339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506674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99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3275" indent="0">
              <a:buNone/>
              <a:defRPr sz="6082"/>
            </a:lvl2pPr>
            <a:lvl3pPr marL="3106546" indent="0">
              <a:buNone/>
              <a:defRPr sz="5249"/>
            </a:lvl3pPr>
            <a:lvl4pPr marL="4659820" indent="0">
              <a:buNone/>
              <a:defRPr sz="4833"/>
            </a:lvl4pPr>
            <a:lvl5pPr marL="6213091" indent="0">
              <a:buNone/>
              <a:defRPr sz="4833"/>
            </a:lvl5pPr>
            <a:lvl6pPr marL="7766368" indent="0">
              <a:buNone/>
              <a:defRPr sz="4833"/>
            </a:lvl6pPr>
            <a:lvl7pPr marL="9319639" indent="0">
              <a:buNone/>
              <a:defRPr sz="4833"/>
            </a:lvl7pPr>
            <a:lvl8pPr marL="10872919" indent="0">
              <a:buNone/>
              <a:defRPr sz="4833"/>
            </a:lvl8pPr>
            <a:lvl9pPr marL="12426182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317086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20090" y="4770149"/>
            <a:ext cx="2712339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732925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3275" indent="0">
              <a:buNone/>
              <a:defRPr sz="6914" b="1"/>
            </a:lvl2pPr>
            <a:lvl3pPr marL="3106546" indent="0">
              <a:buNone/>
              <a:defRPr sz="6082" b="1"/>
            </a:lvl3pPr>
            <a:lvl4pPr marL="4659820" indent="0">
              <a:buNone/>
              <a:defRPr sz="5249" b="1"/>
            </a:lvl4pPr>
            <a:lvl5pPr marL="6213091" indent="0">
              <a:buNone/>
              <a:defRPr sz="5249" b="1"/>
            </a:lvl5pPr>
            <a:lvl6pPr marL="7766368" indent="0">
              <a:buNone/>
              <a:defRPr sz="5249" b="1"/>
            </a:lvl6pPr>
            <a:lvl7pPr marL="9319639" indent="0">
              <a:buNone/>
              <a:defRPr sz="5249" b="1"/>
            </a:lvl7pPr>
            <a:lvl8pPr marL="10872919" indent="0">
              <a:buNone/>
              <a:defRPr sz="5249" b="1"/>
            </a:lvl8pPr>
            <a:lvl9pPr marL="1242618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0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3275" indent="0">
              <a:buNone/>
              <a:defRPr sz="6914" b="1"/>
            </a:lvl2pPr>
            <a:lvl3pPr marL="3106546" indent="0">
              <a:buNone/>
              <a:defRPr sz="6082" b="1"/>
            </a:lvl3pPr>
            <a:lvl4pPr marL="4659820" indent="0">
              <a:buNone/>
              <a:defRPr sz="5249" b="1"/>
            </a:lvl4pPr>
            <a:lvl5pPr marL="6213091" indent="0">
              <a:buNone/>
              <a:defRPr sz="5249" b="1"/>
            </a:lvl5pPr>
            <a:lvl6pPr marL="7766368" indent="0">
              <a:buNone/>
              <a:defRPr sz="5249" b="1"/>
            </a:lvl6pPr>
            <a:lvl7pPr marL="9319639" indent="0">
              <a:buNone/>
              <a:defRPr sz="5249" b="1"/>
            </a:lvl7pPr>
            <a:lvl8pPr marL="10872919" indent="0">
              <a:buNone/>
              <a:defRPr sz="5249" b="1"/>
            </a:lvl8pPr>
            <a:lvl9pPr marL="1242618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0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192995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581576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874631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3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6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3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3275" indent="0">
              <a:buNone/>
              <a:defRPr sz="4164"/>
            </a:lvl2pPr>
            <a:lvl3pPr marL="3106546" indent="0">
              <a:buNone/>
              <a:defRPr sz="3333"/>
            </a:lvl3pPr>
            <a:lvl4pPr marL="4659820" indent="0">
              <a:buNone/>
              <a:defRPr sz="3166"/>
            </a:lvl4pPr>
            <a:lvl5pPr marL="6213091" indent="0">
              <a:buNone/>
              <a:defRPr sz="3166"/>
            </a:lvl5pPr>
            <a:lvl6pPr marL="7766368" indent="0">
              <a:buNone/>
              <a:defRPr sz="3166"/>
            </a:lvl6pPr>
            <a:lvl7pPr marL="9319639" indent="0">
              <a:buNone/>
              <a:defRPr sz="3166"/>
            </a:lvl7pPr>
            <a:lvl8pPr marL="10872919" indent="0">
              <a:buNone/>
              <a:defRPr sz="3166"/>
            </a:lvl8pPr>
            <a:lvl9pPr marL="1242618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816480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3275" indent="0">
              <a:buNone/>
              <a:defRPr sz="9413"/>
            </a:lvl2pPr>
            <a:lvl3pPr marL="3106546" indent="0">
              <a:buNone/>
              <a:defRPr sz="8332"/>
            </a:lvl3pPr>
            <a:lvl4pPr marL="4659820" indent="0">
              <a:buNone/>
              <a:defRPr sz="6914"/>
            </a:lvl4pPr>
            <a:lvl5pPr marL="6213091" indent="0">
              <a:buNone/>
              <a:defRPr sz="6914"/>
            </a:lvl5pPr>
            <a:lvl6pPr marL="7766368" indent="0">
              <a:buNone/>
              <a:defRPr sz="6914"/>
            </a:lvl6pPr>
            <a:lvl7pPr marL="9319639" indent="0">
              <a:buNone/>
              <a:defRPr sz="6914"/>
            </a:lvl7pPr>
            <a:lvl8pPr marL="10872919" indent="0">
              <a:buNone/>
              <a:defRPr sz="6914"/>
            </a:lvl8pPr>
            <a:lvl9pPr marL="12426182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3275" indent="0">
              <a:buNone/>
              <a:defRPr sz="4164"/>
            </a:lvl2pPr>
            <a:lvl3pPr marL="3106546" indent="0">
              <a:buNone/>
              <a:defRPr sz="3333"/>
            </a:lvl3pPr>
            <a:lvl4pPr marL="4659820" indent="0">
              <a:buNone/>
              <a:defRPr sz="3166"/>
            </a:lvl4pPr>
            <a:lvl5pPr marL="6213091" indent="0">
              <a:buNone/>
              <a:defRPr sz="3166"/>
            </a:lvl5pPr>
            <a:lvl6pPr marL="7766368" indent="0">
              <a:buNone/>
              <a:defRPr sz="3166"/>
            </a:lvl6pPr>
            <a:lvl7pPr marL="9319639" indent="0">
              <a:buNone/>
              <a:defRPr sz="3166"/>
            </a:lvl7pPr>
            <a:lvl8pPr marL="10872919" indent="0">
              <a:buNone/>
              <a:defRPr sz="3166"/>
            </a:lvl8pPr>
            <a:lvl9pPr marL="1242618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009051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497700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587398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ack&amp;w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0672"/>
          <a:stretch>
            <a:fillRect/>
          </a:stretch>
        </p:blipFill>
        <p:spPr>
          <a:xfrm>
            <a:off x="-2" y="5"/>
            <a:ext cx="28803602" cy="359997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7464" y="2462974"/>
            <a:ext cx="24483061" cy="6867312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7505" y="10191610"/>
            <a:ext cx="15778675" cy="9199933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 algn="l">
              <a:buNone/>
              <a:defRPr sz="9413">
                <a:solidFill>
                  <a:schemeClr val="accent1"/>
                </a:solidFill>
                <a:latin typeface="Arial"/>
              </a:defRPr>
            </a:lvl1pPr>
            <a:lvl2pPr marL="155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105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58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2116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64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317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870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423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-2" y="31325916"/>
            <a:ext cx="28803602" cy="4673825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10642" tIns="155309" rIns="310642" bIns="155309" rtlCol="0" anchor="ctr"/>
          <a:lstStyle/>
          <a:p>
            <a:pPr algn="ctr" defTabSz="1552913"/>
            <a:endParaRPr lang="en-US" sz="6082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" name="Picture 8" descr="ecelogorb.psd"/>
          <p:cNvPicPr>
            <a:picLocks noChangeAspect="1"/>
          </p:cNvPicPr>
          <p:nvPr userDrawn="1"/>
        </p:nvPicPr>
        <p:blipFill>
          <a:blip r:embed="rId3" cstate="screen">
            <a:lum brigh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528" y="31917068"/>
            <a:ext cx="10316814" cy="3438483"/>
          </a:xfrm>
          <a:prstGeom prst="rect">
            <a:avLst/>
          </a:prstGeom>
          <a:effectLst/>
        </p:spPr>
      </p:pic>
      <p:pic>
        <p:nvPicPr>
          <p:cNvPr id="10" name="Picture 9" descr="CMU_logo_horiz_black.eps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6091854" y="32856708"/>
            <a:ext cx="12271889" cy="186042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3090436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912"/>
            <a:ext cx="25923241" cy="280484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7" y="5666666"/>
            <a:ext cx="25923241" cy="26491475"/>
          </a:xfrm>
          <a:prstGeom prst="rect">
            <a:avLst/>
          </a:prstGeom>
        </p:spPr>
        <p:txBody>
          <a:bodyPr lIns="372820" tIns="186395" rIns="372820" bIns="186395"/>
          <a:lstStyle>
            <a:lvl1pPr>
              <a:buFont typeface="Wingdings" charset="2"/>
              <a:buChar char="§"/>
              <a:defRPr sz="9413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8332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6914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6082">
                <a:latin typeface="Arial"/>
              </a:defRPr>
            </a:lvl4pPr>
            <a:lvl5pPr>
              <a:buFont typeface="Wingdings" charset="2"/>
              <a:buChar char="§"/>
              <a:defRPr sz="5249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56257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3"/>
            <a:ext cx="25923241" cy="27487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7" y="6285917"/>
            <a:ext cx="25923241" cy="23314116"/>
          </a:xfrm>
          <a:prstGeom prst="rect">
            <a:avLst/>
          </a:prstGeom>
        </p:spPr>
        <p:txBody>
          <a:bodyPr lIns="372820" tIns="186395" rIns="372820" bIns="186395">
            <a:normAutofit/>
          </a:bodyPr>
          <a:lstStyle>
            <a:lvl1pPr marL="0" indent="0" algn="l">
              <a:buNone/>
              <a:defRPr sz="9413">
                <a:solidFill>
                  <a:schemeClr val="accent2"/>
                </a:solidFill>
                <a:latin typeface="Arial"/>
              </a:defRPr>
            </a:lvl1pPr>
            <a:lvl2pPr marL="155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105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58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2116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64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317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870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423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69977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1440185" y="5666666"/>
            <a:ext cx="12721589" cy="26491475"/>
          </a:xfrm>
          <a:prstGeom prst="rect">
            <a:avLst/>
          </a:prstGeom>
        </p:spPr>
        <p:txBody>
          <a:bodyPr lIns="372820" tIns="186395" rIns="372820" bIns="186395"/>
          <a:lstStyle>
            <a:lvl1pPr>
              <a:buFont typeface="Wingdings" charset="2"/>
              <a:buChar char="§"/>
              <a:defRPr sz="9413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8332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6914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6082">
                <a:latin typeface="Arial"/>
              </a:defRPr>
            </a:lvl4pPr>
            <a:lvl5pPr>
              <a:buFont typeface="Wingdings" charset="2"/>
              <a:buChar char="§"/>
              <a:defRPr sz="5249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913"/>
            <a:ext cx="25923241" cy="2796405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14641839" y="5666666"/>
            <a:ext cx="12721589" cy="26491475"/>
          </a:xfrm>
          <a:prstGeom prst="rect">
            <a:avLst/>
          </a:prstGeom>
        </p:spPr>
        <p:txBody>
          <a:bodyPr lIns="372820" tIns="186395" rIns="372820" bIns="186395"/>
          <a:lstStyle>
            <a:lvl1pPr>
              <a:buFont typeface="Wingdings" charset="2"/>
              <a:buChar char="§"/>
              <a:defRPr sz="9413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8332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6914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6082">
                <a:latin typeface="Arial"/>
              </a:defRPr>
            </a:lvl4pPr>
            <a:lvl5pPr>
              <a:buFont typeface="Wingdings" charset="2"/>
              <a:buChar char="§"/>
              <a:defRPr sz="5249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76397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3"/>
            <a:ext cx="25923241" cy="27487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6143066"/>
            <a:ext cx="12726591" cy="5273773"/>
          </a:xfrm>
          <a:prstGeom prst="rect">
            <a:avLst/>
          </a:prstGeom>
        </p:spPr>
        <p:txBody>
          <a:bodyPr lIns="372820" tIns="186395" rIns="372820" bIns="186395" anchor="t"/>
          <a:lstStyle>
            <a:lvl1pPr marL="0" indent="0">
              <a:buNone/>
              <a:defRPr sz="8332" b="0">
                <a:solidFill>
                  <a:srgbClr val="606060"/>
                </a:solidFill>
                <a:latin typeface="Arial"/>
              </a:defRPr>
            </a:lvl1pPr>
            <a:lvl2pPr marL="1552913" indent="0">
              <a:buNone/>
              <a:defRPr sz="6914" b="1"/>
            </a:lvl2pPr>
            <a:lvl3pPr marL="3105824" indent="0">
              <a:buNone/>
              <a:defRPr sz="6082" b="1"/>
            </a:lvl3pPr>
            <a:lvl4pPr marL="4658733" indent="0">
              <a:buNone/>
              <a:defRPr sz="5249" b="1"/>
            </a:lvl4pPr>
            <a:lvl5pPr marL="6211643" indent="0">
              <a:buNone/>
              <a:defRPr sz="5249" b="1"/>
            </a:lvl5pPr>
            <a:lvl6pPr marL="7764556" indent="0">
              <a:buNone/>
              <a:defRPr sz="5249" b="1"/>
            </a:lvl6pPr>
            <a:lvl7pPr marL="9317462" indent="0">
              <a:buNone/>
              <a:defRPr sz="5249" b="1"/>
            </a:lvl7pPr>
            <a:lvl8pPr marL="10870379" indent="0">
              <a:buNone/>
              <a:defRPr sz="5249" b="1"/>
            </a:lvl8pPr>
            <a:lvl9pPr marL="1242328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00" y="6143066"/>
            <a:ext cx="12731591" cy="5273773"/>
          </a:xfrm>
          <a:prstGeom prst="rect">
            <a:avLst/>
          </a:prstGeom>
        </p:spPr>
        <p:txBody>
          <a:bodyPr lIns="372820" tIns="186395" rIns="372820" bIns="186395" anchor="t"/>
          <a:lstStyle>
            <a:lvl1pPr marL="0" indent="0">
              <a:buNone/>
              <a:defRPr sz="8332" b="0">
                <a:solidFill>
                  <a:srgbClr val="606060"/>
                </a:solidFill>
                <a:latin typeface="Arial"/>
              </a:defRPr>
            </a:lvl1pPr>
            <a:lvl2pPr marL="1552913" indent="0">
              <a:buNone/>
              <a:defRPr sz="6914" b="1"/>
            </a:lvl2pPr>
            <a:lvl3pPr marL="3105824" indent="0">
              <a:buNone/>
              <a:defRPr sz="6082" b="1"/>
            </a:lvl3pPr>
            <a:lvl4pPr marL="4658733" indent="0">
              <a:buNone/>
              <a:defRPr sz="5249" b="1"/>
            </a:lvl4pPr>
            <a:lvl5pPr marL="6211643" indent="0">
              <a:buNone/>
              <a:defRPr sz="5249" b="1"/>
            </a:lvl5pPr>
            <a:lvl6pPr marL="7764556" indent="0">
              <a:buNone/>
              <a:defRPr sz="5249" b="1"/>
            </a:lvl6pPr>
            <a:lvl7pPr marL="9317462" indent="0">
              <a:buNone/>
              <a:defRPr sz="5249" b="1"/>
            </a:lvl7pPr>
            <a:lvl8pPr marL="10870379" indent="0">
              <a:buNone/>
              <a:defRPr sz="5249" b="1"/>
            </a:lvl8pPr>
            <a:lvl9pPr marL="1242328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440196" y="11416591"/>
            <a:ext cx="12726591" cy="20491518"/>
          </a:xfrm>
          <a:prstGeom prst="rect">
            <a:avLst/>
          </a:prstGeom>
        </p:spPr>
        <p:txBody>
          <a:bodyPr vert="horz" lIns="372820" tIns="186395" rIns="372820" bIns="186395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14646853" y="11416591"/>
            <a:ext cx="12726591" cy="20491518"/>
          </a:xfrm>
          <a:prstGeom prst="rect">
            <a:avLst/>
          </a:prstGeom>
        </p:spPr>
        <p:txBody>
          <a:bodyPr vert="horz" lIns="372820" tIns="186395" rIns="372820" bIns="186395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10074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3"/>
            <a:ext cx="25923241" cy="27487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55383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3401676" y="619047"/>
            <a:ext cx="15401926" cy="49999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10642" tIns="155309" rIns="310642" bIns="155309" rtlCol="0" anchor="ctr"/>
          <a:lstStyle/>
          <a:p>
            <a:pPr algn="ctr" defTabSz="1552913"/>
            <a:endParaRPr lang="en-US" sz="6082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144260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3401676" y="619047"/>
            <a:ext cx="15401926" cy="49999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10642" tIns="155309" rIns="310642" bIns="155309" rtlCol="0" anchor="ctr"/>
          <a:lstStyle/>
          <a:p>
            <a:pPr algn="ctr" defTabSz="1552913"/>
            <a:endParaRPr lang="en-US" sz="6082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  <a:prstGeom prst="rect">
            <a:avLst/>
          </a:prstGeom>
        </p:spPr>
        <p:txBody>
          <a:bodyPr anchor="b"/>
          <a:lstStyle>
            <a:lvl1pPr algn="l">
              <a:defRPr sz="6914" b="1"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10832">
                <a:latin typeface="Arial"/>
              </a:defRPr>
            </a:lvl1pPr>
            <a:lvl2pPr marL="1552913" indent="0">
              <a:buNone/>
              <a:defRPr sz="9413"/>
            </a:lvl2pPr>
            <a:lvl3pPr marL="3105824" indent="0">
              <a:buNone/>
              <a:defRPr sz="8332"/>
            </a:lvl3pPr>
            <a:lvl4pPr marL="4658733" indent="0">
              <a:buNone/>
              <a:defRPr sz="6914"/>
            </a:lvl4pPr>
            <a:lvl5pPr marL="6211643" indent="0">
              <a:buNone/>
              <a:defRPr sz="6914"/>
            </a:lvl5pPr>
            <a:lvl6pPr marL="7764556" indent="0">
              <a:buNone/>
              <a:defRPr sz="6914"/>
            </a:lvl6pPr>
            <a:lvl7pPr marL="9317462" indent="0">
              <a:buNone/>
              <a:defRPr sz="6914"/>
            </a:lvl7pPr>
            <a:lvl8pPr marL="10870379" indent="0">
              <a:buNone/>
              <a:defRPr sz="6914"/>
            </a:lvl8pPr>
            <a:lvl9pPr marL="12423284" indent="0">
              <a:buNone/>
              <a:defRPr sz="6914"/>
            </a:lvl9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4833">
                <a:latin typeface="Arial"/>
              </a:defRPr>
            </a:lvl1pPr>
            <a:lvl2pPr marL="1552913" indent="0">
              <a:buNone/>
              <a:defRPr sz="4164"/>
            </a:lvl2pPr>
            <a:lvl3pPr marL="3105824" indent="0">
              <a:buNone/>
              <a:defRPr sz="3333"/>
            </a:lvl3pPr>
            <a:lvl4pPr marL="4658733" indent="0">
              <a:buNone/>
              <a:defRPr sz="3166"/>
            </a:lvl4pPr>
            <a:lvl5pPr marL="6211643" indent="0">
              <a:buNone/>
              <a:defRPr sz="3166"/>
            </a:lvl5pPr>
            <a:lvl6pPr marL="7764556" indent="0">
              <a:buNone/>
              <a:defRPr sz="3166"/>
            </a:lvl6pPr>
            <a:lvl7pPr marL="9317462" indent="0">
              <a:buNone/>
              <a:defRPr sz="3166"/>
            </a:lvl7pPr>
            <a:lvl8pPr marL="10870379" indent="0">
              <a:buNone/>
              <a:defRPr sz="3166"/>
            </a:lvl8pPr>
            <a:lvl9pPr marL="1242328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667811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7" y="1441913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1440187" y="6095447"/>
            <a:ext cx="25923241" cy="23758164"/>
          </a:xfrm>
          <a:prstGeom prst="rect">
            <a:avLst/>
          </a:prstGeom>
        </p:spPr>
        <p:txBody>
          <a:bodyPr vert="horz" lIns="372820" tIns="186395" rIns="372820" bIns="186395" rtlCol="0">
            <a:normAutofit/>
          </a:bodyPr>
          <a:lstStyle>
            <a:lvl1pPr marL="1164676" marR="0" indent="-1164676" algn="l" defTabSz="155291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1164676" marR="0" lvl="0" indent="-1164676" algn="l" defTabSz="155291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9413" b="0" i="0" u="none" strike="noStrike" kern="120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2523485" marR="0" lvl="1" indent="-970562" algn="l" defTabSz="155291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8332" b="0" i="0" u="none" strike="noStrike" kern="1200" cap="none" spc="0" normalizeH="0" baseline="0" noProof="0" dirty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3882271" marR="0" lvl="2" indent="-776465" algn="l" defTabSz="155291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6914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4917758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7" y="6285917"/>
            <a:ext cx="25923241" cy="23314116"/>
          </a:xfrm>
          <a:prstGeom prst="rect">
            <a:avLst/>
          </a:prstGeom>
        </p:spPr>
        <p:txBody>
          <a:bodyPr lIns="372820" tIns="186395" rIns="372820" bIns="186395">
            <a:normAutofit/>
          </a:bodyPr>
          <a:lstStyle>
            <a:lvl1pPr marL="0" indent="0" algn="l">
              <a:buNone/>
              <a:defRPr sz="8332">
                <a:solidFill>
                  <a:schemeClr val="accent2"/>
                </a:solidFill>
                <a:latin typeface="Arial"/>
                <a:cs typeface="Arial"/>
              </a:defRPr>
            </a:lvl1pPr>
            <a:lvl2pPr marL="155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105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58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2116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64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317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870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423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7" y="1441913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6703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5971387"/>
            <a:ext cx="17282160" cy="21599843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10832">
                <a:latin typeface="Arial"/>
                <a:cs typeface="Arial"/>
              </a:defRPr>
            </a:lvl1pPr>
            <a:lvl2pPr marL="1552913" indent="0">
              <a:buNone/>
              <a:defRPr sz="9413"/>
            </a:lvl2pPr>
            <a:lvl3pPr marL="3105824" indent="0">
              <a:buNone/>
              <a:defRPr sz="8332"/>
            </a:lvl3pPr>
            <a:lvl4pPr marL="4658733" indent="0">
              <a:buNone/>
              <a:defRPr sz="6914"/>
            </a:lvl4pPr>
            <a:lvl5pPr marL="6211643" indent="0">
              <a:buNone/>
              <a:defRPr sz="6914"/>
            </a:lvl5pPr>
            <a:lvl6pPr marL="7764556" indent="0">
              <a:buNone/>
              <a:defRPr sz="6914"/>
            </a:lvl6pPr>
            <a:lvl7pPr marL="9317462" indent="0">
              <a:buNone/>
              <a:defRPr sz="6914"/>
            </a:lvl7pPr>
            <a:lvl8pPr marL="10870379" indent="0">
              <a:buNone/>
              <a:defRPr sz="6914"/>
            </a:lvl8pPr>
            <a:lvl9pPr marL="12423284" indent="0">
              <a:buNone/>
              <a:defRPr sz="6914"/>
            </a:lvl9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7571235"/>
            <a:ext cx="17282160" cy="4224965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4833">
                <a:latin typeface="Arial"/>
                <a:cs typeface="Arial"/>
              </a:defRPr>
            </a:lvl1pPr>
            <a:lvl2pPr marL="1552913" indent="0">
              <a:buNone/>
              <a:defRPr sz="4164"/>
            </a:lvl2pPr>
            <a:lvl3pPr marL="3105824" indent="0">
              <a:buNone/>
              <a:defRPr sz="3333"/>
            </a:lvl3pPr>
            <a:lvl4pPr marL="4658733" indent="0">
              <a:buNone/>
              <a:defRPr sz="3166"/>
            </a:lvl4pPr>
            <a:lvl5pPr marL="6211643" indent="0">
              <a:buNone/>
              <a:defRPr sz="3166"/>
            </a:lvl5pPr>
            <a:lvl6pPr marL="7764556" indent="0">
              <a:buNone/>
              <a:defRPr sz="3166"/>
            </a:lvl6pPr>
            <a:lvl7pPr marL="9317462" indent="0">
              <a:buNone/>
              <a:defRPr sz="3166"/>
            </a:lvl7pPr>
            <a:lvl8pPr marL="10870379" indent="0">
              <a:buNone/>
              <a:defRPr sz="3166"/>
            </a:lvl8pPr>
            <a:lvl9pPr marL="1242328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7" y="1441913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62411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10446308" y="5618994"/>
            <a:ext cx="17282160" cy="21599843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10832"/>
            </a:lvl1pPr>
            <a:lvl2pPr marL="1552913" indent="0">
              <a:buNone/>
              <a:defRPr sz="9413"/>
            </a:lvl2pPr>
            <a:lvl3pPr marL="3105824" indent="0">
              <a:buNone/>
              <a:defRPr sz="8332"/>
            </a:lvl3pPr>
            <a:lvl4pPr marL="4658733" indent="0">
              <a:buNone/>
              <a:defRPr sz="6914"/>
            </a:lvl4pPr>
            <a:lvl5pPr marL="6211643" indent="0">
              <a:buNone/>
              <a:defRPr sz="6914"/>
            </a:lvl5pPr>
            <a:lvl6pPr marL="7764556" indent="0">
              <a:buNone/>
              <a:defRPr sz="6914"/>
            </a:lvl6pPr>
            <a:lvl7pPr marL="9317462" indent="0">
              <a:buNone/>
              <a:defRPr sz="6914"/>
            </a:lvl7pPr>
            <a:lvl8pPr marL="10870379" indent="0">
              <a:buNone/>
              <a:defRPr sz="6914"/>
            </a:lvl8pPr>
            <a:lvl9pPr marL="12423284" indent="0">
              <a:buNone/>
              <a:defRPr sz="6914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46308" y="27218841"/>
            <a:ext cx="17282160" cy="4224965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4833"/>
            </a:lvl1pPr>
            <a:lvl2pPr marL="1552913" indent="0">
              <a:buNone/>
              <a:defRPr sz="4164"/>
            </a:lvl2pPr>
            <a:lvl3pPr marL="3105824" indent="0">
              <a:buNone/>
              <a:defRPr sz="3333"/>
            </a:lvl3pPr>
            <a:lvl4pPr marL="4658733" indent="0">
              <a:buNone/>
              <a:defRPr sz="3166"/>
            </a:lvl4pPr>
            <a:lvl5pPr marL="6211643" indent="0">
              <a:buNone/>
              <a:defRPr sz="3166"/>
            </a:lvl5pPr>
            <a:lvl6pPr marL="7764556" indent="0">
              <a:buNone/>
              <a:defRPr sz="3166"/>
            </a:lvl6pPr>
            <a:lvl7pPr marL="9317462" indent="0">
              <a:buNone/>
              <a:defRPr sz="3166"/>
            </a:lvl7pPr>
            <a:lvl8pPr marL="10870379" indent="0">
              <a:buNone/>
              <a:defRPr sz="3166"/>
            </a:lvl8pPr>
            <a:lvl9pPr marL="1242328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1440196" y="5618998"/>
            <a:ext cx="9006126" cy="25824808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4833"/>
            </a:lvl1pPr>
            <a:lvl2pPr marL="1552913" indent="0">
              <a:buNone/>
              <a:defRPr sz="4164"/>
            </a:lvl2pPr>
            <a:lvl3pPr marL="3105824" indent="0">
              <a:buNone/>
              <a:defRPr sz="3333"/>
            </a:lvl3pPr>
            <a:lvl4pPr marL="4658733" indent="0">
              <a:buNone/>
              <a:defRPr sz="3166"/>
            </a:lvl4pPr>
            <a:lvl5pPr marL="6211643" indent="0">
              <a:buNone/>
              <a:defRPr sz="3166"/>
            </a:lvl5pPr>
            <a:lvl6pPr marL="7764556" indent="0">
              <a:buNone/>
              <a:defRPr sz="3166"/>
            </a:lvl6pPr>
            <a:lvl7pPr marL="9317462" indent="0">
              <a:buNone/>
              <a:defRPr sz="3166"/>
            </a:lvl7pPr>
            <a:lvl8pPr marL="10870379" indent="0">
              <a:buNone/>
              <a:defRPr sz="3166"/>
            </a:lvl8pPr>
            <a:lvl9pPr marL="1242328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811662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0029833" y="762150"/>
            <a:ext cx="18773778" cy="40475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10642" tIns="155309" rIns="310642" bIns="155309" rtlCol="0" anchor="ctr"/>
          <a:lstStyle/>
          <a:p>
            <a:pPr algn="ctr" defTabSz="1552913"/>
            <a:endParaRPr lang="en-US" sz="6082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303311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570" tIns="155271" rIns="310570" bIns="15527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570" tIns="155271" rIns="310570" bIns="15527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570" tIns="155271" rIns="310570" bIns="15527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733" tIns="186350" rIns="372733" bIns="18635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839377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888881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3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2553" indent="0">
              <a:buNone/>
              <a:defRPr sz="6082"/>
            </a:lvl2pPr>
            <a:lvl3pPr marL="3105097" indent="0">
              <a:buNone/>
              <a:defRPr sz="5249"/>
            </a:lvl3pPr>
            <a:lvl4pPr marL="4657646" indent="0">
              <a:buNone/>
              <a:defRPr sz="4833"/>
            </a:lvl4pPr>
            <a:lvl5pPr marL="6210196" indent="0">
              <a:buNone/>
              <a:defRPr sz="4833"/>
            </a:lvl5pPr>
            <a:lvl6pPr marL="7762746" indent="0">
              <a:buNone/>
              <a:defRPr sz="4833"/>
            </a:lvl6pPr>
            <a:lvl7pPr marL="9315294" indent="0">
              <a:buNone/>
              <a:defRPr sz="4833"/>
            </a:lvl7pPr>
            <a:lvl8pPr marL="10867846" indent="0">
              <a:buNone/>
              <a:defRPr sz="4833"/>
            </a:lvl8pPr>
            <a:lvl9pPr marL="12420387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220348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555682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2553" indent="0">
              <a:buNone/>
              <a:defRPr sz="6914" b="1"/>
            </a:lvl2pPr>
            <a:lvl3pPr marL="3105097" indent="0">
              <a:buNone/>
              <a:defRPr sz="6082" b="1"/>
            </a:lvl3pPr>
            <a:lvl4pPr marL="4657646" indent="0">
              <a:buNone/>
              <a:defRPr sz="5249" b="1"/>
            </a:lvl4pPr>
            <a:lvl5pPr marL="6210196" indent="0">
              <a:buNone/>
              <a:defRPr sz="5249" b="1"/>
            </a:lvl5pPr>
            <a:lvl6pPr marL="7762746" indent="0">
              <a:buNone/>
              <a:defRPr sz="5249" b="1"/>
            </a:lvl6pPr>
            <a:lvl7pPr marL="9315294" indent="0">
              <a:buNone/>
              <a:defRPr sz="5249" b="1"/>
            </a:lvl7pPr>
            <a:lvl8pPr marL="10867846" indent="0">
              <a:buNone/>
              <a:defRPr sz="5249" b="1"/>
            </a:lvl8pPr>
            <a:lvl9pPr marL="1242038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0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2553" indent="0">
              <a:buNone/>
              <a:defRPr sz="6914" b="1"/>
            </a:lvl2pPr>
            <a:lvl3pPr marL="3105097" indent="0">
              <a:buNone/>
              <a:defRPr sz="6082" b="1"/>
            </a:lvl3pPr>
            <a:lvl4pPr marL="4657646" indent="0">
              <a:buNone/>
              <a:defRPr sz="5249" b="1"/>
            </a:lvl4pPr>
            <a:lvl5pPr marL="6210196" indent="0">
              <a:buNone/>
              <a:defRPr sz="5249" b="1"/>
            </a:lvl5pPr>
            <a:lvl6pPr marL="7762746" indent="0">
              <a:buNone/>
              <a:defRPr sz="5249" b="1"/>
            </a:lvl6pPr>
            <a:lvl7pPr marL="9315294" indent="0">
              <a:buNone/>
              <a:defRPr sz="5249" b="1"/>
            </a:lvl7pPr>
            <a:lvl8pPr marL="10867846" indent="0">
              <a:buNone/>
              <a:defRPr sz="5249" b="1"/>
            </a:lvl8pPr>
            <a:lvl9pPr marL="1242038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0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550962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150038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194691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3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8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3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2553" indent="0">
              <a:buNone/>
              <a:defRPr sz="4164"/>
            </a:lvl2pPr>
            <a:lvl3pPr marL="3105097" indent="0">
              <a:buNone/>
              <a:defRPr sz="3333"/>
            </a:lvl3pPr>
            <a:lvl4pPr marL="4657646" indent="0">
              <a:buNone/>
              <a:defRPr sz="3166"/>
            </a:lvl4pPr>
            <a:lvl5pPr marL="6210196" indent="0">
              <a:buNone/>
              <a:defRPr sz="3166"/>
            </a:lvl5pPr>
            <a:lvl6pPr marL="7762746" indent="0">
              <a:buNone/>
              <a:defRPr sz="3166"/>
            </a:lvl6pPr>
            <a:lvl7pPr marL="9315294" indent="0">
              <a:buNone/>
              <a:defRPr sz="3166"/>
            </a:lvl7pPr>
            <a:lvl8pPr marL="10867846" indent="0">
              <a:buNone/>
              <a:defRPr sz="3166"/>
            </a:lvl8pPr>
            <a:lvl9pPr marL="1242038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930259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2553" indent="0">
              <a:buNone/>
              <a:defRPr sz="9413"/>
            </a:lvl2pPr>
            <a:lvl3pPr marL="3105097" indent="0">
              <a:buNone/>
              <a:defRPr sz="8332"/>
            </a:lvl3pPr>
            <a:lvl4pPr marL="4657646" indent="0">
              <a:buNone/>
              <a:defRPr sz="6914"/>
            </a:lvl4pPr>
            <a:lvl5pPr marL="6210196" indent="0">
              <a:buNone/>
              <a:defRPr sz="6914"/>
            </a:lvl5pPr>
            <a:lvl6pPr marL="7762746" indent="0">
              <a:buNone/>
              <a:defRPr sz="6914"/>
            </a:lvl6pPr>
            <a:lvl7pPr marL="9315294" indent="0">
              <a:buNone/>
              <a:defRPr sz="6914"/>
            </a:lvl7pPr>
            <a:lvl8pPr marL="10867846" indent="0">
              <a:buNone/>
              <a:defRPr sz="6914"/>
            </a:lvl8pPr>
            <a:lvl9pPr marL="12420387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2553" indent="0">
              <a:buNone/>
              <a:defRPr sz="4164"/>
            </a:lvl2pPr>
            <a:lvl3pPr marL="3105097" indent="0">
              <a:buNone/>
              <a:defRPr sz="3333"/>
            </a:lvl3pPr>
            <a:lvl4pPr marL="4657646" indent="0">
              <a:buNone/>
              <a:defRPr sz="3166"/>
            </a:lvl4pPr>
            <a:lvl5pPr marL="6210196" indent="0">
              <a:buNone/>
              <a:defRPr sz="3166"/>
            </a:lvl5pPr>
            <a:lvl6pPr marL="7762746" indent="0">
              <a:buNone/>
              <a:defRPr sz="3166"/>
            </a:lvl6pPr>
            <a:lvl7pPr marL="9315294" indent="0">
              <a:buNone/>
              <a:defRPr sz="3166"/>
            </a:lvl7pPr>
            <a:lvl8pPr marL="10867846" indent="0">
              <a:buNone/>
              <a:defRPr sz="3166"/>
            </a:lvl8pPr>
            <a:lvl9pPr marL="1242038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696629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212280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638026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499" tIns="155234" rIns="310499" bIns="155234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99" tIns="155234" rIns="310499" bIns="155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99" tIns="155234" rIns="310499" bIns="155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648" tIns="186305" rIns="372648" bIns="18630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</p:spPr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204632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159239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4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2193" indent="0">
              <a:buNone/>
              <a:defRPr sz="6082"/>
            </a:lvl2pPr>
            <a:lvl3pPr marL="3104373" indent="0">
              <a:buNone/>
              <a:defRPr sz="5249"/>
            </a:lvl3pPr>
            <a:lvl4pPr marL="4656564" indent="0">
              <a:buNone/>
              <a:defRPr sz="4833"/>
            </a:lvl4pPr>
            <a:lvl5pPr marL="6208746" indent="0">
              <a:buNone/>
              <a:defRPr sz="4833"/>
            </a:lvl5pPr>
            <a:lvl6pPr marL="7760936" indent="0">
              <a:buNone/>
              <a:defRPr sz="4833"/>
            </a:lvl6pPr>
            <a:lvl7pPr marL="9313119" indent="0">
              <a:buNone/>
              <a:defRPr sz="4833"/>
            </a:lvl7pPr>
            <a:lvl8pPr marL="10865313" indent="0">
              <a:buNone/>
              <a:defRPr sz="4833"/>
            </a:lvl8pPr>
            <a:lvl9pPr marL="12417489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237053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317963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2193" indent="0">
              <a:buNone/>
              <a:defRPr sz="6914" b="1"/>
            </a:lvl2pPr>
            <a:lvl3pPr marL="3104373" indent="0">
              <a:buNone/>
              <a:defRPr sz="6082" b="1"/>
            </a:lvl3pPr>
            <a:lvl4pPr marL="4656564" indent="0">
              <a:buNone/>
              <a:defRPr sz="5249" b="1"/>
            </a:lvl4pPr>
            <a:lvl5pPr marL="6208746" indent="0">
              <a:buNone/>
              <a:defRPr sz="5249" b="1"/>
            </a:lvl5pPr>
            <a:lvl6pPr marL="7760936" indent="0">
              <a:buNone/>
              <a:defRPr sz="5249" b="1"/>
            </a:lvl6pPr>
            <a:lvl7pPr marL="9313119" indent="0">
              <a:buNone/>
              <a:defRPr sz="5249" b="1"/>
            </a:lvl7pPr>
            <a:lvl8pPr marL="10865313" indent="0">
              <a:buNone/>
              <a:defRPr sz="5249" b="1"/>
            </a:lvl8pPr>
            <a:lvl9pPr marL="1241748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0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2193" indent="0">
              <a:buNone/>
              <a:defRPr sz="6914" b="1"/>
            </a:lvl2pPr>
            <a:lvl3pPr marL="3104373" indent="0">
              <a:buNone/>
              <a:defRPr sz="6082" b="1"/>
            </a:lvl3pPr>
            <a:lvl4pPr marL="4656564" indent="0">
              <a:buNone/>
              <a:defRPr sz="5249" b="1"/>
            </a:lvl4pPr>
            <a:lvl5pPr marL="6208746" indent="0">
              <a:buNone/>
              <a:defRPr sz="5249" b="1"/>
            </a:lvl5pPr>
            <a:lvl6pPr marL="7760936" indent="0">
              <a:buNone/>
              <a:defRPr sz="5249" b="1"/>
            </a:lvl6pPr>
            <a:lvl7pPr marL="9313119" indent="0">
              <a:buNone/>
              <a:defRPr sz="5249" b="1"/>
            </a:lvl7pPr>
            <a:lvl8pPr marL="10865313" indent="0">
              <a:buNone/>
              <a:defRPr sz="5249" b="1"/>
            </a:lvl8pPr>
            <a:lvl9pPr marL="1241748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0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808230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327528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698582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4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0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4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2193" indent="0">
              <a:buNone/>
              <a:defRPr sz="4164"/>
            </a:lvl2pPr>
            <a:lvl3pPr marL="3104373" indent="0">
              <a:buNone/>
              <a:defRPr sz="3333"/>
            </a:lvl3pPr>
            <a:lvl4pPr marL="4656564" indent="0">
              <a:buNone/>
              <a:defRPr sz="3166"/>
            </a:lvl4pPr>
            <a:lvl5pPr marL="6208746" indent="0">
              <a:buNone/>
              <a:defRPr sz="3166"/>
            </a:lvl5pPr>
            <a:lvl6pPr marL="7760936" indent="0">
              <a:buNone/>
              <a:defRPr sz="3166"/>
            </a:lvl6pPr>
            <a:lvl7pPr marL="9313119" indent="0">
              <a:buNone/>
              <a:defRPr sz="3166"/>
            </a:lvl7pPr>
            <a:lvl8pPr marL="10865313" indent="0">
              <a:buNone/>
              <a:defRPr sz="3166"/>
            </a:lvl8pPr>
            <a:lvl9pPr marL="1241748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513915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2193" indent="0">
              <a:buNone/>
              <a:defRPr sz="9413"/>
            </a:lvl2pPr>
            <a:lvl3pPr marL="3104373" indent="0">
              <a:buNone/>
              <a:defRPr sz="8332"/>
            </a:lvl3pPr>
            <a:lvl4pPr marL="4656564" indent="0">
              <a:buNone/>
              <a:defRPr sz="6914"/>
            </a:lvl4pPr>
            <a:lvl5pPr marL="6208746" indent="0">
              <a:buNone/>
              <a:defRPr sz="6914"/>
            </a:lvl5pPr>
            <a:lvl6pPr marL="7760936" indent="0">
              <a:buNone/>
              <a:defRPr sz="6914"/>
            </a:lvl6pPr>
            <a:lvl7pPr marL="9313119" indent="0">
              <a:buNone/>
              <a:defRPr sz="6914"/>
            </a:lvl7pPr>
            <a:lvl8pPr marL="10865313" indent="0">
              <a:buNone/>
              <a:defRPr sz="6914"/>
            </a:lvl8pPr>
            <a:lvl9pPr marL="12417489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2193" indent="0">
              <a:buNone/>
              <a:defRPr sz="4164"/>
            </a:lvl2pPr>
            <a:lvl3pPr marL="3104373" indent="0">
              <a:buNone/>
              <a:defRPr sz="3333"/>
            </a:lvl3pPr>
            <a:lvl4pPr marL="4656564" indent="0">
              <a:buNone/>
              <a:defRPr sz="3166"/>
            </a:lvl4pPr>
            <a:lvl5pPr marL="6208746" indent="0">
              <a:buNone/>
              <a:defRPr sz="3166"/>
            </a:lvl5pPr>
            <a:lvl6pPr marL="7760936" indent="0">
              <a:buNone/>
              <a:defRPr sz="3166"/>
            </a:lvl6pPr>
            <a:lvl7pPr marL="9313119" indent="0">
              <a:buNone/>
              <a:defRPr sz="3166"/>
            </a:lvl7pPr>
            <a:lvl8pPr marL="10865313" indent="0">
              <a:buNone/>
              <a:defRPr sz="3166"/>
            </a:lvl8pPr>
            <a:lvl9pPr marL="1241748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922541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461334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174130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428" tIns="155196" rIns="310428" bIns="155196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28" tIns="155196" rIns="310428" bIns="15519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28" tIns="155196" rIns="310428" bIns="15519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563" tIns="186260" rIns="372563" bIns="18626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760500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010675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62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1835" indent="0">
              <a:buNone/>
              <a:defRPr sz="6082"/>
            </a:lvl2pPr>
            <a:lvl3pPr marL="3103647" indent="0">
              <a:buNone/>
              <a:defRPr sz="5249"/>
            </a:lvl3pPr>
            <a:lvl4pPr marL="4655475" indent="0">
              <a:buNone/>
              <a:defRPr sz="4833"/>
            </a:lvl4pPr>
            <a:lvl5pPr marL="6207302" indent="0">
              <a:buNone/>
              <a:defRPr sz="4833"/>
            </a:lvl5pPr>
            <a:lvl6pPr marL="7759125" indent="0">
              <a:buNone/>
              <a:defRPr sz="4833"/>
            </a:lvl6pPr>
            <a:lvl7pPr marL="9310946" indent="0">
              <a:buNone/>
              <a:defRPr sz="4833"/>
            </a:lvl7pPr>
            <a:lvl8pPr marL="10862777" indent="0">
              <a:buNone/>
              <a:defRPr sz="4833"/>
            </a:lvl8pPr>
            <a:lvl9pPr marL="12414594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845960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845540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1835" indent="0">
              <a:buNone/>
              <a:defRPr sz="6914" b="1"/>
            </a:lvl2pPr>
            <a:lvl3pPr marL="3103647" indent="0">
              <a:buNone/>
              <a:defRPr sz="6082" b="1"/>
            </a:lvl3pPr>
            <a:lvl4pPr marL="4655475" indent="0">
              <a:buNone/>
              <a:defRPr sz="5249" b="1"/>
            </a:lvl4pPr>
            <a:lvl5pPr marL="6207302" indent="0">
              <a:buNone/>
              <a:defRPr sz="5249" b="1"/>
            </a:lvl5pPr>
            <a:lvl6pPr marL="7759125" indent="0">
              <a:buNone/>
              <a:defRPr sz="5249" b="1"/>
            </a:lvl6pPr>
            <a:lvl7pPr marL="9310946" indent="0">
              <a:buNone/>
              <a:defRPr sz="5249" b="1"/>
            </a:lvl7pPr>
            <a:lvl8pPr marL="10862777" indent="0">
              <a:buNone/>
              <a:defRPr sz="5249" b="1"/>
            </a:lvl8pPr>
            <a:lvl9pPr marL="1241459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19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1835" indent="0">
              <a:buNone/>
              <a:defRPr sz="6914" b="1"/>
            </a:lvl2pPr>
            <a:lvl3pPr marL="3103647" indent="0">
              <a:buNone/>
              <a:defRPr sz="6082" b="1"/>
            </a:lvl3pPr>
            <a:lvl4pPr marL="4655475" indent="0">
              <a:buNone/>
              <a:defRPr sz="5249" b="1"/>
            </a:lvl4pPr>
            <a:lvl5pPr marL="6207302" indent="0">
              <a:buNone/>
              <a:defRPr sz="5249" b="1"/>
            </a:lvl5pPr>
            <a:lvl6pPr marL="7759125" indent="0">
              <a:buNone/>
              <a:defRPr sz="5249" b="1"/>
            </a:lvl6pPr>
            <a:lvl7pPr marL="9310946" indent="0">
              <a:buNone/>
              <a:defRPr sz="5249" b="1"/>
            </a:lvl7pPr>
            <a:lvl8pPr marL="10862777" indent="0">
              <a:buNone/>
              <a:defRPr sz="5249" b="1"/>
            </a:lvl8pPr>
            <a:lvl9pPr marL="1241459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19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0119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049826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19024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4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2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4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1835" indent="0">
              <a:buNone/>
              <a:defRPr sz="4164"/>
            </a:lvl2pPr>
            <a:lvl3pPr marL="3103647" indent="0">
              <a:buNone/>
              <a:defRPr sz="3333"/>
            </a:lvl3pPr>
            <a:lvl4pPr marL="4655475" indent="0">
              <a:buNone/>
              <a:defRPr sz="3166"/>
            </a:lvl4pPr>
            <a:lvl5pPr marL="6207302" indent="0">
              <a:buNone/>
              <a:defRPr sz="3166"/>
            </a:lvl5pPr>
            <a:lvl6pPr marL="7759125" indent="0">
              <a:buNone/>
              <a:defRPr sz="3166"/>
            </a:lvl6pPr>
            <a:lvl7pPr marL="9310946" indent="0">
              <a:buNone/>
              <a:defRPr sz="3166"/>
            </a:lvl7pPr>
            <a:lvl8pPr marL="10862777" indent="0">
              <a:buNone/>
              <a:defRPr sz="3166"/>
            </a:lvl8pPr>
            <a:lvl9pPr marL="1241459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615603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1835" indent="0">
              <a:buNone/>
              <a:defRPr sz="9413"/>
            </a:lvl2pPr>
            <a:lvl3pPr marL="3103647" indent="0">
              <a:buNone/>
              <a:defRPr sz="8332"/>
            </a:lvl3pPr>
            <a:lvl4pPr marL="4655475" indent="0">
              <a:buNone/>
              <a:defRPr sz="6914"/>
            </a:lvl4pPr>
            <a:lvl5pPr marL="6207302" indent="0">
              <a:buNone/>
              <a:defRPr sz="6914"/>
            </a:lvl5pPr>
            <a:lvl6pPr marL="7759125" indent="0">
              <a:buNone/>
              <a:defRPr sz="6914"/>
            </a:lvl6pPr>
            <a:lvl7pPr marL="9310946" indent="0">
              <a:buNone/>
              <a:defRPr sz="6914"/>
            </a:lvl7pPr>
            <a:lvl8pPr marL="10862777" indent="0">
              <a:buNone/>
              <a:defRPr sz="6914"/>
            </a:lvl8pPr>
            <a:lvl9pPr marL="12414594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1835" indent="0">
              <a:buNone/>
              <a:defRPr sz="4164"/>
            </a:lvl2pPr>
            <a:lvl3pPr marL="3103647" indent="0">
              <a:buNone/>
              <a:defRPr sz="3333"/>
            </a:lvl3pPr>
            <a:lvl4pPr marL="4655475" indent="0">
              <a:buNone/>
              <a:defRPr sz="3166"/>
            </a:lvl4pPr>
            <a:lvl5pPr marL="6207302" indent="0">
              <a:buNone/>
              <a:defRPr sz="3166"/>
            </a:lvl5pPr>
            <a:lvl6pPr marL="7759125" indent="0">
              <a:buNone/>
              <a:defRPr sz="3166"/>
            </a:lvl6pPr>
            <a:lvl7pPr marL="9310946" indent="0">
              <a:buNone/>
              <a:defRPr sz="3166"/>
            </a:lvl7pPr>
            <a:lvl8pPr marL="10862777" indent="0">
              <a:buNone/>
              <a:defRPr sz="3166"/>
            </a:lvl8pPr>
            <a:lvl9pPr marL="1241459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953808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927648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884243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357" tIns="155159" rIns="310357" bIns="155159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357" tIns="155159" rIns="310357" bIns="1551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357" tIns="155159" rIns="310357" bIns="1551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478" tIns="186215" rIns="372478" bIns="18621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901725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18127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78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1471" indent="0">
              <a:buNone/>
              <a:defRPr sz="6082"/>
            </a:lvl2pPr>
            <a:lvl3pPr marL="3102923" indent="0">
              <a:buNone/>
              <a:defRPr sz="5249"/>
            </a:lvl3pPr>
            <a:lvl4pPr marL="4654388" indent="0">
              <a:buNone/>
              <a:defRPr sz="4833"/>
            </a:lvl4pPr>
            <a:lvl5pPr marL="6205856" indent="0">
              <a:buNone/>
              <a:defRPr sz="4833"/>
            </a:lvl5pPr>
            <a:lvl6pPr marL="7757316" indent="0">
              <a:buNone/>
              <a:defRPr sz="4833"/>
            </a:lvl6pPr>
            <a:lvl7pPr marL="9308777" indent="0">
              <a:buNone/>
              <a:defRPr sz="4833"/>
            </a:lvl7pPr>
            <a:lvl8pPr marL="10860246" indent="0">
              <a:buNone/>
              <a:defRPr sz="4833"/>
            </a:lvl8pPr>
            <a:lvl9pPr marL="12411700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350792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316979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1471" indent="0">
              <a:buNone/>
              <a:defRPr sz="6914" b="1"/>
            </a:lvl2pPr>
            <a:lvl3pPr marL="3102923" indent="0">
              <a:buNone/>
              <a:defRPr sz="6082" b="1"/>
            </a:lvl3pPr>
            <a:lvl4pPr marL="4654388" indent="0">
              <a:buNone/>
              <a:defRPr sz="5249" b="1"/>
            </a:lvl4pPr>
            <a:lvl5pPr marL="6205856" indent="0">
              <a:buNone/>
              <a:defRPr sz="5249" b="1"/>
            </a:lvl5pPr>
            <a:lvl6pPr marL="7757316" indent="0">
              <a:buNone/>
              <a:defRPr sz="5249" b="1"/>
            </a:lvl6pPr>
            <a:lvl7pPr marL="9308777" indent="0">
              <a:buNone/>
              <a:defRPr sz="5249" b="1"/>
            </a:lvl7pPr>
            <a:lvl8pPr marL="10860246" indent="0">
              <a:buNone/>
              <a:defRPr sz="5249" b="1"/>
            </a:lvl8pPr>
            <a:lvl9pPr marL="1241170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19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1471" indent="0">
              <a:buNone/>
              <a:defRPr sz="6914" b="1"/>
            </a:lvl2pPr>
            <a:lvl3pPr marL="3102923" indent="0">
              <a:buNone/>
              <a:defRPr sz="6082" b="1"/>
            </a:lvl3pPr>
            <a:lvl4pPr marL="4654388" indent="0">
              <a:buNone/>
              <a:defRPr sz="5249" b="1"/>
            </a:lvl4pPr>
            <a:lvl5pPr marL="6205856" indent="0">
              <a:buNone/>
              <a:defRPr sz="5249" b="1"/>
            </a:lvl5pPr>
            <a:lvl6pPr marL="7757316" indent="0">
              <a:buNone/>
              <a:defRPr sz="5249" b="1"/>
            </a:lvl6pPr>
            <a:lvl7pPr marL="9308777" indent="0">
              <a:buNone/>
              <a:defRPr sz="5249" b="1"/>
            </a:lvl7pPr>
            <a:lvl8pPr marL="10860246" indent="0">
              <a:buNone/>
              <a:defRPr sz="5249" b="1"/>
            </a:lvl8pPr>
            <a:lvl9pPr marL="1241170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19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322535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848228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367688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4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1471" indent="0">
              <a:buNone/>
              <a:defRPr sz="4164"/>
            </a:lvl2pPr>
            <a:lvl3pPr marL="3102923" indent="0">
              <a:buNone/>
              <a:defRPr sz="3333"/>
            </a:lvl3pPr>
            <a:lvl4pPr marL="4654388" indent="0">
              <a:buNone/>
              <a:defRPr sz="3166"/>
            </a:lvl4pPr>
            <a:lvl5pPr marL="6205856" indent="0">
              <a:buNone/>
              <a:defRPr sz="3166"/>
            </a:lvl5pPr>
            <a:lvl6pPr marL="7757316" indent="0">
              <a:buNone/>
              <a:defRPr sz="3166"/>
            </a:lvl6pPr>
            <a:lvl7pPr marL="9308777" indent="0">
              <a:buNone/>
              <a:defRPr sz="3166"/>
            </a:lvl7pPr>
            <a:lvl8pPr marL="10860246" indent="0">
              <a:buNone/>
              <a:defRPr sz="3166"/>
            </a:lvl8pPr>
            <a:lvl9pPr marL="1241170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674145"/>
      </p:ext>
    </p:extLst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1471" indent="0">
              <a:buNone/>
              <a:defRPr sz="9413"/>
            </a:lvl2pPr>
            <a:lvl3pPr marL="3102923" indent="0">
              <a:buNone/>
              <a:defRPr sz="8332"/>
            </a:lvl3pPr>
            <a:lvl4pPr marL="4654388" indent="0">
              <a:buNone/>
              <a:defRPr sz="6914"/>
            </a:lvl4pPr>
            <a:lvl5pPr marL="6205856" indent="0">
              <a:buNone/>
              <a:defRPr sz="6914"/>
            </a:lvl5pPr>
            <a:lvl6pPr marL="7757316" indent="0">
              <a:buNone/>
              <a:defRPr sz="6914"/>
            </a:lvl6pPr>
            <a:lvl7pPr marL="9308777" indent="0">
              <a:buNone/>
              <a:defRPr sz="6914"/>
            </a:lvl7pPr>
            <a:lvl8pPr marL="10860246" indent="0">
              <a:buNone/>
              <a:defRPr sz="6914"/>
            </a:lvl8pPr>
            <a:lvl9pPr marL="12411700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1471" indent="0">
              <a:buNone/>
              <a:defRPr sz="4164"/>
            </a:lvl2pPr>
            <a:lvl3pPr marL="3102923" indent="0">
              <a:buNone/>
              <a:defRPr sz="3333"/>
            </a:lvl3pPr>
            <a:lvl4pPr marL="4654388" indent="0">
              <a:buNone/>
              <a:defRPr sz="3166"/>
            </a:lvl4pPr>
            <a:lvl5pPr marL="6205856" indent="0">
              <a:buNone/>
              <a:defRPr sz="3166"/>
            </a:lvl5pPr>
            <a:lvl6pPr marL="7757316" indent="0">
              <a:buNone/>
              <a:defRPr sz="3166"/>
            </a:lvl6pPr>
            <a:lvl7pPr marL="9308777" indent="0">
              <a:buNone/>
              <a:defRPr sz="3166"/>
            </a:lvl7pPr>
            <a:lvl8pPr marL="10860246" indent="0">
              <a:buNone/>
              <a:defRPr sz="3166"/>
            </a:lvl8pPr>
            <a:lvl9pPr marL="1241170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833370"/>
      </p:ext>
    </p:extLst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58779"/>
      </p:ext>
    </p:extLst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271675"/>
      </p:ext>
    </p:extLst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286" tIns="155121" rIns="310286" bIns="15512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86" tIns="155121" rIns="310286" bIns="1551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86" tIns="155121" rIns="310286" bIns="1551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393" tIns="186170" rIns="372393" bIns="18617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56754"/>
      </p:ext>
    </p:extLst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169059"/>
      </p:ext>
    </p:extLst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9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1110" indent="0">
              <a:buNone/>
              <a:defRPr sz="6082"/>
            </a:lvl2pPr>
            <a:lvl3pPr marL="3102199" indent="0">
              <a:buNone/>
              <a:defRPr sz="5249"/>
            </a:lvl3pPr>
            <a:lvl4pPr marL="4653305" indent="0">
              <a:buNone/>
              <a:defRPr sz="4833"/>
            </a:lvl4pPr>
            <a:lvl5pPr marL="6204409" indent="0">
              <a:buNone/>
              <a:defRPr sz="4833"/>
            </a:lvl5pPr>
            <a:lvl6pPr marL="7755507" indent="0">
              <a:buNone/>
              <a:defRPr sz="4833"/>
            </a:lvl6pPr>
            <a:lvl7pPr marL="9306602" indent="0">
              <a:buNone/>
              <a:defRPr sz="4833"/>
            </a:lvl7pPr>
            <a:lvl8pPr marL="10857711" indent="0">
              <a:buNone/>
              <a:defRPr sz="4833"/>
            </a:lvl8pPr>
            <a:lvl9pPr marL="1240880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906072"/>
      </p:ext>
    </p:extLst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076334"/>
      </p:ext>
    </p:extLst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1110" indent="0">
              <a:buNone/>
              <a:defRPr sz="6914" b="1"/>
            </a:lvl2pPr>
            <a:lvl3pPr marL="3102199" indent="0">
              <a:buNone/>
              <a:defRPr sz="6082" b="1"/>
            </a:lvl3pPr>
            <a:lvl4pPr marL="4653305" indent="0">
              <a:buNone/>
              <a:defRPr sz="5249" b="1"/>
            </a:lvl4pPr>
            <a:lvl5pPr marL="6204409" indent="0">
              <a:buNone/>
              <a:defRPr sz="5249" b="1"/>
            </a:lvl5pPr>
            <a:lvl6pPr marL="7755507" indent="0">
              <a:buNone/>
              <a:defRPr sz="5249" b="1"/>
            </a:lvl6pPr>
            <a:lvl7pPr marL="9306602" indent="0">
              <a:buNone/>
              <a:defRPr sz="5249" b="1"/>
            </a:lvl7pPr>
            <a:lvl8pPr marL="10857711" indent="0">
              <a:buNone/>
              <a:defRPr sz="5249" b="1"/>
            </a:lvl8pPr>
            <a:lvl9pPr marL="1240880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19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1110" indent="0">
              <a:buNone/>
              <a:defRPr sz="6914" b="1"/>
            </a:lvl2pPr>
            <a:lvl3pPr marL="3102199" indent="0">
              <a:buNone/>
              <a:defRPr sz="6082" b="1"/>
            </a:lvl3pPr>
            <a:lvl4pPr marL="4653305" indent="0">
              <a:buNone/>
              <a:defRPr sz="5249" b="1"/>
            </a:lvl4pPr>
            <a:lvl5pPr marL="6204409" indent="0">
              <a:buNone/>
              <a:defRPr sz="5249" b="1"/>
            </a:lvl5pPr>
            <a:lvl6pPr marL="7755507" indent="0">
              <a:buNone/>
              <a:defRPr sz="5249" b="1"/>
            </a:lvl6pPr>
            <a:lvl7pPr marL="9306602" indent="0">
              <a:buNone/>
              <a:defRPr sz="5249" b="1"/>
            </a:lvl7pPr>
            <a:lvl8pPr marL="10857711" indent="0">
              <a:buNone/>
              <a:defRPr sz="5249" b="1"/>
            </a:lvl8pPr>
            <a:lvl9pPr marL="1240880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19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01222"/>
      </p:ext>
    </p:extLst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841282"/>
      </p:ext>
    </p:extLst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297023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5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1110" indent="0">
              <a:buNone/>
              <a:defRPr sz="4164"/>
            </a:lvl2pPr>
            <a:lvl3pPr marL="3102199" indent="0">
              <a:buNone/>
              <a:defRPr sz="3333"/>
            </a:lvl3pPr>
            <a:lvl4pPr marL="4653305" indent="0">
              <a:buNone/>
              <a:defRPr sz="3166"/>
            </a:lvl4pPr>
            <a:lvl5pPr marL="6204409" indent="0">
              <a:buNone/>
              <a:defRPr sz="3166"/>
            </a:lvl5pPr>
            <a:lvl6pPr marL="7755507" indent="0">
              <a:buNone/>
              <a:defRPr sz="3166"/>
            </a:lvl6pPr>
            <a:lvl7pPr marL="9306602" indent="0">
              <a:buNone/>
              <a:defRPr sz="3166"/>
            </a:lvl7pPr>
            <a:lvl8pPr marL="10857711" indent="0">
              <a:buNone/>
              <a:defRPr sz="3166"/>
            </a:lvl8pPr>
            <a:lvl9pPr marL="1240880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180810"/>
      </p:ext>
    </p:extLst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1110" indent="0">
              <a:buNone/>
              <a:defRPr sz="9413"/>
            </a:lvl2pPr>
            <a:lvl3pPr marL="3102199" indent="0">
              <a:buNone/>
              <a:defRPr sz="8332"/>
            </a:lvl3pPr>
            <a:lvl4pPr marL="4653305" indent="0">
              <a:buNone/>
              <a:defRPr sz="6914"/>
            </a:lvl4pPr>
            <a:lvl5pPr marL="6204409" indent="0">
              <a:buNone/>
              <a:defRPr sz="6914"/>
            </a:lvl5pPr>
            <a:lvl6pPr marL="7755507" indent="0">
              <a:buNone/>
              <a:defRPr sz="6914"/>
            </a:lvl6pPr>
            <a:lvl7pPr marL="9306602" indent="0">
              <a:buNone/>
              <a:defRPr sz="6914"/>
            </a:lvl7pPr>
            <a:lvl8pPr marL="10857711" indent="0">
              <a:buNone/>
              <a:defRPr sz="6914"/>
            </a:lvl8pPr>
            <a:lvl9pPr marL="12408805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1110" indent="0">
              <a:buNone/>
              <a:defRPr sz="4164"/>
            </a:lvl2pPr>
            <a:lvl3pPr marL="3102199" indent="0">
              <a:buNone/>
              <a:defRPr sz="3333"/>
            </a:lvl3pPr>
            <a:lvl4pPr marL="4653305" indent="0">
              <a:buNone/>
              <a:defRPr sz="3166"/>
            </a:lvl4pPr>
            <a:lvl5pPr marL="6204409" indent="0">
              <a:buNone/>
              <a:defRPr sz="3166"/>
            </a:lvl5pPr>
            <a:lvl6pPr marL="7755507" indent="0">
              <a:buNone/>
              <a:defRPr sz="3166"/>
            </a:lvl6pPr>
            <a:lvl7pPr marL="9306602" indent="0">
              <a:buNone/>
              <a:defRPr sz="3166"/>
            </a:lvl7pPr>
            <a:lvl8pPr marL="10857711" indent="0">
              <a:buNone/>
              <a:defRPr sz="3166"/>
            </a:lvl8pPr>
            <a:lvl9pPr marL="1240880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685590"/>
      </p:ext>
    </p:extLst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329447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160960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213" tIns="155082" rIns="310213" bIns="155082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13" tIns="155082" rIns="310213" bIns="15508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13" tIns="155082" rIns="310213" bIns="15508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305" tIns="186123" rIns="372305" bIns="186123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194809"/>
      </p:ext>
    </p:extLst>
  </p:cSld>
  <p:clrMapOvr>
    <a:masterClrMapping/>
  </p:clrMapOvr>
  <p:transition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270571"/>
      </p:ext>
    </p:extLst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1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0746" indent="0">
              <a:buNone/>
              <a:defRPr sz="6082"/>
            </a:lvl2pPr>
            <a:lvl3pPr marL="3101475" indent="0">
              <a:buNone/>
              <a:defRPr sz="5249"/>
            </a:lvl3pPr>
            <a:lvl4pPr marL="4652218" indent="0">
              <a:buNone/>
              <a:defRPr sz="4833"/>
            </a:lvl4pPr>
            <a:lvl5pPr marL="6202958" indent="0">
              <a:buNone/>
              <a:defRPr sz="4833"/>
            </a:lvl5pPr>
            <a:lvl6pPr marL="7753701" indent="0">
              <a:buNone/>
              <a:defRPr sz="4833"/>
            </a:lvl6pPr>
            <a:lvl7pPr marL="9304429" indent="0">
              <a:buNone/>
              <a:defRPr sz="4833"/>
            </a:lvl7pPr>
            <a:lvl8pPr marL="10855180" indent="0">
              <a:buNone/>
              <a:defRPr sz="4833"/>
            </a:lvl8pPr>
            <a:lvl9pPr marL="12405910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447411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6590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0746" indent="0">
              <a:buNone/>
              <a:defRPr sz="6914" b="1"/>
            </a:lvl2pPr>
            <a:lvl3pPr marL="3101475" indent="0">
              <a:buNone/>
              <a:defRPr sz="6082" b="1"/>
            </a:lvl3pPr>
            <a:lvl4pPr marL="4652218" indent="0">
              <a:buNone/>
              <a:defRPr sz="5249" b="1"/>
            </a:lvl4pPr>
            <a:lvl5pPr marL="6202958" indent="0">
              <a:buNone/>
              <a:defRPr sz="5249" b="1"/>
            </a:lvl5pPr>
            <a:lvl6pPr marL="7753701" indent="0">
              <a:buNone/>
              <a:defRPr sz="5249" b="1"/>
            </a:lvl6pPr>
            <a:lvl7pPr marL="9304429" indent="0">
              <a:buNone/>
              <a:defRPr sz="5249" b="1"/>
            </a:lvl7pPr>
            <a:lvl8pPr marL="10855180" indent="0">
              <a:buNone/>
              <a:defRPr sz="5249" b="1"/>
            </a:lvl8pPr>
            <a:lvl9pPr marL="1240591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2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0746" indent="0">
              <a:buNone/>
              <a:defRPr sz="6914" b="1"/>
            </a:lvl2pPr>
            <a:lvl3pPr marL="3101475" indent="0">
              <a:buNone/>
              <a:defRPr sz="6082" b="1"/>
            </a:lvl3pPr>
            <a:lvl4pPr marL="4652218" indent="0">
              <a:buNone/>
              <a:defRPr sz="5249" b="1"/>
            </a:lvl4pPr>
            <a:lvl5pPr marL="6202958" indent="0">
              <a:buNone/>
              <a:defRPr sz="5249" b="1"/>
            </a:lvl5pPr>
            <a:lvl6pPr marL="7753701" indent="0">
              <a:buNone/>
              <a:defRPr sz="5249" b="1"/>
            </a:lvl6pPr>
            <a:lvl7pPr marL="9304429" indent="0">
              <a:buNone/>
              <a:defRPr sz="5249" b="1"/>
            </a:lvl7pPr>
            <a:lvl8pPr marL="10855180" indent="0">
              <a:buNone/>
              <a:defRPr sz="5249" b="1"/>
            </a:lvl8pPr>
            <a:lvl9pPr marL="1240591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2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322897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725290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7469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75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0746" indent="0">
              <a:buNone/>
              <a:defRPr sz="4164"/>
            </a:lvl2pPr>
            <a:lvl3pPr marL="3101475" indent="0">
              <a:buNone/>
              <a:defRPr sz="3333"/>
            </a:lvl3pPr>
            <a:lvl4pPr marL="4652218" indent="0">
              <a:buNone/>
              <a:defRPr sz="3166"/>
            </a:lvl4pPr>
            <a:lvl5pPr marL="6202958" indent="0">
              <a:buNone/>
              <a:defRPr sz="3166"/>
            </a:lvl5pPr>
            <a:lvl6pPr marL="7753701" indent="0">
              <a:buNone/>
              <a:defRPr sz="3166"/>
            </a:lvl6pPr>
            <a:lvl7pPr marL="9304429" indent="0">
              <a:buNone/>
              <a:defRPr sz="3166"/>
            </a:lvl7pPr>
            <a:lvl8pPr marL="10855180" indent="0">
              <a:buNone/>
              <a:defRPr sz="3166"/>
            </a:lvl8pPr>
            <a:lvl9pPr marL="1240591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941679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0746" indent="0">
              <a:buNone/>
              <a:defRPr sz="9413"/>
            </a:lvl2pPr>
            <a:lvl3pPr marL="3101475" indent="0">
              <a:buNone/>
              <a:defRPr sz="8332"/>
            </a:lvl3pPr>
            <a:lvl4pPr marL="4652218" indent="0">
              <a:buNone/>
              <a:defRPr sz="6914"/>
            </a:lvl4pPr>
            <a:lvl5pPr marL="6202958" indent="0">
              <a:buNone/>
              <a:defRPr sz="6914"/>
            </a:lvl5pPr>
            <a:lvl6pPr marL="7753701" indent="0">
              <a:buNone/>
              <a:defRPr sz="6914"/>
            </a:lvl6pPr>
            <a:lvl7pPr marL="9304429" indent="0">
              <a:buNone/>
              <a:defRPr sz="6914"/>
            </a:lvl7pPr>
            <a:lvl8pPr marL="10855180" indent="0">
              <a:buNone/>
              <a:defRPr sz="6914"/>
            </a:lvl8pPr>
            <a:lvl9pPr marL="12405910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0746" indent="0">
              <a:buNone/>
              <a:defRPr sz="4164"/>
            </a:lvl2pPr>
            <a:lvl3pPr marL="3101475" indent="0">
              <a:buNone/>
              <a:defRPr sz="3333"/>
            </a:lvl3pPr>
            <a:lvl4pPr marL="4652218" indent="0">
              <a:buNone/>
              <a:defRPr sz="3166"/>
            </a:lvl4pPr>
            <a:lvl5pPr marL="6202958" indent="0">
              <a:buNone/>
              <a:defRPr sz="3166"/>
            </a:lvl5pPr>
            <a:lvl6pPr marL="7753701" indent="0">
              <a:buNone/>
              <a:defRPr sz="3166"/>
            </a:lvl6pPr>
            <a:lvl7pPr marL="9304429" indent="0">
              <a:buNone/>
              <a:defRPr sz="3166"/>
            </a:lvl7pPr>
            <a:lvl8pPr marL="10855180" indent="0">
              <a:buNone/>
              <a:defRPr sz="3166"/>
            </a:lvl8pPr>
            <a:lvl9pPr marL="1240591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807416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284807"/>
      </p:ext>
    </p:extLst>
  </p:cSld>
  <p:clrMapOvr>
    <a:masterClrMapping/>
  </p:clrMapOvr>
  <p:transition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098593"/>
      </p:ext>
    </p:extLst>
  </p:cSld>
  <p:clrMapOvr>
    <a:masterClrMapping/>
  </p:clrMapOvr>
  <p:transition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142" tIns="155046" rIns="310142" bIns="15504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142" tIns="155046" rIns="310142" bIns="15504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142" tIns="155046" rIns="310142" bIns="15504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220" tIns="186080" rIns="372220" bIns="186080" numCol="1" anchor="b" anchorCtr="0" compatLnSpc="1">
            <a:prstTxWarp prst="textNoShape">
              <a:avLst/>
            </a:prstTxWarp>
          </a:bodyPr>
          <a:lstStyle>
            <a:lvl1pPr>
              <a:defRPr sz="4164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EF0CAD05-5F98-C240-A41D-E171A63049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717255"/>
      </p:ext>
    </p:extLst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1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752C56-4F8A-824F-A263-2404B5D536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849721"/>
      </p:ext>
    </p:extLst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3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0388" indent="0">
              <a:buNone/>
              <a:defRPr sz="6082"/>
            </a:lvl2pPr>
            <a:lvl3pPr marL="3100752" indent="0">
              <a:buNone/>
              <a:defRPr sz="5249"/>
            </a:lvl3pPr>
            <a:lvl4pPr marL="4651131" indent="0">
              <a:buNone/>
              <a:defRPr sz="4833"/>
            </a:lvl4pPr>
            <a:lvl5pPr marL="6201511" indent="0">
              <a:buNone/>
              <a:defRPr sz="4833"/>
            </a:lvl5pPr>
            <a:lvl6pPr marL="7751888" indent="0">
              <a:buNone/>
              <a:defRPr sz="4833"/>
            </a:lvl6pPr>
            <a:lvl7pPr marL="9302262" indent="0">
              <a:buNone/>
              <a:defRPr sz="4833"/>
            </a:lvl7pPr>
            <a:lvl8pPr marL="10852650" indent="0">
              <a:buNone/>
              <a:defRPr sz="4833"/>
            </a:lvl8pPr>
            <a:lvl9pPr marL="1240301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6F638-9311-044E-822F-DB90AF0533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886712"/>
      </p:ext>
    </p:extLst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8FC8E-6941-C74C-BC08-436BE2F5B5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136945"/>
      </p:ext>
    </p:extLst>
  </p:cSld>
  <p:clrMapOvr>
    <a:masterClrMapping/>
  </p:clrMapOvr>
  <p:transition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0388" indent="0">
              <a:buNone/>
              <a:defRPr sz="6914" b="1"/>
            </a:lvl2pPr>
            <a:lvl3pPr marL="3100752" indent="0">
              <a:buNone/>
              <a:defRPr sz="6082" b="1"/>
            </a:lvl3pPr>
            <a:lvl4pPr marL="4651131" indent="0">
              <a:buNone/>
              <a:defRPr sz="5249" b="1"/>
            </a:lvl4pPr>
            <a:lvl5pPr marL="6201511" indent="0">
              <a:buNone/>
              <a:defRPr sz="5249" b="1"/>
            </a:lvl5pPr>
            <a:lvl6pPr marL="7751888" indent="0">
              <a:buNone/>
              <a:defRPr sz="5249" b="1"/>
            </a:lvl6pPr>
            <a:lvl7pPr marL="9302262" indent="0">
              <a:buNone/>
              <a:defRPr sz="5249" b="1"/>
            </a:lvl7pPr>
            <a:lvl8pPr marL="10852650" indent="0">
              <a:buNone/>
              <a:defRPr sz="5249" b="1"/>
            </a:lvl8pPr>
            <a:lvl9pPr marL="1240301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2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0388" indent="0">
              <a:buNone/>
              <a:defRPr sz="6914" b="1"/>
            </a:lvl2pPr>
            <a:lvl3pPr marL="3100752" indent="0">
              <a:buNone/>
              <a:defRPr sz="6082" b="1"/>
            </a:lvl3pPr>
            <a:lvl4pPr marL="4651131" indent="0">
              <a:buNone/>
              <a:defRPr sz="5249" b="1"/>
            </a:lvl4pPr>
            <a:lvl5pPr marL="6201511" indent="0">
              <a:buNone/>
              <a:defRPr sz="5249" b="1"/>
            </a:lvl5pPr>
            <a:lvl6pPr marL="7751888" indent="0">
              <a:buNone/>
              <a:defRPr sz="5249" b="1"/>
            </a:lvl6pPr>
            <a:lvl7pPr marL="9302262" indent="0">
              <a:buNone/>
              <a:defRPr sz="5249" b="1"/>
            </a:lvl7pPr>
            <a:lvl8pPr marL="10852650" indent="0">
              <a:buNone/>
              <a:defRPr sz="5249" b="1"/>
            </a:lvl8pPr>
            <a:lvl9pPr marL="1240301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2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913EA-86C8-7044-8F98-044F5E7301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301310"/>
      </p:ext>
    </p:extLst>
  </p:cSld>
  <p:clrMapOvr>
    <a:masterClrMapping/>
  </p:clrMapOvr>
  <p:transition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B2717-EF8A-4F48-9475-0E5579379C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822510"/>
      </p:ext>
    </p:extLst>
  </p:cSld>
  <p:clrMapOvr>
    <a:masterClrMapping/>
  </p:clrMapOvr>
  <p:transition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CEDDA7-F9BC-D143-BB10-4566D815D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451860"/>
      </p:ext>
    </p:extLst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8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0388" indent="0">
              <a:buNone/>
              <a:defRPr sz="4164"/>
            </a:lvl2pPr>
            <a:lvl3pPr marL="3100752" indent="0">
              <a:buNone/>
              <a:defRPr sz="3333"/>
            </a:lvl3pPr>
            <a:lvl4pPr marL="4651131" indent="0">
              <a:buNone/>
              <a:defRPr sz="3166"/>
            </a:lvl4pPr>
            <a:lvl5pPr marL="6201511" indent="0">
              <a:buNone/>
              <a:defRPr sz="3166"/>
            </a:lvl5pPr>
            <a:lvl6pPr marL="7751888" indent="0">
              <a:buNone/>
              <a:defRPr sz="3166"/>
            </a:lvl6pPr>
            <a:lvl7pPr marL="9302262" indent="0">
              <a:buNone/>
              <a:defRPr sz="3166"/>
            </a:lvl7pPr>
            <a:lvl8pPr marL="10852650" indent="0">
              <a:buNone/>
              <a:defRPr sz="3166"/>
            </a:lvl8pPr>
            <a:lvl9pPr marL="1240301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CCDBC6-CC01-564B-8353-1EF7BD2EDA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6139"/>
      </p:ext>
    </p:extLst>
  </p:cSld>
  <p:clrMapOvr>
    <a:masterClrMapping/>
  </p:clrMapOvr>
  <p:transition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0388" indent="0">
              <a:buNone/>
              <a:defRPr sz="9413"/>
            </a:lvl2pPr>
            <a:lvl3pPr marL="3100752" indent="0">
              <a:buNone/>
              <a:defRPr sz="8332"/>
            </a:lvl3pPr>
            <a:lvl4pPr marL="4651131" indent="0">
              <a:buNone/>
              <a:defRPr sz="6914"/>
            </a:lvl4pPr>
            <a:lvl5pPr marL="6201511" indent="0">
              <a:buNone/>
              <a:defRPr sz="6914"/>
            </a:lvl5pPr>
            <a:lvl6pPr marL="7751888" indent="0">
              <a:buNone/>
              <a:defRPr sz="6914"/>
            </a:lvl6pPr>
            <a:lvl7pPr marL="9302262" indent="0">
              <a:buNone/>
              <a:defRPr sz="6914"/>
            </a:lvl7pPr>
            <a:lvl8pPr marL="10852650" indent="0">
              <a:buNone/>
              <a:defRPr sz="6914"/>
            </a:lvl8pPr>
            <a:lvl9pPr marL="12403015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0388" indent="0">
              <a:buNone/>
              <a:defRPr sz="4164"/>
            </a:lvl2pPr>
            <a:lvl3pPr marL="3100752" indent="0">
              <a:buNone/>
              <a:defRPr sz="3333"/>
            </a:lvl3pPr>
            <a:lvl4pPr marL="4651131" indent="0">
              <a:buNone/>
              <a:defRPr sz="3166"/>
            </a:lvl4pPr>
            <a:lvl5pPr marL="6201511" indent="0">
              <a:buNone/>
              <a:defRPr sz="3166"/>
            </a:lvl5pPr>
            <a:lvl6pPr marL="7751888" indent="0">
              <a:buNone/>
              <a:defRPr sz="3166"/>
            </a:lvl6pPr>
            <a:lvl7pPr marL="9302262" indent="0">
              <a:buNone/>
              <a:defRPr sz="3166"/>
            </a:lvl7pPr>
            <a:lvl8pPr marL="10852650" indent="0">
              <a:buNone/>
              <a:defRPr sz="3166"/>
            </a:lvl8pPr>
            <a:lvl9pPr marL="1240301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88A4F-2F9B-8940-A946-705E7B7AAF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981542"/>
      </p:ext>
    </p:extLst>
  </p:cSld>
  <p:clrMapOvr>
    <a:masterClrMapping/>
  </p:clrMapOvr>
  <p:transition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0E8B17-B4D9-5340-8D3E-0FD2DBAED3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698632"/>
      </p:ext>
    </p:extLst>
  </p:cSld>
  <p:clrMapOvr>
    <a:masterClrMapping/>
  </p:clrMapOvr>
  <p:transition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F24509-A4B3-2C4F-9AD0-DD3550F7CE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225560"/>
      </p:ext>
    </p:extLst>
  </p:cSld>
  <p:clrMapOvr>
    <a:masterClrMapping/>
  </p:clrMapOvr>
  <p:transition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35D994-FDC0-964B-B4AE-94C64D4C49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487377"/>
      </p:ext>
    </p:extLst>
  </p:cSld>
  <p:clrMapOvr>
    <a:masterClrMapping/>
  </p:clrMapOvr>
  <p:transition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067" tIns="155009" rIns="310067" bIns="155009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067" tIns="155009" rIns="310067" bIns="15500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067" tIns="155009" rIns="310067" bIns="15500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130" tIns="186035" rIns="372130" bIns="18603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387702"/>
      </p:ext>
    </p:extLst>
  </p:cSld>
  <p:clrMapOvr>
    <a:masterClrMapping/>
  </p:clrMapOvr>
  <p:transition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934813"/>
      </p:ext>
    </p:extLst>
  </p:cSld>
  <p:clrMapOvr>
    <a:masterClrMapping/>
  </p:clrMapOvr>
  <p:transition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4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0027" indent="0">
              <a:buNone/>
              <a:defRPr sz="6082"/>
            </a:lvl2pPr>
            <a:lvl3pPr marL="3100032" indent="0">
              <a:buNone/>
              <a:defRPr sz="5249"/>
            </a:lvl3pPr>
            <a:lvl4pPr marL="4650044" indent="0">
              <a:buNone/>
              <a:defRPr sz="4833"/>
            </a:lvl4pPr>
            <a:lvl5pPr marL="6200067" indent="0">
              <a:buNone/>
              <a:defRPr sz="4833"/>
            </a:lvl5pPr>
            <a:lvl6pPr marL="7750084" indent="0">
              <a:buNone/>
              <a:defRPr sz="4833"/>
            </a:lvl6pPr>
            <a:lvl7pPr marL="9300092" indent="0">
              <a:buNone/>
              <a:defRPr sz="4833"/>
            </a:lvl7pPr>
            <a:lvl8pPr marL="10850119" indent="0">
              <a:buNone/>
              <a:defRPr sz="4833"/>
            </a:lvl8pPr>
            <a:lvl9pPr marL="1240012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443839"/>
      </p:ext>
    </p:extLst>
  </p:cSld>
  <p:clrMapOvr>
    <a:masterClrMapping/>
  </p:clrMapOvr>
  <p:transition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705304"/>
      </p:ext>
    </p:extLst>
  </p:cSld>
  <p:clrMapOvr>
    <a:masterClrMapping/>
  </p:clrMapOvr>
  <p:transition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0027" indent="0">
              <a:buNone/>
              <a:defRPr sz="6914" b="1"/>
            </a:lvl2pPr>
            <a:lvl3pPr marL="3100032" indent="0">
              <a:buNone/>
              <a:defRPr sz="6082" b="1"/>
            </a:lvl3pPr>
            <a:lvl4pPr marL="4650044" indent="0">
              <a:buNone/>
              <a:defRPr sz="5249" b="1"/>
            </a:lvl4pPr>
            <a:lvl5pPr marL="6200067" indent="0">
              <a:buNone/>
              <a:defRPr sz="5249" b="1"/>
            </a:lvl5pPr>
            <a:lvl6pPr marL="7750084" indent="0">
              <a:buNone/>
              <a:defRPr sz="5249" b="1"/>
            </a:lvl6pPr>
            <a:lvl7pPr marL="9300092" indent="0">
              <a:buNone/>
              <a:defRPr sz="5249" b="1"/>
            </a:lvl7pPr>
            <a:lvl8pPr marL="10850119" indent="0">
              <a:buNone/>
              <a:defRPr sz="5249" b="1"/>
            </a:lvl8pPr>
            <a:lvl9pPr marL="1240012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3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0027" indent="0">
              <a:buNone/>
              <a:defRPr sz="6914" b="1"/>
            </a:lvl2pPr>
            <a:lvl3pPr marL="3100032" indent="0">
              <a:buNone/>
              <a:defRPr sz="6082" b="1"/>
            </a:lvl3pPr>
            <a:lvl4pPr marL="4650044" indent="0">
              <a:buNone/>
              <a:defRPr sz="5249" b="1"/>
            </a:lvl4pPr>
            <a:lvl5pPr marL="6200067" indent="0">
              <a:buNone/>
              <a:defRPr sz="5249" b="1"/>
            </a:lvl5pPr>
            <a:lvl6pPr marL="7750084" indent="0">
              <a:buNone/>
              <a:defRPr sz="5249" b="1"/>
            </a:lvl6pPr>
            <a:lvl7pPr marL="9300092" indent="0">
              <a:buNone/>
              <a:defRPr sz="5249" b="1"/>
            </a:lvl7pPr>
            <a:lvl8pPr marL="10850119" indent="0">
              <a:buNone/>
              <a:defRPr sz="5249" b="1"/>
            </a:lvl8pPr>
            <a:lvl9pPr marL="1240012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3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839478"/>
      </p:ext>
    </p:extLst>
  </p:cSld>
  <p:clrMapOvr>
    <a:masterClrMapping/>
  </p:clrMapOvr>
  <p:transition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437398"/>
      </p:ext>
    </p:extLst>
  </p:cSld>
  <p:clrMapOvr>
    <a:masterClrMapping/>
  </p:clrMapOvr>
  <p:transition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660687"/>
      </p:ext>
    </p:extLst>
  </p:cSld>
  <p:clrMapOvr>
    <a:masterClrMapping/>
  </p:clrMapOvr>
  <p:transition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0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0027" indent="0">
              <a:buNone/>
              <a:defRPr sz="4164"/>
            </a:lvl2pPr>
            <a:lvl3pPr marL="3100032" indent="0">
              <a:buNone/>
              <a:defRPr sz="3333"/>
            </a:lvl3pPr>
            <a:lvl4pPr marL="4650044" indent="0">
              <a:buNone/>
              <a:defRPr sz="3166"/>
            </a:lvl4pPr>
            <a:lvl5pPr marL="6200067" indent="0">
              <a:buNone/>
              <a:defRPr sz="3166"/>
            </a:lvl5pPr>
            <a:lvl6pPr marL="7750084" indent="0">
              <a:buNone/>
              <a:defRPr sz="3166"/>
            </a:lvl6pPr>
            <a:lvl7pPr marL="9300092" indent="0">
              <a:buNone/>
              <a:defRPr sz="3166"/>
            </a:lvl7pPr>
            <a:lvl8pPr marL="10850119" indent="0">
              <a:buNone/>
              <a:defRPr sz="3166"/>
            </a:lvl8pPr>
            <a:lvl9pPr marL="1240012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882533"/>
      </p:ext>
    </p:extLst>
  </p:cSld>
  <p:clrMapOvr>
    <a:masterClrMapping/>
  </p:clrMapOvr>
  <p:transition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0027" indent="0">
              <a:buNone/>
              <a:defRPr sz="9413"/>
            </a:lvl2pPr>
            <a:lvl3pPr marL="3100032" indent="0">
              <a:buNone/>
              <a:defRPr sz="8332"/>
            </a:lvl3pPr>
            <a:lvl4pPr marL="4650044" indent="0">
              <a:buNone/>
              <a:defRPr sz="6914"/>
            </a:lvl4pPr>
            <a:lvl5pPr marL="6200067" indent="0">
              <a:buNone/>
              <a:defRPr sz="6914"/>
            </a:lvl5pPr>
            <a:lvl6pPr marL="7750084" indent="0">
              <a:buNone/>
              <a:defRPr sz="6914"/>
            </a:lvl6pPr>
            <a:lvl7pPr marL="9300092" indent="0">
              <a:buNone/>
              <a:defRPr sz="6914"/>
            </a:lvl7pPr>
            <a:lvl8pPr marL="10850119" indent="0">
              <a:buNone/>
              <a:defRPr sz="6914"/>
            </a:lvl8pPr>
            <a:lvl9pPr marL="12400125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0027" indent="0">
              <a:buNone/>
              <a:defRPr sz="4164"/>
            </a:lvl2pPr>
            <a:lvl3pPr marL="3100032" indent="0">
              <a:buNone/>
              <a:defRPr sz="3333"/>
            </a:lvl3pPr>
            <a:lvl4pPr marL="4650044" indent="0">
              <a:buNone/>
              <a:defRPr sz="3166"/>
            </a:lvl4pPr>
            <a:lvl5pPr marL="6200067" indent="0">
              <a:buNone/>
              <a:defRPr sz="3166"/>
            </a:lvl5pPr>
            <a:lvl6pPr marL="7750084" indent="0">
              <a:buNone/>
              <a:defRPr sz="3166"/>
            </a:lvl6pPr>
            <a:lvl7pPr marL="9300092" indent="0">
              <a:buNone/>
              <a:defRPr sz="3166"/>
            </a:lvl7pPr>
            <a:lvl8pPr marL="10850119" indent="0">
              <a:buNone/>
              <a:defRPr sz="3166"/>
            </a:lvl8pPr>
            <a:lvl9pPr marL="1240012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386719"/>
      </p:ext>
    </p:extLst>
  </p:cSld>
  <p:clrMapOvr>
    <a:masterClrMapping/>
  </p:clrMapOvr>
  <p:transition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805794"/>
      </p:ext>
    </p:extLst>
  </p:cSld>
  <p:clrMapOvr>
    <a:masterClrMapping/>
  </p:clrMapOvr>
  <p:transition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352685"/>
      </p:ext>
    </p:extLst>
  </p:cSld>
  <p:clrMapOvr>
    <a:masterClrMapping/>
  </p:clrMapOvr>
  <p:transition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949" tIns="154949" rIns="309949" bIns="154949"/>
          <a:lstStyle/>
          <a:p>
            <a:pPr defTabSz="3098832"/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49" tIns="154949" rIns="309949" bIns="154949"/>
          <a:lstStyle/>
          <a:p>
            <a:pPr defTabSz="3098832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49" tIns="154949" rIns="309949" bIns="154949"/>
          <a:lstStyle/>
          <a:p>
            <a:pPr defTabSz="3098832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988" tIns="185963" rIns="371988" bIns="185963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pPr defTabSz="3098832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261471"/>
      </p:ext>
    </p:extLst>
  </p:cSld>
  <p:clrMapOvr>
    <a:masterClrMapping/>
  </p:clrMapOvr>
  <p:transition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496594"/>
      </p:ext>
    </p:extLst>
  </p:cSld>
  <p:clrMapOvr>
    <a:masterClrMapping/>
  </p:clrMapOvr>
  <p:transition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7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81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9427" indent="0">
              <a:buNone/>
              <a:defRPr sz="6082"/>
            </a:lvl2pPr>
            <a:lvl3pPr marL="3098832" indent="0">
              <a:buNone/>
              <a:defRPr sz="5249"/>
            </a:lvl3pPr>
            <a:lvl4pPr marL="4648248" indent="0">
              <a:buNone/>
              <a:defRPr sz="4833"/>
            </a:lvl4pPr>
            <a:lvl5pPr marL="6197671" indent="0">
              <a:buNone/>
              <a:defRPr sz="4833"/>
            </a:lvl5pPr>
            <a:lvl6pPr marL="7747084" indent="0">
              <a:buNone/>
              <a:defRPr sz="4833"/>
            </a:lvl6pPr>
            <a:lvl7pPr marL="9296504" indent="0">
              <a:buNone/>
              <a:defRPr sz="4833"/>
            </a:lvl7pPr>
            <a:lvl8pPr marL="10845914" indent="0">
              <a:buNone/>
              <a:defRPr sz="4833"/>
            </a:lvl8pPr>
            <a:lvl9pPr marL="1239533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1075"/>
      </p:ext>
    </p:extLst>
  </p:cSld>
  <p:clrMapOvr>
    <a:masterClrMapping/>
  </p:clrMapOvr>
  <p:transition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38374"/>
      </p:ext>
    </p:extLst>
  </p:cSld>
  <p:clrMapOvr>
    <a:masterClrMapping/>
  </p:clrMapOvr>
  <p:transition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9427" indent="0">
              <a:buNone/>
              <a:defRPr sz="6914" b="1"/>
            </a:lvl2pPr>
            <a:lvl3pPr marL="3098832" indent="0">
              <a:buNone/>
              <a:defRPr sz="6082" b="1"/>
            </a:lvl3pPr>
            <a:lvl4pPr marL="4648248" indent="0">
              <a:buNone/>
              <a:defRPr sz="5249" b="1"/>
            </a:lvl4pPr>
            <a:lvl5pPr marL="6197671" indent="0">
              <a:buNone/>
              <a:defRPr sz="5249" b="1"/>
            </a:lvl5pPr>
            <a:lvl6pPr marL="7747084" indent="0">
              <a:buNone/>
              <a:defRPr sz="5249" b="1"/>
            </a:lvl6pPr>
            <a:lvl7pPr marL="9296504" indent="0">
              <a:buNone/>
              <a:defRPr sz="5249" b="1"/>
            </a:lvl7pPr>
            <a:lvl8pPr marL="10845914" indent="0">
              <a:buNone/>
              <a:defRPr sz="5249" b="1"/>
            </a:lvl8pPr>
            <a:lvl9pPr marL="1239533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3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9427" indent="0">
              <a:buNone/>
              <a:defRPr sz="6914" b="1"/>
            </a:lvl2pPr>
            <a:lvl3pPr marL="3098832" indent="0">
              <a:buNone/>
              <a:defRPr sz="6082" b="1"/>
            </a:lvl3pPr>
            <a:lvl4pPr marL="4648248" indent="0">
              <a:buNone/>
              <a:defRPr sz="5249" b="1"/>
            </a:lvl4pPr>
            <a:lvl5pPr marL="6197671" indent="0">
              <a:buNone/>
              <a:defRPr sz="5249" b="1"/>
            </a:lvl5pPr>
            <a:lvl6pPr marL="7747084" indent="0">
              <a:buNone/>
              <a:defRPr sz="5249" b="1"/>
            </a:lvl6pPr>
            <a:lvl7pPr marL="9296504" indent="0">
              <a:buNone/>
              <a:defRPr sz="5249" b="1"/>
            </a:lvl7pPr>
            <a:lvl8pPr marL="10845914" indent="0">
              <a:buNone/>
              <a:defRPr sz="5249" b="1"/>
            </a:lvl8pPr>
            <a:lvl9pPr marL="1239533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3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416713"/>
      </p:ext>
    </p:extLst>
  </p:cSld>
  <p:clrMapOvr>
    <a:masterClrMapping/>
  </p:clrMapOvr>
  <p:transition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169546"/>
      </p:ext>
    </p:extLst>
  </p:cSld>
  <p:clrMapOvr>
    <a:masterClrMapping/>
  </p:clrMapOvr>
  <p:transition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20339"/>
      </p:ext>
    </p:extLst>
  </p:cSld>
  <p:clrMapOvr>
    <a:masterClrMapping/>
  </p:clrMapOvr>
  <p:transition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64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3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64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9427" indent="0">
              <a:buNone/>
              <a:defRPr sz="4164"/>
            </a:lvl2pPr>
            <a:lvl3pPr marL="3098832" indent="0">
              <a:buNone/>
              <a:defRPr sz="3333"/>
            </a:lvl3pPr>
            <a:lvl4pPr marL="4648248" indent="0">
              <a:buNone/>
              <a:defRPr sz="3166"/>
            </a:lvl4pPr>
            <a:lvl5pPr marL="6197671" indent="0">
              <a:buNone/>
              <a:defRPr sz="3166"/>
            </a:lvl5pPr>
            <a:lvl6pPr marL="7747084" indent="0">
              <a:buNone/>
              <a:defRPr sz="3166"/>
            </a:lvl6pPr>
            <a:lvl7pPr marL="9296504" indent="0">
              <a:buNone/>
              <a:defRPr sz="3166"/>
            </a:lvl7pPr>
            <a:lvl8pPr marL="10845914" indent="0">
              <a:buNone/>
              <a:defRPr sz="3166"/>
            </a:lvl8pPr>
            <a:lvl9pPr marL="1239533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52494"/>
      </p:ext>
    </p:extLst>
  </p:cSld>
  <p:clrMapOvr>
    <a:masterClrMapping/>
  </p:clrMapOvr>
  <p:transition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9427" indent="0">
              <a:buNone/>
              <a:defRPr sz="9413"/>
            </a:lvl2pPr>
            <a:lvl3pPr marL="3098832" indent="0">
              <a:buNone/>
              <a:defRPr sz="8332"/>
            </a:lvl3pPr>
            <a:lvl4pPr marL="4648248" indent="0">
              <a:buNone/>
              <a:defRPr sz="6914"/>
            </a:lvl4pPr>
            <a:lvl5pPr marL="6197671" indent="0">
              <a:buNone/>
              <a:defRPr sz="6914"/>
            </a:lvl5pPr>
            <a:lvl6pPr marL="7747084" indent="0">
              <a:buNone/>
              <a:defRPr sz="6914"/>
            </a:lvl6pPr>
            <a:lvl7pPr marL="9296504" indent="0">
              <a:buNone/>
              <a:defRPr sz="6914"/>
            </a:lvl7pPr>
            <a:lvl8pPr marL="10845914" indent="0">
              <a:buNone/>
              <a:defRPr sz="6914"/>
            </a:lvl8pPr>
            <a:lvl9pPr marL="12395335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9427" indent="0">
              <a:buNone/>
              <a:defRPr sz="4164"/>
            </a:lvl2pPr>
            <a:lvl3pPr marL="3098832" indent="0">
              <a:buNone/>
              <a:defRPr sz="3333"/>
            </a:lvl3pPr>
            <a:lvl4pPr marL="4648248" indent="0">
              <a:buNone/>
              <a:defRPr sz="3166"/>
            </a:lvl4pPr>
            <a:lvl5pPr marL="6197671" indent="0">
              <a:buNone/>
              <a:defRPr sz="3166"/>
            </a:lvl5pPr>
            <a:lvl6pPr marL="7747084" indent="0">
              <a:buNone/>
              <a:defRPr sz="3166"/>
            </a:lvl6pPr>
            <a:lvl7pPr marL="9296504" indent="0">
              <a:buNone/>
              <a:defRPr sz="3166"/>
            </a:lvl7pPr>
            <a:lvl8pPr marL="10845914" indent="0">
              <a:buNone/>
              <a:defRPr sz="3166"/>
            </a:lvl8pPr>
            <a:lvl9pPr marL="1239533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312716"/>
      </p:ext>
    </p:extLst>
  </p:cSld>
  <p:clrMapOvr>
    <a:masterClrMapping/>
  </p:clrMapOvr>
  <p:transition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673054"/>
      </p:ext>
    </p:extLst>
  </p:cSld>
  <p:clrMapOvr>
    <a:masterClrMapping/>
  </p:clrMapOvr>
  <p:transition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961304"/>
      </p:ext>
    </p:extLst>
  </p:cSld>
  <p:clrMapOvr>
    <a:masterClrMapping/>
  </p:clrMapOvr>
  <p:transition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926" tIns="154934" rIns="309926" bIns="154934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26" tIns="154934" rIns="309926" bIns="1549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26" tIns="154934" rIns="309926" bIns="1549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960" tIns="185945" rIns="371960" bIns="18594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604585"/>
      </p:ext>
    </p:extLst>
  </p:cSld>
  <p:clrMapOvr>
    <a:masterClrMapping/>
  </p:clrMapOvr>
  <p:transition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191767"/>
      </p:ext>
    </p:extLst>
  </p:cSld>
  <p:clrMapOvr>
    <a:masterClrMapping/>
  </p:clrMapOvr>
  <p:transition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7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9309" indent="0">
              <a:buNone/>
              <a:defRPr sz="6082"/>
            </a:lvl2pPr>
            <a:lvl3pPr marL="3098588" indent="0">
              <a:buNone/>
              <a:defRPr sz="5249"/>
            </a:lvl3pPr>
            <a:lvl4pPr marL="4647878" indent="0">
              <a:buNone/>
              <a:defRPr sz="4833"/>
            </a:lvl4pPr>
            <a:lvl5pPr marL="6197174" indent="0">
              <a:buNone/>
              <a:defRPr sz="4833"/>
            </a:lvl5pPr>
            <a:lvl6pPr marL="7746469" indent="0">
              <a:buNone/>
              <a:defRPr sz="4833"/>
            </a:lvl6pPr>
            <a:lvl7pPr marL="9295753" indent="0">
              <a:buNone/>
              <a:defRPr sz="4833"/>
            </a:lvl7pPr>
            <a:lvl8pPr marL="10845061" indent="0">
              <a:buNone/>
              <a:defRPr sz="4833"/>
            </a:lvl8pPr>
            <a:lvl9pPr marL="12394344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955113"/>
      </p:ext>
    </p:extLst>
  </p:cSld>
  <p:clrMapOvr>
    <a:masterClrMapping/>
  </p:clrMapOvr>
  <p:transition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257307"/>
      </p:ext>
    </p:extLst>
  </p:cSld>
  <p:clrMapOvr>
    <a:masterClrMapping/>
  </p:clrMapOvr>
  <p:transition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9309" indent="0">
              <a:buNone/>
              <a:defRPr sz="6914" b="1"/>
            </a:lvl2pPr>
            <a:lvl3pPr marL="3098588" indent="0">
              <a:buNone/>
              <a:defRPr sz="6082" b="1"/>
            </a:lvl3pPr>
            <a:lvl4pPr marL="4647878" indent="0">
              <a:buNone/>
              <a:defRPr sz="5249" b="1"/>
            </a:lvl4pPr>
            <a:lvl5pPr marL="6197174" indent="0">
              <a:buNone/>
              <a:defRPr sz="5249" b="1"/>
            </a:lvl5pPr>
            <a:lvl6pPr marL="7746469" indent="0">
              <a:buNone/>
              <a:defRPr sz="5249" b="1"/>
            </a:lvl6pPr>
            <a:lvl7pPr marL="9295753" indent="0">
              <a:buNone/>
              <a:defRPr sz="5249" b="1"/>
            </a:lvl7pPr>
            <a:lvl8pPr marL="10845061" indent="0">
              <a:buNone/>
              <a:defRPr sz="5249" b="1"/>
            </a:lvl8pPr>
            <a:lvl9pPr marL="1239434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3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9309" indent="0">
              <a:buNone/>
              <a:defRPr sz="6914" b="1"/>
            </a:lvl2pPr>
            <a:lvl3pPr marL="3098588" indent="0">
              <a:buNone/>
              <a:defRPr sz="6082" b="1"/>
            </a:lvl3pPr>
            <a:lvl4pPr marL="4647878" indent="0">
              <a:buNone/>
              <a:defRPr sz="5249" b="1"/>
            </a:lvl4pPr>
            <a:lvl5pPr marL="6197174" indent="0">
              <a:buNone/>
              <a:defRPr sz="5249" b="1"/>
            </a:lvl5pPr>
            <a:lvl6pPr marL="7746469" indent="0">
              <a:buNone/>
              <a:defRPr sz="5249" b="1"/>
            </a:lvl6pPr>
            <a:lvl7pPr marL="9295753" indent="0">
              <a:buNone/>
              <a:defRPr sz="5249" b="1"/>
            </a:lvl7pPr>
            <a:lvl8pPr marL="10845061" indent="0">
              <a:buNone/>
              <a:defRPr sz="5249" b="1"/>
            </a:lvl8pPr>
            <a:lvl9pPr marL="1239434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3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634663"/>
      </p:ext>
    </p:extLst>
  </p:cSld>
  <p:clrMapOvr>
    <a:masterClrMapping/>
  </p:clrMapOvr>
  <p:transition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577883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452190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64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3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64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9309" indent="0">
              <a:buNone/>
              <a:defRPr sz="4164"/>
            </a:lvl2pPr>
            <a:lvl3pPr marL="3098588" indent="0">
              <a:buNone/>
              <a:defRPr sz="3333"/>
            </a:lvl3pPr>
            <a:lvl4pPr marL="4647878" indent="0">
              <a:buNone/>
              <a:defRPr sz="3166"/>
            </a:lvl4pPr>
            <a:lvl5pPr marL="6197174" indent="0">
              <a:buNone/>
              <a:defRPr sz="3166"/>
            </a:lvl5pPr>
            <a:lvl6pPr marL="7746469" indent="0">
              <a:buNone/>
              <a:defRPr sz="3166"/>
            </a:lvl6pPr>
            <a:lvl7pPr marL="9295753" indent="0">
              <a:buNone/>
              <a:defRPr sz="3166"/>
            </a:lvl7pPr>
            <a:lvl8pPr marL="10845061" indent="0">
              <a:buNone/>
              <a:defRPr sz="3166"/>
            </a:lvl8pPr>
            <a:lvl9pPr marL="1239434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626818"/>
      </p:ext>
    </p:extLst>
  </p:cSld>
  <p:clrMapOvr>
    <a:masterClrMapping/>
  </p:clrMapOvr>
  <p:transition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9309" indent="0">
              <a:buNone/>
              <a:defRPr sz="9413"/>
            </a:lvl2pPr>
            <a:lvl3pPr marL="3098588" indent="0">
              <a:buNone/>
              <a:defRPr sz="8332"/>
            </a:lvl3pPr>
            <a:lvl4pPr marL="4647878" indent="0">
              <a:buNone/>
              <a:defRPr sz="6914"/>
            </a:lvl4pPr>
            <a:lvl5pPr marL="6197174" indent="0">
              <a:buNone/>
              <a:defRPr sz="6914"/>
            </a:lvl5pPr>
            <a:lvl6pPr marL="7746469" indent="0">
              <a:buNone/>
              <a:defRPr sz="6914"/>
            </a:lvl6pPr>
            <a:lvl7pPr marL="9295753" indent="0">
              <a:buNone/>
              <a:defRPr sz="6914"/>
            </a:lvl7pPr>
            <a:lvl8pPr marL="10845061" indent="0">
              <a:buNone/>
              <a:defRPr sz="6914"/>
            </a:lvl8pPr>
            <a:lvl9pPr marL="12394344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9309" indent="0">
              <a:buNone/>
              <a:defRPr sz="4164"/>
            </a:lvl2pPr>
            <a:lvl3pPr marL="3098588" indent="0">
              <a:buNone/>
              <a:defRPr sz="3333"/>
            </a:lvl3pPr>
            <a:lvl4pPr marL="4647878" indent="0">
              <a:buNone/>
              <a:defRPr sz="3166"/>
            </a:lvl4pPr>
            <a:lvl5pPr marL="6197174" indent="0">
              <a:buNone/>
              <a:defRPr sz="3166"/>
            </a:lvl5pPr>
            <a:lvl6pPr marL="7746469" indent="0">
              <a:buNone/>
              <a:defRPr sz="3166"/>
            </a:lvl6pPr>
            <a:lvl7pPr marL="9295753" indent="0">
              <a:buNone/>
              <a:defRPr sz="3166"/>
            </a:lvl7pPr>
            <a:lvl8pPr marL="10845061" indent="0">
              <a:buNone/>
              <a:defRPr sz="3166"/>
            </a:lvl8pPr>
            <a:lvl9pPr marL="1239434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974264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319455"/>
      </p:ext>
    </p:extLst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79661"/>
      </p:ext>
    </p:extLst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855" tIns="154896" rIns="309855" bIns="154896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855" tIns="154896" rIns="309855" bIns="15489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855" tIns="154896" rIns="309855" bIns="15489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875" tIns="185900" rIns="371875" bIns="18590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011177"/>
      </p:ext>
    </p:extLst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293481"/>
      </p:ext>
    </p:extLst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88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8944" indent="0">
              <a:buNone/>
              <a:defRPr sz="6082"/>
            </a:lvl2pPr>
            <a:lvl3pPr marL="3097865" indent="0">
              <a:buNone/>
              <a:defRPr sz="5249"/>
            </a:lvl3pPr>
            <a:lvl4pPr marL="4646795" indent="0">
              <a:buNone/>
              <a:defRPr sz="4833"/>
            </a:lvl4pPr>
            <a:lvl5pPr marL="6195726" indent="0">
              <a:buNone/>
              <a:defRPr sz="4833"/>
            </a:lvl5pPr>
            <a:lvl6pPr marL="7744661" indent="0">
              <a:buNone/>
              <a:defRPr sz="4833"/>
            </a:lvl6pPr>
            <a:lvl7pPr marL="9293588" indent="0">
              <a:buNone/>
              <a:defRPr sz="4833"/>
            </a:lvl7pPr>
            <a:lvl8pPr marL="10842531" indent="0">
              <a:buNone/>
              <a:defRPr sz="4833"/>
            </a:lvl8pPr>
            <a:lvl9pPr marL="1239145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48463"/>
      </p:ext>
    </p:extLst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514282"/>
      </p:ext>
    </p:extLst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8944" indent="0">
              <a:buNone/>
              <a:defRPr sz="6914" b="1"/>
            </a:lvl2pPr>
            <a:lvl3pPr marL="3097865" indent="0">
              <a:buNone/>
              <a:defRPr sz="6082" b="1"/>
            </a:lvl3pPr>
            <a:lvl4pPr marL="4646795" indent="0">
              <a:buNone/>
              <a:defRPr sz="5249" b="1"/>
            </a:lvl4pPr>
            <a:lvl5pPr marL="6195726" indent="0">
              <a:buNone/>
              <a:defRPr sz="5249" b="1"/>
            </a:lvl5pPr>
            <a:lvl6pPr marL="7744661" indent="0">
              <a:buNone/>
              <a:defRPr sz="5249" b="1"/>
            </a:lvl6pPr>
            <a:lvl7pPr marL="9293588" indent="0">
              <a:buNone/>
              <a:defRPr sz="5249" b="1"/>
            </a:lvl7pPr>
            <a:lvl8pPr marL="10842531" indent="0">
              <a:buNone/>
              <a:defRPr sz="5249" b="1"/>
            </a:lvl8pPr>
            <a:lvl9pPr marL="1239145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3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8944" indent="0">
              <a:buNone/>
              <a:defRPr sz="6914" b="1"/>
            </a:lvl2pPr>
            <a:lvl3pPr marL="3097865" indent="0">
              <a:buNone/>
              <a:defRPr sz="6082" b="1"/>
            </a:lvl3pPr>
            <a:lvl4pPr marL="4646795" indent="0">
              <a:buNone/>
              <a:defRPr sz="5249" b="1"/>
            </a:lvl4pPr>
            <a:lvl5pPr marL="6195726" indent="0">
              <a:buNone/>
              <a:defRPr sz="5249" b="1"/>
            </a:lvl5pPr>
            <a:lvl6pPr marL="7744661" indent="0">
              <a:buNone/>
              <a:defRPr sz="5249" b="1"/>
            </a:lvl6pPr>
            <a:lvl7pPr marL="9293588" indent="0">
              <a:buNone/>
              <a:defRPr sz="5249" b="1"/>
            </a:lvl7pPr>
            <a:lvl8pPr marL="10842531" indent="0">
              <a:buNone/>
              <a:defRPr sz="5249" b="1"/>
            </a:lvl8pPr>
            <a:lvl9pPr marL="1239145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3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983186"/>
      </p:ext>
    </p:extLst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608506"/>
      </p:ext>
    </p:extLst>
  </p:cSld>
  <p:clrMapOvr>
    <a:masterClrMapping/>
  </p:clrMapOvr>
  <p:transition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047624"/>
      </p:ext>
    </p:extLst>
  </p:cSld>
  <p:clrMapOvr>
    <a:masterClrMapping/>
  </p:clrMapOvr>
  <p:transition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4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8944" indent="0">
              <a:buNone/>
              <a:defRPr sz="4164"/>
            </a:lvl2pPr>
            <a:lvl3pPr marL="3097865" indent="0">
              <a:buNone/>
              <a:defRPr sz="3333"/>
            </a:lvl3pPr>
            <a:lvl4pPr marL="4646795" indent="0">
              <a:buNone/>
              <a:defRPr sz="3166"/>
            </a:lvl4pPr>
            <a:lvl5pPr marL="6195726" indent="0">
              <a:buNone/>
              <a:defRPr sz="3166"/>
            </a:lvl5pPr>
            <a:lvl6pPr marL="7744661" indent="0">
              <a:buNone/>
              <a:defRPr sz="3166"/>
            </a:lvl6pPr>
            <a:lvl7pPr marL="9293588" indent="0">
              <a:buNone/>
              <a:defRPr sz="3166"/>
            </a:lvl7pPr>
            <a:lvl8pPr marL="10842531" indent="0">
              <a:buNone/>
              <a:defRPr sz="3166"/>
            </a:lvl8pPr>
            <a:lvl9pPr marL="1239145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73248"/>
      </p:ext>
    </p:extLst>
  </p:cSld>
  <p:clrMapOvr>
    <a:masterClrMapping/>
  </p:clrMapOvr>
  <p:transition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8944" indent="0">
              <a:buNone/>
              <a:defRPr sz="9413"/>
            </a:lvl2pPr>
            <a:lvl3pPr marL="3097865" indent="0">
              <a:buNone/>
              <a:defRPr sz="8332"/>
            </a:lvl3pPr>
            <a:lvl4pPr marL="4646795" indent="0">
              <a:buNone/>
              <a:defRPr sz="6914"/>
            </a:lvl4pPr>
            <a:lvl5pPr marL="6195726" indent="0">
              <a:buNone/>
              <a:defRPr sz="6914"/>
            </a:lvl5pPr>
            <a:lvl6pPr marL="7744661" indent="0">
              <a:buNone/>
              <a:defRPr sz="6914"/>
            </a:lvl6pPr>
            <a:lvl7pPr marL="9293588" indent="0">
              <a:buNone/>
              <a:defRPr sz="6914"/>
            </a:lvl7pPr>
            <a:lvl8pPr marL="10842531" indent="0">
              <a:buNone/>
              <a:defRPr sz="6914"/>
            </a:lvl8pPr>
            <a:lvl9pPr marL="12391455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8944" indent="0">
              <a:buNone/>
              <a:defRPr sz="4164"/>
            </a:lvl2pPr>
            <a:lvl3pPr marL="3097865" indent="0">
              <a:buNone/>
              <a:defRPr sz="3333"/>
            </a:lvl3pPr>
            <a:lvl4pPr marL="4646795" indent="0">
              <a:buNone/>
              <a:defRPr sz="3166"/>
            </a:lvl4pPr>
            <a:lvl5pPr marL="6195726" indent="0">
              <a:buNone/>
              <a:defRPr sz="3166"/>
            </a:lvl5pPr>
            <a:lvl6pPr marL="7744661" indent="0">
              <a:buNone/>
              <a:defRPr sz="3166"/>
            </a:lvl6pPr>
            <a:lvl7pPr marL="9293588" indent="0">
              <a:buNone/>
              <a:defRPr sz="3166"/>
            </a:lvl7pPr>
            <a:lvl8pPr marL="10842531" indent="0">
              <a:buNone/>
              <a:defRPr sz="3166"/>
            </a:lvl8pPr>
            <a:lvl9pPr marL="1239145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888283"/>
      </p:ext>
    </p:extLst>
  </p:cSld>
  <p:clrMapOvr>
    <a:masterClrMapping/>
  </p:clrMapOvr>
  <p:transition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853028"/>
      </p:ext>
    </p:extLst>
  </p:cSld>
  <p:clrMapOvr>
    <a:masterClrMapping/>
  </p:clrMapOvr>
  <p:transition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577554"/>
      </p:ext>
    </p:extLst>
  </p:cSld>
  <p:clrMapOvr>
    <a:masterClrMapping/>
  </p:clrMapOvr>
  <p:transition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784" tIns="154859" rIns="309784" bIns="154859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784" tIns="154859" rIns="309784" bIns="154859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784" tIns="154859" rIns="309784" bIns="154859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790" tIns="185855" rIns="371790" bIns="185855" numCol="1" anchor="b" anchorCtr="0" compatLnSpc="1">
            <a:prstTxWarp prst="textNoShape">
              <a:avLst/>
            </a:prstTxWarp>
          </a:bodyPr>
          <a:lstStyle>
            <a:lvl1pPr>
              <a:defRPr sz="4164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151267"/>
      </p:ext>
    </p:extLst>
  </p:cSld>
  <p:clrMapOvr>
    <a:masterClrMapping/>
  </p:clrMapOvr>
  <p:transition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1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0775"/>
      </p:ext>
    </p:extLst>
  </p:cSld>
  <p:clrMapOvr>
    <a:masterClrMapping/>
  </p:clrMapOvr>
  <p:transition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09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8584" indent="0">
              <a:buNone/>
              <a:defRPr sz="6082"/>
            </a:lvl2pPr>
            <a:lvl3pPr marL="3097146" indent="0">
              <a:buNone/>
              <a:defRPr sz="5249"/>
            </a:lvl3pPr>
            <a:lvl4pPr marL="4645711" indent="0">
              <a:buNone/>
              <a:defRPr sz="4833"/>
            </a:lvl4pPr>
            <a:lvl5pPr marL="6194284" indent="0">
              <a:buNone/>
              <a:defRPr sz="4833"/>
            </a:lvl5pPr>
            <a:lvl6pPr marL="7742856" indent="0">
              <a:buNone/>
              <a:defRPr sz="4833"/>
            </a:lvl6pPr>
            <a:lvl7pPr marL="9291423" indent="0">
              <a:buNone/>
              <a:defRPr sz="4833"/>
            </a:lvl7pPr>
            <a:lvl8pPr marL="10840002" indent="0">
              <a:buNone/>
              <a:defRPr sz="4833"/>
            </a:lvl8pPr>
            <a:lvl9pPr marL="12388561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145435"/>
      </p:ext>
    </p:extLst>
  </p:cSld>
  <p:clrMapOvr>
    <a:masterClrMapping/>
  </p:clrMapOvr>
  <p:transition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959894"/>
      </p:ext>
    </p:extLst>
  </p:cSld>
  <p:clrMapOvr>
    <a:masterClrMapping/>
  </p:clrMapOvr>
  <p:transition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8584" indent="0">
              <a:buNone/>
              <a:defRPr sz="6914" b="1"/>
            </a:lvl2pPr>
            <a:lvl3pPr marL="3097146" indent="0">
              <a:buNone/>
              <a:defRPr sz="6082" b="1"/>
            </a:lvl3pPr>
            <a:lvl4pPr marL="4645711" indent="0">
              <a:buNone/>
              <a:defRPr sz="5249" b="1"/>
            </a:lvl4pPr>
            <a:lvl5pPr marL="6194284" indent="0">
              <a:buNone/>
              <a:defRPr sz="5249" b="1"/>
            </a:lvl5pPr>
            <a:lvl6pPr marL="7742856" indent="0">
              <a:buNone/>
              <a:defRPr sz="5249" b="1"/>
            </a:lvl6pPr>
            <a:lvl7pPr marL="9291423" indent="0">
              <a:buNone/>
              <a:defRPr sz="5249" b="1"/>
            </a:lvl7pPr>
            <a:lvl8pPr marL="10840002" indent="0">
              <a:buNone/>
              <a:defRPr sz="5249" b="1"/>
            </a:lvl8pPr>
            <a:lvl9pPr marL="1238856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3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8584" indent="0">
              <a:buNone/>
              <a:defRPr sz="6914" b="1"/>
            </a:lvl2pPr>
            <a:lvl3pPr marL="3097146" indent="0">
              <a:buNone/>
              <a:defRPr sz="6082" b="1"/>
            </a:lvl3pPr>
            <a:lvl4pPr marL="4645711" indent="0">
              <a:buNone/>
              <a:defRPr sz="5249" b="1"/>
            </a:lvl4pPr>
            <a:lvl5pPr marL="6194284" indent="0">
              <a:buNone/>
              <a:defRPr sz="5249" b="1"/>
            </a:lvl5pPr>
            <a:lvl6pPr marL="7742856" indent="0">
              <a:buNone/>
              <a:defRPr sz="5249" b="1"/>
            </a:lvl6pPr>
            <a:lvl7pPr marL="9291423" indent="0">
              <a:buNone/>
              <a:defRPr sz="5249" b="1"/>
            </a:lvl7pPr>
            <a:lvl8pPr marL="10840002" indent="0">
              <a:buNone/>
              <a:defRPr sz="5249" b="1"/>
            </a:lvl8pPr>
            <a:lvl9pPr marL="1238856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3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101627"/>
      </p:ext>
    </p:extLst>
  </p:cSld>
  <p:clrMapOvr>
    <a:masterClrMapping/>
  </p:clrMapOvr>
  <p:transition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509750"/>
      </p:ext>
    </p:extLst>
  </p:cSld>
  <p:clrMapOvr>
    <a:masterClrMapping/>
  </p:clrMapOvr>
  <p:transition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865548"/>
      </p:ext>
    </p:extLst>
  </p:cSld>
  <p:clrMapOvr>
    <a:masterClrMapping/>
  </p:clrMapOvr>
  <p:transition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6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8584" indent="0">
              <a:buNone/>
              <a:defRPr sz="4164"/>
            </a:lvl2pPr>
            <a:lvl3pPr marL="3097146" indent="0">
              <a:buNone/>
              <a:defRPr sz="3333"/>
            </a:lvl3pPr>
            <a:lvl4pPr marL="4645711" indent="0">
              <a:buNone/>
              <a:defRPr sz="3166"/>
            </a:lvl4pPr>
            <a:lvl5pPr marL="6194284" indent="0">
              <a:buNone/>
              <a:defRPr sz="3166"/>
            </a:lvl5pPr>
            <a:lvl6pPr marL="7742856" indent="0">
              <a:buNone/>
              <a:defRPr sz="3166"/>
            </a:lvl6pPr>
            <a:lvl7pPr marL="9291423" indent="0">
              <a:buNone/>
              <a:defRPr sz="3166"/>
            </a:lvl7pPr>
            <a:lvl8pPr marL="10840002" indent="0">
              <a:buNone/>
              <a:defRPr sz="3166"/>
            </a:lvl8pPr>
            <a:lvl9pPr marL="1238856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31108"/>
      </p:ext>
    </p:extLst>
  </p:cSld>
  <p:clrMapOvr>
    <a:masterClrMapping/>
  </p:clrMapOvr>
  <p:transition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8584" indent="0">
              <a:buNone/>
              <a:defRPr sz="9413"/>
            </a:lvl2pPr>
            <a:lvl3pPr marL="3097146" indent="0">
              <a:buNone/>
              <a:defRPr sz="8332"/>
            </a:lvl3pPr>
            <a:lvl4pPr marL="4645711" indent="0">
              <a:buNone/>
              <a:defRPr sz="6914"/>
            </a:lvl4pPr>
            <a:lvl5pPr marL="6194284" indent="0">
              <a:buNone/>
              <a:defRPr sz="6914"/>
            </a:lvl5pPr>
            <a:lvl6pPr marL="7742856" indent="0">
              <a:buNone/>
              <a:defRPr sz="6914"/>
            </a:lvl6pPr>
            <a:lvl7pPr marL="9291423" indent="0">
              <a:buNone/>
              <a:defRPr sz="6914"/>
            </a:lvl7pPr>
            <a:lvl8pPr marL="10840002" indent="0">
              <a:buNone/>
              <a:defRPr sz="6914"/>
            </a:lvl8pPr>
            <a:lvl9pPr marL="12388561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8584" indent="0">
              <a:buNone/>
              <a:defRPr sz="4164"/>
            </a:lvl2pPr>
            <a:lvl3pPr marL="3097146" indent="0">
              <a:buNone/>
              <a:defRPr sz="3333"/>
            </a:lvl3pPr>
            <a:lvl4pPr marL="4645711" indent="0">
              <a:buNone/>
              <a:defRPr sz="3166"/>
            </a:lvl4pPr>
            <a:lvl5pPr marL="6194284" indent="0">
              <a:buNone/>
              <a:defRPr sz="3166"/>
            </a:lvl5pPr>
            <a:lvl6pPr marL="7742856" indent="0">
              <a:buNone/>
              <a:defRPr sz="3166"/>
            </a:lvl6pPr>
            <a:lvl7pPr marL="9291423" indent="0">
              <a:buNone/>
              <a:defRPr sz="3166"/>
            </a:lvl7pPr>
            <a:lvl8pPr marL="10840002" indent="0">
              <a:buNone/>
              <a:defRPr sz="3166"/>
            </a:lvl8pPr>
            <a:lvl9pPr marL="1238856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420310"/>
      </p:ext>
    </p:extLst>
  </p:cSld>
  <p:clrMapOvr>
    <a:masterClrMapping/>
  </p:clrMapOvr>
  <p:transition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641506"/>
      </p:ext>
    </p:extLst>
  </p:cSld>
  <p:clrMapOvr>
    <a:masterClrMapping/>
  </p:clrMapOvr>
  <p:transition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919746"/>
      </p:ext>
    </p:extLst>
  </p:cSld>
  <p:clrMapOvr>
    <a:masterClrMapping/>
  </p:clrMapOvr>
  <p:transition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6806"/>
      </p:ext>
    </p:extLst>
  </p:cSld>
  <p:clrMapOvr>
    <a:masterClrMapping/>
  </p:clrMapOvr>
  <p:transition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659" tIns="154799" rIns="309659" bIns="154799"/>
          <a:lstStyle/>
          <a:p>
            <a:pPr defTabSz="3095947"/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659" tIns="154799" rIns="309659" bIns="154799"/>
          <a:lstStyle/>
          <a:p>
            <a:pPr defTabSz="309594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659" tIns="154799" rIns="309659" bIns="154799"/>
          <a:lstStyle/>
          <a:p>
            <a:pPr defTabSz="309594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640" tIns="185783" rIns="371640" bIns="185783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pPr defTabSz="3095947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571964"/>
      </p:ext>
    </p:extLst>
  </p:cSld>
  <p:clrMapOvr>
    <a:masterClrMapping/>
  </p:clrMapOvr>
  <p:transition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860616"/>
      </p:ext>
    </p:extLst>
  </p:cSld>
  <p:clrMapOvr>
    <a:masterClrMapping/>
  </p:clrMapOvr>
  <p:transition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3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81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7984" indent="0">
              <a:buNone/>
              <a:defRPr sz="6082"/>
            </a:lvl2pPr>
            <a:lvl3pPr marL="3095947" indent="0">
              <a:buNone/>
              <a:defRPr sz="5249"/>
            </a:lvl3pPr>
            <a:lvl4pPr marL="4643915" indent="0">
              <a:buNone/>
              <a:defRPr sz="4833"/>
            </a:lvl4pPr>
            <a:lvl5pPr marL="6191892" indent="0">
              <a:buNone/>
              <a:defRPr sz="4833"/>
            </a:lvl5pPr>
            <a:lvl6pPr marL="7739862" indent="0">
              <a:buNone/>
              <a:defRPr sz="4833"/>
            </a:lvl6pPr>
            <a:lvl7pPr marL="9287839" indent="0">
              <a:buNone/>
              <a:defRPr sz="4833"/>
            </a:lvl7pPr>
            <a:lvl8pPr marL="10835801" indent="0">
              <a:buNone/>
              <a:defRPr sz="4833"/>
            </a:lvl8pPr>
            <a:lvl9pPr marL="12383771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455038"/>
      </p:ext>
    </p:extLst>
  </p:cSld>
  <p:clrMapOvr>
    <a:masterClrMapping/>
  </p:clrMapOvr>
  <p:transition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220662"/>
      </p:ext>
    </p:extLst>
  </p:cSld>
  <p:clrMapOvr>
    <a:masterClrMapping/>
  </p:clrMapOvr>
  <p:transition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984" indent="0">
              <a:buNone/>
              <a:defRPr sz="6914" b="1"/>
            </a:lvl2pPr>
            <a:lvl3pPr marL="3095947" indent="0">
              <a:buNone/>
              <a:defRPr sz="6082" b="1"/>
            </a:lvl3pPr>
            <a:lvl4pPr marL="4643915" indent="0">
              <a:buNone/>
              <a:defRPr sz="5249" b="1"/>
            </a:lvl4pPr>
            <a:lvl5pPr marL="6191892" indent="0">
              <a:buNone/>
              <a:defRPr sz="5249" b="1"/>
            </a:lvl5pPr>
            <a:lvl6pPr marL="7739862" indent="0">
              <a:buNone/>
              <a:defRPr sz="5249" b="1"/>
            </a:lvl6pPr>
            <a:lvl7pPr marL="9287839" indent="0">
              <a:buNone/>
              <a:defRPr sz="5249" b="1"/>
            </a:lvl7pPr>
            <a:lvl8pPr marL="10835801" indent="0">
              <a:buNone/>
              <a:defRPr sz="5249" b="1"/>
            </a:lvl8pPr>
            <a:lvl9pPr marL="1238377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4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984" indent="0">
              <a:buNone/>
              <a:defRPr sz="6914" b="1"/>
            </a:lvl2pPr>
            <a:lvl3pPr marL="3095947" indent="0">
              <a:buNone/>
              <a:defRPr sz="6082" b="1"/>
            </a:lvl3pPr>
            <a:lvl4pPr marL="4643915" indent="0">
              <a:buNone/>
              <a:defRPr sz="5249" b="1"/>
            </a:lvl4pPr>
            <a:lvl5pPr marL="6191892" indent="0">
              <a:buNone/>
              <a:defRPr sz="5249" b="1"/>
            </a:lvl5pPr>
            <a:lvl6pPr marL="7739862" indent="0">
              <a:buNone/>
              <a:defRPr sz="5249" b="1"/>
            </a:lvl6pPr>
            <a:lvl7pPr marL="9287839" indent="0">
              <a:buNone/>
              <a:defRPr sz="5249" b="1"/>
            </a:lvl7pPr>
            <a:lvl8pPr marL="10835801" indent="0">
              <a:buNone/>
              <a:defRPr sz="5249" b="1"/>
            </a:lvl8pPr>
            <a:lvl9pPr marL="1238377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4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314440"/>
      </p:ext>
    </p:extLst>
  </p:cSld>
  <p:clrMapOvr>
    <a:masterClrMapping/>
  </p:clrMapOvr>
  <p:transition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051822"/>
      </p:ext>
    </p:extLst>
  </p:cSld>
  <p:clrMapOvr>
    <a:masterClrMapping/>
  </p:clrMapOvr>
  <p:transition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932224"/>
      </p:ext>
    </p:extLst>
  </p:cSld>
  <p:clrMapOvr>
    <a:masterClrMapping/>
  </p:clrMapOvr>
  <p:transition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9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7984" indent="0">
              <a:buNone/>
              <a:defRPr sz="4164"/>
            </a:lvl2pPr>
            <a:lvl3pPr marL="3095947" indent="0">
              <a:buNone/>
              <a:defRPr sz="3333"/>
            </a:lvl3pPr>
            <a:lvl4pPr marL="4643915" indent="0">
              <a:buNone/>
              <a:defRPr sz="3166"/>
            </a:lvl4pPr>
            <a:lvl5pPr marL="6191892" indent="0">
              <a:buNone/>
              <a:defRPr sz="3166"/>
            </a:lvl5pPr>
            <a:lvl6pPr marL="7739862" indent="0">
              <a:buNone/>
              <a:defRPr sz="3166"/>
            </a:lvl6pPr>
            <a:lvl7pPr marL="9287839" indent="0">
              <a:buNone/>
              <a:defRPr sz="3166"/>
            </a:lvl7pPr>
            <a:lvl8pPr marL="10835801" indent="0">
              <a:buNone/>
              <a:defRPr sz="3166"/>
            </a:lvl8pPr>
            <a:lvl9pPr marL="1238377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610783"/>
      </p:ext>
    </p:extLst>
  </p:cSld>
  <p:clrMapOvr>
    <a:masterClrMapping/>
  </p:clrMapOvr>
  <p:transition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7984" indent="0">
              <a:buNone/>
              <a:defRPr sz="9413"/>
            </a:lvl2pPr>
            <a:lvl3pPr marL="3095947" indent="0">
              <a:buNone/>
              <a:defRPr sz="8332"/>
            </a:lvl3pPr>
            <a:lvl4pPr marL="4643915" indent="0">
              <a:buNone/>
              <a:defRPr sz="6914"/>
            </a:lvl4pPr>
            <a:lvl5pPr marL="6191892" indent="0">
              <a:buNone/>
              <a:defRPr sz="6914"/>
            </a:lvl5pPr>
            <a:lvl6pPr marL="7739862" indent="0">
              <a:buNone/>
              <a:defRPr sz="6914"/>
            </a:lvl6pPr>
            <a:lvl7pPr marL="9287839" indent="0">
              <a:buNone/>
              <a:defRPr sz="6914"/>
            </a:lvl7pPr>
            <a:lvl8pPr marL="10835801" indent="0">
              <a:buNone/>
              <a:defRPr sz="6914"/>
            </a:lvl8pPr>
            <a:lvl9pPr marL="12383771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7984" indent="0">
              <a:buNone/>
              <a:defRPr sz="4164"/>
            </a:lvl2pPr>
            <a:lvl3pPr marL="3095947" indent="0">
              <a:buNone/>
              <a:defRPr sz="3333"/>
            </a:lvl3pPr>
            <a:lvl4pPr marL="4643915" indent="0">
              <a:buNone/>
              <a:defRPr sz="3166"/>
            </a:lvl4pPr>
            <a:lvl5pPr marL="6191892" indent="0">
              <a:buNone/>
              <a:defRPr sz="3166"/>
            </a:lvl5pPr>
            <a:lvl6pPr marL="7739862" indent="0">
              <a:buNone/>
              <a:defRPr sz="3166"/>
            </a:lvl6pPr>
            <a:lvl7pPr marL="9287839" indent="0">
              <a:buNone/>
              <a:defRPr sz="3166"/>
            </a:lvl7pPr>
            <a:lvl8pPr marL="10835801" indent="0">
              <a:buNone/>
              <a:defRPr sz="3166"/>
            </a:lvl8pPr>
            <a:lvl9pPr marL="1238377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353365"/>
      </p:ext>
    </p:extLst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503271"/>
      </p:ext>
    </p:extLst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332820"/>
      </p:ext>
    </p:extLst>
  </p:cSld>
  <p:clrMapOvr>
    <a:masterClrMapping/>
  </p:clrMapOvr>
  <p:transition/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588" tIns="154761" rIns="309588" bIns="154761"/>
          <a:lstStyle/>
          <a:p>
            <a:pPr defTabSz="3095226"/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588" tIns="154761" rIns="309588" bIns="154761"/>
          <a:lstStyle/>
          <a:p>
            <a:pPr defTabSz="3095226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588" tIns="154761" rIns="309588" bIns="154761"/>
          <a:lstStyle/>
          <a:p>
            <a:pPr defTabSz="3095226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555" tIns="185738" rIns="371555" bIns="185738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pPr defTabSz="3095226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394793"/>
      </p:ext>
    </p:extLst>
  </p:cSld>
  <p:clrMapOvr>
    <a:masterClrMapping/>
  </p:clrMapOvr>
  <p:transition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864207"/>
      </p:ext>
    </p:extLst>
  </p:cSld>
  <p:clrMapOvr>
    <a:masterClrMapping/>
  </p:clrMapOvr>
  <p:transition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48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81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7624" indent="0">
              <a:buNone/>
              <a:defRPr sz="6082"/>
            </a:lvl2pPr>
            <a:lvl3pPr marL="3095226" indent="0">
              <a:buNone/>
              <a:defRPr sz="5249"/>
            </a:lvl3pPr>
            <a:lvl4pPr marL="4642832" indent="0">
              <a:buNone/>
              <a:defRPr sz="4833"/>
            </a:lvl4pPr>
            <a:lvl5pPr marL="6190449" indent="0">
              <a:buNone/>
              <a:defRPr sz="4833"/>
            </a:lvl5pPr>
            <a:lvl6pPr marL="7738059" indent="0">
              <a:buNone/>
              <a:defRPr sz="4833"/>
            </a:lvl6pPr>
            <a:lvl7pPr marL="9285671" indent="0">
              <a:buNone/>
              <a:defRPr sz="4833"/>
            </a:lvl7pPr>
            <a:lvl8pPr marL="10833274" indent="0">
              <a:buNone/>
              <a:defRPr sz="4833"/>
            </a:lvl8pPr>
            <a:lvl9pPr marL="1238088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867587"/>
      </p:ext>
    </p:extLst>
  </p:cSld>
  <p:clrMapOvr>
    <a:masterClrMapping/>
  </p:clrMapOvr>
  <p:transition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181269"/>
      </p:ext>
    </p:extLst>
  </p:cSld>
  <p:clrMapOvr>
    <a:masterClrMapping/>
  </p:clrMapOvr>
  <p:transition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624" indent="0">
              <a:buNone/>
              <a:defRPr sz="6914" b="1"/>
            </a:lvl2pPr>
            <a:lvl3pPr marL="3095226" indent="0">
              <a:buNone/>
              <a:defRPr sz="6082" b="1"/>
            </a:lvl3pPr>
            <a:lvl4pPr marL="4642832" indent="0">
              <a:buNone/>
              <a:defRPr sz="5249" b="1"/>
            </a:lvl4pPr>
            <a:lvl5pPr marL="6190449" indent="0">
              <a:buNone/>
              <a:defRPr sz="5249" b="1"/>
            </a:lvl5pPr>
            <a:lvl6pPr marL="7738059" indent="0">
              <a:buNone/>
              <a:defRPr sz="5249" b="1"/>
            </a:lvl6pPr>
            <a:lvl7pPr marL="9285671" indent="0">
              <a:buNone/>
              <a:defRPr sz="5249" b="1"/>
            </a:lvl7pPr>
            <a:lvl8pPr marL="10833274" indent="0">
              <a:buNone/>
              <a:defRPr sz="5249" b="1"/>
            </a:lvl8pPr>
            <a:lvl9pPr marL="1238088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4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624" indent="0">
              <a:buNone/>
              <a:defRPr sz="6914" b="1"/>
            </a:lvl2pPr>
            <a:lvl3pPr marL="3095226" indent="0">
              <a:buNone/>
              <a:defRPr sz="6082" b="1"/>
            </a:lvl3pPr>
            <a:lvl4pPr marL="4642832" indent="0">
              <a:buNone/>
              <a:defRPr sz="5249" b="1"/>
            </a:lvl4pPr>
            <a:lvl5pPr marL="6190449" indent="0">
              <a:buNone/>
              <a:defRPr sz="5249" b="1"/>
            </a:lvl5pPr>
            <a:lvl6pPr marL="7738059" indent="0">
              <a:buNone/>
              <a:defRPr sz="5249" b="1"/>
            </a:lvl6pPr>
            <a:lvl7pPr marL="9285671" indent="0">
              <a:buNone/>
              <a:defRPr sz="5249" b="1"/>
            </a:lvl7pPr>
            <a:lvl8pPr marL="10833274" indent="0">
              <a:buNone/>
              <a:defRPr sz="5249" b="1"/>
            </a:lvl8pPr>
            <a:lvl9pPr marL="1238088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4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193219"/>
      </p:ext>
    </p:extLst>
  </p:cSld>
  <p:clrMapOvr>
    <a:masterClrMapping/>
  </p:clrMapOvr>
  <p:transition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471989"/>
      </p:ext>
    </p:extLst>
  </p:cSld>
  <p:clrMapOvr>
    <a:masterClrMapping/>
  </p:clrMapOvr>
  <p:transition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228673"/>
      </p:ext>
    </p:extLst>
  </p:cSld>
  <p:clrMapOvr>
    <a:masterClrMapping/>
  </p:clrMapOvr>
  <p:transition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0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7624" indent="0">
              <a:buNone/>
              <a:defRPr sz="4164"/>
            </a:lvl2pPr>
            <a:lvl3pPr marL="3095226" indent="0">
              <a:buNone/>
              <a:defRPr sz="3333"/>
            </a:lvl3pPr>
            <a:lvl4pPr marL="4642832" indent="0">
              <a:buNone/>
              <a:defRPr sz="3166"/>
            </a:lvl4pPr>
            <a:lvl5pPr marL="6190449" indent="0">
              <a:buNone/>
              <a:defRPr sz="3166"/>
            </a:lvl5pPr>
            <a:lvl6pPr marL="7738059" indent="0">
              <a:buNone/>
              <a:defRPr sz="3166"/>
            </a:lvl6pPr>
            <a:lvl7pPr marL="9285671" indent="0">
              <a:buNone/>
              <a:defRPr sz="3166"/>
            </a:lvl7pPr>
            <a:lvl8pPr marL="10833274" indent="0">
              <a:buNone/>
              <a:defRPr sz="3166"/>
            </a:lvl8pPr>
            <a:lvl9pPr marL="1238088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350739"/>
      </p:ext>
    </p:extLst>
  </p:cSld>
  <p:clrMapOvr>
    <a:masterClrMapping/>
  </p:clrMapOvr>
  <p:transition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7624" indent="0">
              <a:buNone/>
              <a:defRPr sz="9413"/>
            </a:lvl2pPr>
            <a:lvl3pPr marL="3095226" indent="0">
              <a:buNone/>
              <a:defRPr sz="8332"/>
            </a:lvl3pPr>
            <a:lvl4pPr marL="4642832" indent="0">
              <a:buNone/>
              <a:defRPr sz="6914"/>
            </a:lvl4pPr>
            <a:lvl5pPr marL="6190449" indent="0">
              <a:buNone/>
              <a:defRPr sz="6914"/>
            </a:lvl5pPr>
            <a:lvl6pPr marL="7738059" indent="0">
              <a:buNone/>
              <a:defRPr sz="6914"/>
            </a:lvl6pPr>
            <a:lvl7pPr marL="9285671" indent="0">
              <a:buNone/>
              <a:defRPr sz="6914"/>
            </a:lvl7pPr>
            <a:lvl8pPr marL="10833274" indent="0">
              <a:buNone/>
              <a:defRPr sz="6914"/>
            </a:lvl8pPr>
            <a:lvl9pPr marL="12380885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7624" indent="0">
              <a:buNone/>
              <a:defRPr sz="4164"/>
            </a:lvl2pPr>
            <a:lvl3pPr marL="3095226" indent="0">
              <a:buNone/>
              <a:defRPr sz="3333"/>
            </a:lvl3pPr>
            <a:lvl4pPr marL="4642832" indent="0">
              <a:buNone/>
              <a:defRPr sz="3166"/>
            </a:lvl4pPr>
            <a:lvl5pPr marL="6190449" indent="0">
              <a:buNone/>
              <a:defRPr sz="3166"/>
            </a:lvl5pPr>
            <a:lvl6pPr marL="7738059" indent="0">
              <a:buNone/>
              <a:defRPr sz="3166"/>
            </a:lvl6pPr>
            <a:lvl7pPr marL="9285671" indent="0">
              <a:buNone/>
              <a:defRPr sz="3166"/>
            </a:lvl7pPr>
            <a:lvl8pPr marL="10833274" indent="0">
              <a:buNone/>
              <a:defRPr sz="3166"/>
            </a:lvl8pPr>
            <a:lvl9pPr marL="1238088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665333"/>
      </p:ext>
    </p:extLst>
  </p:cSld>
  <p:clrMapOvr>
    <a:masterClrMapping/>
  </p:clrMapOvr>
  <p:transition/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275814"/>
      </p:ext>
    </p:extLst>
  </p:cSld>
  <p:clrMapOvr>
    <a:masterClrMapping/>
  </p:clrMapOvr>
  <p:transition/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608778"/>
      </p:ext>
    </p:extLst>
  </p:cSld>
  <p:clrMapOvr>
    <a:masterClrMapping/>
  </p:clrMapOvr>
  <p:transition/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570" tIns="154750" rIns="309570" bIns="15475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570" tIns="154750" rIns="309570" bIns="1547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570" tIns="154750" rIns="309570" bIns="1547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533" tIns="185725" rIns="371533" bIns="18572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911573"/>
      </p:ext>
    </p:extLst>
  </p:cSld>
  <p:clrMapOvr>
    <a:masterClrMapping/>
  </p:clrMapOvr>
  <p:transition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372147"/>
      </p:ext>
    </p:extLst>
  </p:cSld>
  <p:clrMapOvr>
    <a:masterClrMapping/>
  </p:clrMapOvr>
  <p:transition/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48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7501" indent="0">
              <a:buNone/>
              <a:defRPr sz="6082"/>
            </a:lvl2pPr>
            <a:lvl3pPr marL="3094979" indent="0">
              <a:buNone/>
              <a:defRPr sz="5249"/>
            </a:lvl3pPr>
            <a:lvl4pPr marL="4642465" indent="0">
              <a:buNone/>
              <a:defRPr sz="4833"/>
            </a:lvl4pPr>
            <a:lvl5pPr marL="6189951" indent="0">
              <a:buNone/>
              <a:defRPr sz="4833"/>
            </a:lvl5pPr>
            <a:lvl6pPr marL="7737444" indent="0">
              <a:buNone/>
              <a:defRPr sz="4833"/>
            </a:lvl6pPr>
            <a:lvl7pPr marL="9284925" indent="0">
              <a:buNone/>
              <a:defRPr sz="4833"/>
            </a:lvl7pPr>
            <a:lvl8pPr marL="10832426" indent="0">
              <a:buNone/>
              <a:defRPr sz="4833"/>
            </a:lvl8pPr>
            <a:lvl9pPr marL="12379900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929768"/>
      </p:ext>
    </p:extLst>
  </p:cSld>
  <p:clrMapOvr>
    <a:masterClrMapping/>
  </p:clrMapOvr>
  <p:transition/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407229"/>
      </p:ext>
    </p:extLst>
  </p:cSld>
  <p:clrMapOvr>
    <a:masterClrMapping/>
  </p:clrMapOvr>
  <p:transition/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501" indent="0">
              <a:buNone/>
              <a:defRPr sz="6914" b="1"/>
            </a:lvl2pPr>
            <a:lvl3pPr marL="3094979" indent="0">
              <a:buNone/>
              <a:defRPr sz="6082" b="1"/>
            </a:lvl3pPr>
            <a:lvl4pPr marL="4642465" indent="0">
              <a:buNone/>
              <a:defRPr sz="5249" b="1"/>
            </a:lvl4pPr>
            <a:lvl5pPr marL="6189951" indent="0">
              <a:buNone/>
              <a:defRPr sz="5249" b="1"/>
            </a:lvl5pPr>
            <a:lvl6pPr marL="7737444" indent="0">
              <a:buNone/>
              <a:defRPr sz="5249" b="1"/>
            </a:lvl6pPr>
            <a:lvl7pPr marL="9284925" indent="0">
              <a:buNone/>
              <a:defRPr sz="5249" b="1"/>
            </a:lvl7pPr>
            <a:lvl8pPr marL="10832426" indent="0">
              <a:buNone/>
              <a:defRPr sz="5249" b="1"/>
            </a:lvl8pPr>
            <a:lvl9pPr marL="1237990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4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501" indent="0">
              <a:buNone/>
              <a:defRPr sz="6914" b="1"/>
            </a:lvl2pPr>
            <a:lvl3pPr marL="3094979" indent="0">
              <a:buNone/>
              <a:defRPr sz="6082" b="1"/>
            </a:lvl3pPr>
            <a:lvl4pPr marL="4642465" indent="0">
              <a:buNone/>
              <a:defRPr sz="5249" b="1"/>
            </a:lvl4pPr>
            <a:lvl5pPr marL="6189951" indent="0">
              <a:buNone/>
              <a:defRPr sz="5249" b="1"/>
            </a:lvl5pPr>
            <a:lvl6pPr marL="7737444" indent="0">
              <a:buNone/>
              <a:defRPr sz="5249" b="1"/>
            </a:lvl6pPr>
            <a:lvl7pPr marL="9284925" indent="0">
              <a:buNone/>
              <a:defRPr sz="5249" b="1"/>
            </a:lvl7pPr>
            <a:lvl8pPr marL="10832426" indent="0">
              <a:buNone/>
              <a:defRPr sz="5249" b="1"/>
            </a:lvl8pPr>
            <a:lvl9pPr marL="1237990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4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521471"/>
      </p:ext>
    </p:extLst>
  </p:cSld>
  <p:clrMapOvr>
    <a:masterClrMapping/>
  </p:clrMapOvr>
  <p:transition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831530"/>
      </p:ext>
    </p:extLst>
  </p:cSld>
  <p:clrMapOvr>
    <a:masterClrMapping/>
  </p:clrMapOvr>
  <p:transition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834814"/>
      </p:ext>
    </p:extLst>
  </p:cSld>
  <p:clrMapOvr>
    <a:masterClrMapping/>
  </p:clrMapOvr>
  <p:transition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0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7501" indent="0">
              <a:buNone/>
              <a:defRPr sz="4164"/>
            </a:lvl2pPr>
            <a:lvl3pPr marL="3094979" indent="0">
              <a:buNone/>
              <a:defRPr sz="3333"/>
            </a:lvl3pPr>
            <a:lvl4pPr marL="4642465" indent="0">
              <a:buNone/>
              <a:defRPr sz="3166"/>
            </a:lvl4pPr>
            <a:lvl5pPr marL="6189951" indent="0">
              <a:buNone/>
              <a:defRPr sz="3166"/>
            </a:lvl5pPr>
            <a:lvl6pPr marL="7737444" indent="0">
              <a:buNone/>
              <a:defRPr sz="3166"/>
            </a:lvl6pPr>
            <a:lvl7pPr marL="9284925" indent="0">
              <a:buNone/>
              <a:defRPr sz="3166"/>
            </a:lvl7pPr>
            <a:lvl8pPr marL="10832426" indent="0">
              <a:buNone/>
              <a:defRPr sz="3166"/>
            </a:lvl8pPr>
            <a:lvl9pPr marL="1237990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793808"/>
      </p:ext>
    </p:extLst>
  </p:cSld>
  <p:clrMapOvr>
    <a:masterClrMapping/>
  </p:clrMapOvr>
  <p:transition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7501" indent="0">
              <a:buNone/>
              <a:defRPr sz="9413"/>
            </a:lvl2pPr>
            <a:lvl3pPr marL="3094979" indent="0">
              <a:buNone/>
              <a:defRPr sz="8332"/>
            </a:lvl3pPr>
            <a:lvl4pPr marL="4642465" indent="0">
              <a:buNone/>
              <a:defRPr sz="6914"/>
            </a:lvl4pPr>
            <a:lvl5pPr marL="6189951" indent="0">
              <a:buNone/>
              <a:defRPr sz="6914"/>
            </a:lvl5pPr>
            <a:lvl6pPr marL="7737444" indent="0">
              <a:buNone/>
              <a:defRPr sz="6914"/>
            </a:lvl6pPr>
            <a:lvl7pPr marL="9284925" indent="0">
              <a:buNone/>
              <a:defRPr sz="6914"/>
            </a:lvl7pPr>
            <a:lvl8pPr marL="10832426" indent="0">
              <a:buNone/>
              <a:defRPr sz="6914"/>
            </a:lvl8pPr>
            <a:lvl9pPr marL="12379900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7501" indent="0">
              <a:buNone/>
              <a:defRPr sz="4164"/>
            </a:lvl2pPr>
            <a:lvl3pPr marL="3094979" indent="0">
              <a:buNone/>
              <a:defRPr sz="3333"/>
            </a:lvl3pPr>
            <a:lvl4pPr marL="4642465" indent="0">
              <a:buNone/>
              <a:defRPr sz="3166"/>
            </a:lvl4pPr>
            <a:lvl5pPr marL="6189951" indent="0">
              <a:buNone/>
              <a:defRPr sz="3166"/>
            </a:lvl5pPr>
            <a:lvl6pPr marL="7737444" indent="0">
              <a:buNone/>
              <a:defRPr sz="3166"/>
            </a:lvl6pPr>
            <a:lvl7pPr marL="9284925" indent="0">
              <a:buNone/>
              <a:defRPr sz="3166"/>
            </a:lvl7pPr>
            <a:lvl8pPr marL="10832426" indent="0">
              <a:buNone/>
              <a:defRPr sz="3166"/>
            </a:lvl8pPr>
            <a:lvl9pPr marL="1237990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745977"/>
      </p:ext>
    </p:extLst>
  </p:cSld>
  <p:clrMapOvr>
    <a:masterClrMapping/>
  </p:clrMapOvr>
  <p:transition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059566"/>
      </p:ext>
    </p:extLst>
  </p:cSld>
  <p:clrMapOvr>
    <a:masterClrMapping/>
  </p:clrMapOvr>
  <p:transition/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38253"/>
      </p:ext>
    </p:extLst>
  </p:cSld>
  <p:clrMapOvr>
    <a:masterClrMapping/>
  </p:clrMapOvr>
  <p:transition/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499" tIns="154713" rIns="309499" bIns="154713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99" tIns="154713" rIns="309499" bIns="1547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99" tIns="154713" rIns="309499" bIns="1547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448" tIns="185680" rIns="371448" bIns="18568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916296"/>
      </p:ext>
    </p:extLst>
  </p:cSld>
  <p:clrMapOvr>
    <a:masterClrMapping/>
  </p:clrMapOvr>
  <p:transition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896797"/>
      </p:ext>
    </p:extLst>
  </p:cSld>
  <p:clrMapOvr>
    <a:masterClrMapping/>
  </p:clrMapOvr>
  <p:transition/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67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7141" indent="0">
              <a:buNone/>
              <a:defRPr sz="6082"/>
            </a:lvl2pPr>
            <a:lvl3pPr marL="3094255" indent="0">
              <a:buNone/>
              <a:defRPr sz="5249"/>
            </a:lvl3pPr>
            <a:lvl4pPr marL="4641382" indent="0">
              <a:buNone/>
              <a:defRPr sz="4833"/>
            </a:lvl4pPr>
            <a:lvl5pPr marL="6188506" indent="0">
              <a:buNone/>
              <a:defRPr sz="4833"/>
            </a:lvl5pPr>
            <a:lvl6pPr marL="7735636" indent="0">
              <a:buNone/>
              <a:defRPr sz="4833"/>
            </a:lvl6pPr>
            <a:lvl7pPr marL="9282764" indent="0">
              <a:buNone/>
              <a:defRPr sz="4833"/>
            </a:lvl7pPr>
            <a:lvl8pPr marL="10829899" indent="0">
              <a:buNone/>
              <a:defRPr sz="4833"/>
            </a:lvl8pPr>
            <a:lvl9pPr marL="12377010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393057"/>
      </p:ext>
    </p:extLst>
  </p:cSld>
  <p:clrMapOvr>
    <a:masterClrMapping/>
  </p:clrMapOvr>
  <p:transition/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846984"/>
      </p:ext>
    </p:extLst>
  </p:cSld>
  <p:clrMapOvr>
    <a:masterClrMapping/>
  </p:clrMapOvr>
  <p:transition/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141" indent="0">
              <a:buNone/>
              <a:defRPr sz="6914" b="1"/>
            </a:lvl2pPr>
            <a:lvl3pPr marL="3094255" indent="0">
              <a:buNone/>
              <a:defRPr sz="6082" b="1"/>
            </a:lvl3pPr>
            <a:lvl4pPr marL="4641382" indent="0">
              <a:buNone/>
              <a:defRPr sz="5249" b="1"/>
            </a:lvl4pPr>
            <a:lvl5pPr marL="6188506" indent="0">
              <a:buNone/>
              <a:defRPr sz="5249" b="1"/>
            </a:lvl5pPr>
            <a:lvl6pPr marL="7735636" indent="0">
              <a:buNone/>
              <a:defRPr sz="5249" b="1"/>
            </a:lvl6pPr>
            <a:lvl7pPr marL="9282764" indent="0">
              <a:buNone/>
              <a:defRPr sz="5249" b="1"/>
            </a:lvl7pPr>
            <a:lvl8pPr marL="10829899" indent="0">
              <a:buNone/>
              <a:defRPr sz="5249" b="1"/>
            </a:lvl8pPr>
            <a:lvl9pPr marL="1237701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5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141" indent="0">
              <a:buNone/>
              <a:defRPr sz="6914" b="1"/>
            </a:lvl2pPr>
            <a:lvl3pPr marL="3094255" indent="0">
              <a:buNone/>
              <a:defRPr sz="6082" b="1"/>
            </a:lvl3pPr>
            <a:lvl4pPr marL="4641382" indent="0">
              <a:buNone/>
              <a:defRPr sz="5249" b="1"/>
            </a:lvl4pPr>
            <a:lvl5pPr marL="6188506" indent="0">
              <a:buNone/>
              <a:defRPr sz="5249" b="1"/>
            </a:lvl5pPr>
            <a:lvl6pPr marL="7735636" indent="0">
              <a:buNone/>
              <a:defRPr sz="5249" b="1"/>
            </a:lvl6pPr>
            <a:lvl7pPr marL="9282764" indent="0">
              <a:buNone/>
              <a:defRPr sz="5249" b="1"/>
            </a:lvl7pPr>
            <a:lvl8pPr marL="10829899" indent="0">
              <a:buNone/>
              <a:defRPr sz="5249" b="1"/>
            </a:lvl8pPr>
            <a:lvl9pPr marL="1237701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5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745306"/>
      </p:ext>
    </p:extLst>
  </p:cSld>
  <p:clrMapOvr>
    <a:masterClrMapping/>
  </p:clrMapOvr>
  <p:transition/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81185"/>
      </p:ext>
    </p:extLst>
  </p:cSld>
  <p:clrMapOvr>
    <a:masterClrMapping/>
  </p:clrMapOvr>
  <p:transition/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113346"/>
      </p:ext>
    </p:extLst>
  </p:cSld>
  <p:clrMapOvr>
    <a:masterClrMapping/>
  </p:clrMapOvr>
  <p:transition/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88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2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88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7141" indent="0">
              <a:buNone/>
              <a:defRPr sz="4164"/>
            </a:lvl2pPr>
            <a:lvl3pPr marL="3094255" indent="0">
              <a:buNone/>
              <a:defRPr sz="3333"/>
            </a:lvl3pPr>
            <a:lvl4pPr marL="4641382" indent="0">
              <a:buNone/>
              <a:defRPr sz="3166"/>
            </a:lvl4pPr>
            <a:lvl5pPr marL="6188506" indent="0">
              <a:buNone/>
              <a:defRPr sz="3166"/>
            </a:lvl5pPr>
            <a:lvl6pPr marL="7735636" indent="0">
              <a:buNone/>
              <a:defRPr sz="3166"/>
            </a:lvl6pPr>
            <a:lvl7pPr marL="9282764" indent="0">
              <a:buNone/>
              <a:defRPr sz="3166"/>
            </a:lvl7pPr>
            <a:lvl8pPr marL="10829899" indent="0">
              <a:buNone/>
              <a:defRPr sz="3166"/>
            </a:lvl8pPr>
            <a:lvl9pPr marL="1237701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12464"/>
      </p:ext>
    </p:extLst>
  </p:cSld>
  <p:clrMapOvr>
    <a:masterClrMapping/>
  </p:clrMapOvr>
  <p:transition/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7141" indent="0">
              <a:buNone/>
              <a:defRPr sz="9413"/>
            </a:lvl2pPr>
            <a:lvl3pPr marL="3094255" indent="0">
              <a:buNone/>
              <a:defRPr sz="8332"/>
            </a:lvl3pPr>
            <a:lvl4pPr marL="4641382" indent="0">
              <a:buNone/>
              <a:defRPr sz="6914"/>
            </a:lvl4pPr>
            <a:lvl5pPr marL="6188506" indent="0">
              <a:buNone/>
              <a:defRPr sz="6914"/>
            </a:lvl5pPr>
            <a:lvl6pPr marL="7735636" indent="0">
              <a:buNone/>
              <a:defRPr sz="6914"/>
            </a:lvl6pPr>
            <a:lvl7pPr marL="9282764" indent="0">
              <a:buNone/>
              <a:defRPr sz="6914"/>
            </a:lvl7pPr>
            <a:lvl8pPr marL="10829899" indent="0">
              <a:buNone/>
              <a:defRPr sz="6914"/>
            </a:lvl8pPr>
            <a:lvl9pPr marL="12377010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7141" indent="0">
              <a:buNone/>
              <a:defRPr sz="4164"/>
            </a:lvl2pPr>
            <a:lvl3pPr marL="3094255" indent="0">
              <a:buNone/>
              <a:defRPr sz="3333"/>
            </a:lvl3pPr>
            <a:lvl4pPr marL="4641382" indent="0">
              <a:buNone/>
              <a:defRPr sz="3166"/>
            </a:lvl4pPr>
            <a:lvl5pPr marL="6188506" indent="0">
              <a:buNone/>
              <a:defRPr sz="3166"/>
            </a:lvl5pPr>
            <a:lvl6pPr marL="7735636" indent="0">
              <a:buNone/>
              <a:defRPr sz="3166"/>
            </a:lvl6pPr>
            <a:lvl7pPr marL="9282764" indent="0">
              <a:buNone/>
              <a:defRPr sz="3166"/>
            </a:lvl7pPr>
            <a:lvl8pPr marL="10829899" indent="0">
              <a:buNone/>
              <a:defRPr sz="3166"/>
            </a:lvl8pPr>
            <a:lvl9pPr marL="1237701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801835"/>
      </p:ext>
    </p:extLst>
  </p:cSld>
  <p:clrMapOvr>
    <a:masterClrMapping/>
  </p:clrMapOvr>
  <p:transition/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295681"/>
      </p:ext>
    </p:extLst>
  </p:cSld>
  <p:clrMapOvr>
    <a:masterClrMapping/>
  </p:clrMapOvr>
  <p:transition/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240629"/>
      </p:ext>
    </p:extLst>
  </p:cSld>
  <p:clrMapOvr>
    <a:masterClrMapping/>
  </p:clrMapOvr>
  <p:transition/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426" tIns="154675" rIns="309426" bIns="154675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26" tIns="154675" rIns="309426" bIns="15467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26" tIns="154675" rIns="309426" bIns="15467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360" tIns="185635" rIns="371360" bIns="18563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187853"/>
      </p:ext>
    </p:extLst>
  </p:cSld>
  <p:clrMapOvr>
    <a:masterClrMapping/>
  </p:clrMapOvr>
  <p:transition/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503758"/>
      </p:ext>
    </p:extLst>
  </p:cSld>
  <p:clrMapOvr>
    <a:masterClrMapping/>
  </p:clrMapOvr>
  <p:transition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88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6781" indent="0">
              <a:buNone/>
              <a:defRPr sz="6082"/>
            </a:lvl2pPr>
            <a:lvl3pPr marL="3093535" indent="0">
              <a:buNone/>
              <a:defRPr sz="5249"/>
            </a:lvl3pPr>
            <a:lvl4pPr marL="4640299" indent="0">
              <a:buNone/>
              <a:defRPr sz="4833"/>
            </a:lvl4pPr>
            <a:lvl5pPr marL="6187062" indent="0">
              <a:buNone/>
              <a:defRPr sz="4833"/>
            </a:lvl5pPr>
            <a:lvl6pPr marL="7733834" indent="0">
              <a:buNone/>
              <a:defRPr sz="4833"/>
            </a:lvl6pPr>
            <a:lvl7pPr marL="9280595" indent="0">
              <a:buNone/>
              <a:defRPr sz="4833"/>
            </a:lvl7pPr>
            <a:lvl8pPr marL="10827375" indent="0">
              <a:buNone/>
              <a:defRPr sz="4833"/>
            </a:lvl8pPr>
            <a:lvl9pPr marL="1237412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358168"/>
      </p:ext>
    </p:extLst>
  </p:cSld>
  <p:clrMapOvr>
    <a:masterClrMapping/>
  </p:clrMapOvr>
  <p:transition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747874"/>
      </p:ext>
    </p:extLst>
  </p:cSld>
  <p:clrMapOvr>
    <a:masterClrMapping/>
  </p:clrMapOvr>
  <p:transition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6781" indent="0">
              <a:buNone/>
              <a:defRPr sz="6914" b="1"/>
            </a:lvl2pPr>
            <a:lvl3pPr marL="3093535" indent="0">
              <a:buNone/>
              <a:defRPr sz="6082" b="1"/>
            </a:lvl3pPr>
            <a:lvl4pPr marL="4640299" indent="0">
              <a:buNone/>
              <a:defRPr sz="5249" b="1"/>
            </a:lvl4pPr>
            <a:lvl5pPr marL="6187062" indent="0">
              <a:buNone/>
              <a:defRPr sz="5249" b="1"/>
            </a:lvl5pPr>
            <a:lvl6pPr marL="7733834" indent="0">
              <a:buNone/>
              <a:defRPr sz="5249" b="1"/>
            </a:lvl6pPr>
            <a:lvl7pPr marL="9280595" indent="0">
              <a:buNone/>
              <a:defRPr sz="5249" b="1"/>
            </a:lvl7pPr>
            <a:lvl8pPr marL="10827375" indent="0">
              <a:buNone/>
              <a:defRPr sz="5249" b="1"/>
            </a:lvl8pPr>
            <a:lvl9pPr marL="1237412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5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6781" indent="0">
              <a:buNone/>
              <a:defRPr sz="6914" b="1"/>
            </a:lvl2pPr>
            <a:lvl3pPr marL="3093535" indent="0">
              <a:buNone/>
              <a:defRPr sz="6082" b="1"/>
            </a:lvl3pPr>
            <a:lvl4pPr marL="4640299" indent="0">
              <a:buNone/>
              <a:defRPr sz="5249" b="1"/>
            </a:lvl4pPr>
            <a:lvl5pPr marL="6187062" indent="0">
              <a:buNone/>
              <a:defRPr sz="5249" b="1"/>
            </a:lvl5pPr>
            <a:lvl6pPr marL="7733834" indent="0">
              <a:buNone/>
              <a:defRPr sz="5249" b="1"/>
            </a:lvl6pPr>
            <a:lvl7pPr marL="9280595" indent="0">
              <a:buNone/>
              <a:defRPr sz="5249" b="1"/>
            </a:lvl7pPr>
            <a:lvl8pPr marL="10827375" indent="0">
              <a:buNone/>
              <a:defRPr sz="5249" b="1"/>
            </a:lvl8pPr>
            <a:lvl9pPr marL="1237412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5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719436"/>
      </p:ext>
    </p:extLst>
  </p:cSld>
  <p:clrMapOvr>
    <a:masterClrMapping/>
  </p:clrMapOvr>
  <p:transition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178372"/>
      </p:ext>
    </p:extLst>
  </p:cSld>
  <p:clrMapOvr>
    <a:masterClrMapping/>
  </p:clrMapOvr>
  <p:transition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096606"/>
      </p:ext>
    </p:extLst>
  </p:cSld>
  <p:clrMapOvr>
    <a:masterClrMapping/>
  </p:clrMapOvr>
  <p:transition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39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6781" indent="0">
              <a:buNone/>
              <a:defRPr sz="4164"/>
            </a:lvl2pPr>
            <a:lvl3pPr marL="3093535" indent="0">
              <a:buNone/>
              <a:defRPr sz="3333"/>
            </a:lvl3pPr>
            <a:lvl4pPr marL="4640299" indent="0">
              <a:buNone/>
              <a:defRPr sz="3166"/>
            </a:lvl4pPr>
            <a:lvl5pPr marL="6187062" indent="0">
              <a:buNone/>
              <a:defRPr sz="3166"/>
            </a:lvl5pPr>
            <a:lvl6pPr marL="7733834" indent="0">
              <a:buNone/>
              <a:defRPr sz="3166"/>
            </a:lvl6pPr>
            <a:lvl7pPr marL="9280595" indent="0">
              <a:buNone/>
              <a:defRPr sz="3166"/>
            </a:lvl7pPr>
            <a:lvl8pPr marL="10827375" indent="0">
              <a:buNone/>
              <a:defRPr sz="3166"/>
            </a:lvl8pPr>
            <a:lvl9pPr marL="1237412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077970"/>
      </p:ext>
    </p:extLst>
  </p:cSld>
  <p:clrMapOvr>
    <a:masterClrMapping/>
  </p:clrMapOvr>
  <p:transition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6781" indent="0">
              <a:buNone/>
              <a:defRPr sz="9413"/>
            </a:lvl2pPr>
            <a:lvl3pPr marL="3093535" indent="0">
              <a:buNone/>
              <a:defRPr sz="8332"/>
            </a:lvl3pPr>
            <a:lvl4pPr marL="4640299" indent="0">
              <a:buNone/>
              <a:defRPr sz="6914"/>
            </a:lvl4pPr>
            <a:lvl5pPr marL="6187062" indent="0">
              <a:buNone/>
              <a:defRPr sz="6914"/>
            </a:lvl5pPr>
            <a:lvl6pPr marL="7733834" indent="0">
              <a:buNone/>
              <a:defRPr sz="6914"/>
            </a:lvl6pPr>
            <a:lvl7pPr marL="9280595" indent="0">
              <a:buNone/>
              <a:defRPr sz="6914"/>
            </a:lvl7pPr>
            <a:lvl8pPr marL="10827375" indent="0">
              <a:buNone/>
              <a:defRPr sz="6914"/>
            </a:lvl8pPr>
            <a:lvl9pPr marL="12374125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6781" indent="0">
              <a:buNone/>
              <a:defRPr sz="4164"/>
            </a:lvl2pPr>
            <a:lvl3pPr marL="3093535" indent="0">
              <a:buNone/>
              <a:defRPr sz="3333"/>
            </a:lvl3pPr>
            <a:lvl4pPr marL="4640299" indent="0">
              <a:buNone/>
              <a:defRPr sz="3166"/>
            </a:lvl4pPr>
            <a:lvl5pPr marL="6187062" indent="0">
              <a:buNone/>
              <a:defRPr sz="3166"/>
            </a:lvl5pPr>
            <a:lvl6pPr marL="7733834" indent="0">
              <a:buNone/>
              <a:defRPr sz="3166"/>
            </a:lvl6pPr>
            <a:lvl7pPr marL="9280595" indent="0">
              <a:buNone/>
              <a:defRPr sz="3166"/>
            </a:lvl7pPr>
            <a:lvl8pPr marL="10827375" indent="0">
              <a:buNone/>
              <a:defRPr sz="3166"/>
            </a:lvl8pPr>
            <a:lvl9pPr marL="1237412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639011"/>
      </p:ext>
    </p:extLst>
  </p:cSld>
  <p:clrMapOvr>
    <a:masterClrMapping/>
  </p:clrMapOvr>
  <p:transition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859795"/>
      </p:ext>
    </p:extLst>
  </p:cSld>
  <p:clrMapOvr>
    <a:masterClrMapping/>
  </p:clrMapOvr>
  <p:transition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536933"/>
      </p:ext>
    </p:extLst>
  </p:cSld>
  <p:clrMapOvr>
    <a:masterClrMapping/>
  </p:clrMapOvr>
  <p:transition/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357" tIns="154636" rIns="309357" bIns="154636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357" tIns="154636" rIns="309357" bIns="15463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357" tIns="154636" rIns="309357" bIns="15463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278" tIns="185588" rIns="371278" bIns="185588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437013"/>
      </p:ext>
    </p:extLst>
  </p:cSld>
  <p:clrMapOvr>
    <a:masterClrMapping/>
  </p:clrMapOvr>
  <p:transition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655950"/>
      </p:ext>
    </p:extLst>
  </p:cSld>
  <p:clrMapOvr>
    <a:masterClrMapping/>
  </p:clrMapOvr>
  <p:transition/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0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6418" indent="0">
              <a:buNone/>
              <a:defRPr sz="6082"/>
            </a:lvl2pPr>
            <a:lvl3pPr marL="3092813" indent="0">
              <a:buNone/>
              <a:defRPr sz="5249"/>
            </a:lvl3pPr>
            <a:lvl4pPr marL="4639216" indent="0">
              <a:buNone/>
              <a:defRPr sz="4833"/>
            </a:lvl4pPr>
            <a:lvl5pPr marL="6185621" indent="0">
              <a:buNone/>
              <a:defRPr sz="4833"/>
            </a:lvl5pPr>
            <a:lvl6pPr marL="7732030" indent="0">
              <a:buNone/>
              <a:defRPr sz="4833"/>
            </a:lvl6pPr>
            <a:lvl7pPr marL="9278435" indent="0">
              <a:buNone/>
              <a:defRPr sz="4833"/>
            </a:lvl7pPr>
            <a:lvl8pPr marL="10824848" indent="0">
              <a:buNone/>
              <a:defRPr sz="4833"/>
            </a:lvl8pPr>
            <a:lvl9pPr marL="12371242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452284"/>
      </p:ext>
    </p:extLst>
  </p:cSld>
  <p:clrMapOvr>
    <a:masterClrMapping/>
  </p:clrMapOvr>
  <p:transition/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102559"/>
      </p:ext>
    </p:extLst>
  </p:cSld>
  <p:clrMapOvr>
    <a:masterClrMapping/>
  </p:clrMapOvr>
  <p:transition/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6418" indent="0">
              <a:buNone/>
              <a:defRPr sz="6914" b="1"/>
            </a:lvl2pPr>
            <a:lvl3pPr marL="3092813" indent="0">
              <a:buNone/>
              <a:defRPr sz="6082" b="1"/>
            </a:lvl3pPr>
            <a:lvl4pPr marL="4639216" indent="0">
              <a:buNone/>
              <a:defRPr sz="5249" b="1"/>
            </a:lvl4pPr>
            <a:lvl5pPr marL="6185621" indent="0">
              <a:buNone/>
              <a:defRPr sz="5249" b="1"/>
            </a:lvl5pPr>
            <a:lvl6pPr marL="7732030" indent="0">
              <a:buNone/>
              <a:defRPr sz="5249" b="1"/>
            </a:lvl6pPr>
            <a:lvl7pPr marL="9278435" indent="0">
              <a:buNone/>
              <a:defRPr sz="5249" b="1"/>
            </a:lvl7pPr>
            <a:lvl8pPr marL="10824848" indent="0">
              <a:buNone/>
              <a:defRPr sz="5249" b="1"/>
            </a:lvl8pPr>
            <a:lvl9pPr marL="1237124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6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6418" indent="0">
              <a:buNone/>
              <a:defRPr sz="6914" b="1"/>
            </a:lvl2pPr>
            <a:lvl3pPr marL="3092813" indent="0">
              <a:buNone/>
              <a:defRPr sz="6082" b="1"/>
            </a:lvl3pPr>
            <a:lvl4pPr marL="4639216" indent="0">
              <a:buNone/>
              <a:defRPr sz="5249" b="1"/>
            </a:lvl4pPr>
            <a:lvl5pPr marL="6185621" indent="0">
              <a:buNone/>
              <a:defRPr sz="5249" b="1"/>
            </a:lvl5pPr>
            <a:lvl6pPr marL="7732030" indent="0">
              <a:buNone/>
              <a:defRPr sz="5249" b="1"/>
            </a:lvl6pPr>
            <a:lvl7pPr marL="9278435" indent="0">
              <a:buNone/>
              <a:defRPr sz="5249" b="1"/>
            </a:lvl7pPr>
            <a:lvl8pPr marL="10824848" indent="0">
              <a:buNone/>
              <a:defRPr sz="5249" b="1"/>
            </a:lvl8pPr>
            <a:lvl9pPr marL="1237124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6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394367"/>
      </p:ext>
    </p:extLst>
  </p:cSld>
  <p:clrMapOvr>
    <a:masterClrMapping/>
  </p:clrMapOvr>
  <p:transition/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307674"/>
      </p:ext>
    </p:extLst>
  </p:cSld>
  <p:clrMapOvr>
    <a:masterClrMapping/>
  </p:clrMapOvr>
  <p:transition/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388029"/>
      </p:ext>
    </p:extLst>
  </p:cSld>
  <p:clrMapOvr>
    <a:masterClrMapping/>
  </p:clrMapOvr>
  <p:transition/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5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6418" indent="0">
              <a:buNone/>
              <a:defRPr sz="4164"/>
            </a:lvl2pPr>
            <a:lvl3pPr marL="3092813" indent="0">
              <a:buNone/>
              <a:defRPr sz="3333"/>
            </a:lvl3pPr>
            <a:lvl4pPr marL="4639216" indent="0">
              <a:buNone/>
              <a:defRPr sz="3166"/>
            </a:lvl4pPr>
            <a:lvl5pPr marL="6185621" indent="0">
              <a:buNone/>
              <a:defRPr sz="3166"/>
            </a:lvl5pPr>
            <a:lvl6pPr marL="7732030" indent="0">
              <a:buNone/>
              <a:defRPr sz="3166"/>
            </a:lvl6pPr>
            <a:lvl7pPr marL="9278435" indent="0">
              <a:buNone/>
              <a:defRPr sz="3166"/>
            </a:lvl7pPr>
            <a:lvl8pPr marL="10824848" indent="0">
              <a:buNone/>
              <a:defRPr sz="3166"/>
            </a:lvl8pPr>
            <a:lvl9pPr marL="1237124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153231"/>
      </p:ext>
    </p:extLst>
  </p:cSld>
  <p:clrMapOvr>
    <a:masterClrMapping/>
  </p:clrMapOvr>
  <p:transition/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6418" indent="0">
              <a:buNone/>
              <a:defRPr sz="9413"/>
            </a:lvl2pPr>
            <a:lvl3pPr marL="3092813" indent="0">
              <a:buNone/>
              <a:defRPr sz="8332"/>
            </a:lvl3pPr>
            <a:lvl4pPr marL="4639216" indent="0">
              <a:buNone/>
              <a:defRPr sz="6914"/>
            </a:lvl4pPr>
            <a:lvl5pPr marL="6185621" indent="0">
              <a:buNone/>
              <a:defRPr sz="6914"/>
            </a:lvl5pPr>
            <a:lvl6pPr marL="7732030" indent="0">
              <a:buNone/>
              <a:defRPr sz="6914"/>
            </a:lvl6pPr>
            <a:lvl7pPr marL="9278435" indent="0">
              <a:buNone/>
              <a:defRPr sz="6914"/>
            </a:lvl7pPr>
            <a:lvl8pPr marL="10824848" indent="0">
              <a:buNone/>
              <a:defRPr sz="6914"/>
            </a:lvl8pPr>
            <a:lvl9pPr marL="12371242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6418" indent="0">
              <a:buNone/>
              <a:defRPr sz="4164"/>
            </a:lvl2pPr>
            <a:lvl3pPr marL="3092813" indent="0">
              <a:buNone/>
              <a:defRPr sz="3333"/>
            </a:lvl3pPr>
            <a:lvl4pPr marL="4639216" indent="0">
              <a:buNone/>
              <a:defRPr sz="3166"/>
            </a:lvl4pPr>
            <a:lvl5pPr marL="6185621" indent="0">
              <a:buNone/>
              <a:defRPr sz="3166"/>
            </a:lvl5pPr>
            <a:lvl6pPr marL="7732030" indent="0">
              <a:buNone/>
              <a:defRPr sz="3166"/>
            </a:lvl6pPr>
            <a:lvl7pPr marL="9278435" indent="0">
              <a:buNone/>
              <a:defRPr sz="3166"/>
            </a:lvl7pPr>
            <a:lvl8pPr marL="10824848" indent="0">
              <a:buNone/>
              <a:defRPr sz="3166"/>
            </a:lvl8pPr>
            <a:lvl9pPr marL="1237124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345358"/>
      </p:ext>
    </p:extLst>
  </p:cSld>
  <p:clrMapOvr>
    <a:masterClrMapping/>
  </p:clrMapOvr>
  <p:transition/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677532"/>
      </p:ext>
    </p:extLst>
  </p:cSld>
  <p:clrMapOvr>
    <a:masterClrMapping/>
  </p:clrMapOvr>
  <p:transition/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64863"/>
      </p:ext>
    </p:extLst>
  </p:cSld>
  <p:clrMapOvr>
    <a:masterClrMapping/>
  </p:clrMapOvr>
  <p:transition/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8000492"/>
            <a:ext cx="24483061" cy="7716611"/>
          </a:xfrm>
        </p:spPr>
        <p:txBody>
          <a:bodyPr/>
          <a:lstStyle>
            <a:lvl1pPr>
              <a:defRPr>
                <a:solidFill>
                  <a:srgbClr val="006633"/>
                </a:solidFill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19599857"/>
            <a:ext cx="20162521" cy="9199933"/>
          </a:xfrm>
        </p:spPr>
        <p:txBody>
          <a:bodyPr/>
          <a:lstStyle>
            <a:lvl1pPr marL="0" indent="0" algn="ctr">
              <a:buNone/>
              <a:defRPr b="0">
                <a:solidFill>
                  <a:schemeClr val="tx1"/>
                </a:solidFill>
              </a:defRPr>
            </a:lvl1pPr>
            <a:lvl2pPr marL="15458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91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37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83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290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74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820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664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" name="Freeform 10"/>
          <p:cNvSpPr>
            <a:spLocks noChangeArrowheads="1"/>
          </p:cNvSpPr>
          <p:nvPr userDrawn="1"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</p:spPr>
        <p:txBody>
          <a:bodyPr lIns="309232" tIns="154574" rIns="309232" bIns="154574"/>
          <a:lstStyle/>
          <a:p>
            <a:pPr defTabSz="3091617">
              <a:defRPr/>
            </a:pPr>
            <a:endParaRPr lang="en-US" sz="6082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2" name="Line 8"/>
          <p:cNvSpPr>
            <a:spLocks noChangeShapeType="1"/>
          </p:cNvSpPr>
          <p:nvPr userDrawn="1"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rgbClr val="CC9900"/>
            </a:solidFill>
            <a:round/>
            <a:headEnd/>
            <a:tailEnd/>
          </a:ln>
          <a:effectLst/>
        </p:spPr>
        <p:txBody>
          <a:bodyPr lIns="309232" tIns="154574" rIns="309232" bIns="154574"/>
          <a:lstStyle/>
          <a:p>
            <a:pPr defTabSz="3091617">
              <a:defRPr/>
            </a:pPr>
            <a:endParaRPr lang="en-US" sz="6082" kern="0">
              <a:solidFill>
                <a:sysClr val="windowText" lastClr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0199434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6633"/>
                </a:solidFill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7" y="6799956"/>
            <a:ext cx="25923241" cy="26399805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122643" y="33683662"/>
            <a:ext cx="6720840" cy="1916651"/>
          </a:xfrm>
        </p:spPr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440187" y="5591625"/>
            <a:ext cx="25923241" cy="8337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1221257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30"/>
            <a:ext cx="24483061" cy="7149947"/>
          </a:xfrm>
        </p:spPr>
        <p:txBody>
          <a:bodyPr anchor="t"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81"/>
            <a:ext cx="24483061" cy="7874938"/>
          </a:xfrm>
        </p:spPr>
        <p:txBody>
          <a:bodyPr anchor="b"/>
          <a:lstStyle>
            <a:lvl1pPr marL="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1pPr>
            <a:lvl2pPr marL="1545819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9161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37421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83230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72903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7484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820648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366458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2076425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5998534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5819" indent="0">
              <a:buNone/>
              <a:defRPr sz="6914" b="1"/>
            </a:lvl2pPr>
            <a:lvl3pPr marL="3091617" indent="0">
              <a:buNone/>
              <a:defRPr sz="6082" b="1"/>
            </a:lvl3pPr>
            <a:lvl4pPr marL="4637421" indent="0">
              <a:buNone/>
              <a:defRPr sz="5249" b="1"/>
            </a:lvl4pPr>
            <a:lvl5pPr marL="6183230" indent="0">
              <a:buNone/>
              <a:defRPr sz="5249" b="1"/>
            </a:lvl5pPr>
            <a:lvl6pPr marL="7729036" indent="0">
              <a:buNone/>
              <a:defRPr sz="5249" b="1"/>
            </a:lvl6pPr>
            <a:lvl7pPr marL="9274846" indent="0">
              <a:buNone/>
              <a:defRPr sz="5249" b="1"/>
            </a:lvl7pPr>
            <a:lvl8pPr marL="10820648" indent="0">
              <a:buNone/>
              <a:defRPr sz="5249" b="1"/>
            </a:lvl8pPr>
            <a:lvl9pPr marL="1236645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6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5819" indent="0">
              <a:buNone/>
              <a:defRPr sz="6914" b="1"/>
            </a:lvl2pPr>
            <a:lvl3pPr marL="3091617" indent="0">
              <a:buNone/>
              <a:defRPr sz="6082" b="1"/>
            </a:lvl3pPr>
            <a:lvl4pPr marL="4637421" indent="0">
              <a:buNone/>
              <a:defRPr sz="5249" b="1"/>
            </a:lvl4pPr>
            <a:lvl5pPr marL="6183230" indent="0">
              <a:buNone/>
              <a:defRPr sz="5249" b="1"/>
            </a:lvl5pPr>
            <a:lvl6pPr marL="7729036" indent="0">
              <a:buNone/>
              <a:defRPr sz="5249" b="1"/>
            </a:lvl6pPr>
            <a:lvl7pPr marL="9274846" indent="0">
              <a:buNone/>
              <a:defRPr sz="5249" b="1"/>
            </a:lvl7pPr>
            <a:lvl8pPr marL="10820648" indent="0">
              <a:buNone/>
              <a:defRPr sz="5249" b="1"/>
            </a:lvl8pPr>
            <a:lvl9pPr marL="1236645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6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3049172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3336858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593906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7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8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7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5819" indent="0">
              <a:buNone/>
              <a:defRPr sz="4164"/>
            </a:lvl2pPr>
            <a:lvl3pPr marL="3091617" indent="0">
              <a:buNone/>
              <a:defRPr sz="3333"/>
            </a:lvl3pPr>
            <a:lvl4pPr marL="4637421" indent="0">
              <a:buNone/>
              <a:defRPr sz="3166"/>
            </a:lvl4pPr>
            <a:lvl5pPr marL="6183230" indent="0">
              <a:buNone/>
              <a:defRPr sz="3166"/>
            </a:lvl5pPr>
            <a:lvl6pPr marL="7729036" indent="0">
              <a:buNone/>
              <a:defRPr sz="3166"/>
            </a:lvl6pPr>
            <a:lvl7pPr marL="9274846" indent="0">
              <a:buNone/>
              <a:defRPr sz="3166"/>
            </a:lvl7pPr>
            <a:lvl8pPr marL="10820648" indent="0">
              <a:buNone/>
              <a:defRPr sz="3166"/>
            </a:lvl8pPr>
            <a:lvl9pPr marL="1236645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2118389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5819" indent="0">
              <a:buNone/>
              <a:defRPr sz="9413"/>
            </a:lvl2pPr>
            <a:lvl3pPr marL="3091617" indent="0">
              <a:buNone/>
              <a:defRPr sz="8332"/>
            </a:lvl3pPr>
            <a:lvl4pPr marL="4637421" indent="0">
              <a:buNone/>
              <a:defRPr sz="6914"/>
            </a:lvl4pPr>
            <a:lvl5pPr marL="6183230" indent="0">
              <a:buNone/>
              <a:defRPr sz="6914"/>
            </a:lvl5pPr>
            <a:lvl6pPr marL="7729036" indent="0">
              <a:buNone/>
              <a:defRPr sz="6914"/>
            </a:lvl6pPr>
            <a:lvl7pPr marL="9274846" indent="0">
              <a:buNone/>
              <a:defRPr sz="6914"/>
            </a:lvl7pPr>
            <a:lvl8pPr marL="10820648" indent="0">
              <a:buNone/>
              <a:defRPr sz="6914"/>
            </a:lvl8pPr>
            <a:lvl9pPr marL="12366458" indent="0">
              <a:buNone/>
              <a:defRPr sz="6914"/>
            </a:lvl9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5819" indent="0">
              <a:buNone/>
              <a:defRPr sz="4164"/>
            </a:lvl2pPr>
            <a:lvl3pPr marL="3091617" indent="0">
              <a:buNone/>
              <a:defRPr sz="3333"/>
            </a:lvl3pPr>
            <a:lvl4pPr marL="4637421" indent="0">
              <a:buNone/>
              <a:defRPr sz="3166"/>
            </a:lvl4pPr>
            <a:lvl5pPr marL="6183230" indent="0">
              <a:buNone/>
              <a:defRPr sz="3166"/>
            </a:lvl5pPr>
            <a:lvl6pPr marL="7729036" indent="0">
              <a:buNone/>
              <a:defRPr sz="3166"/>
            </a:lvl6pPr>
            <a:lvl7pPr marL="9274846" indent="0">
              <a:buNone/>
              <a:defRPr sz="3166"/>
            </a:lvl7pPr>
            <a:lvl8pPr marL="10820648" indent="0">
              <a:buNone/>
              <a:defRPr sz="3166"/>
            </a:lvl8pPr>
            <a:lvl9pPr marL="1236645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0354977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7101212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227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227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0526755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209" tIns="154563" rIns="309209" bIns="154563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209" tIns="154563" rIns="309209" bIns="15456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209" tIns="154563" rIns="309209" bIns="15456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100" tIns="185500" rIns="371100" bIns="18550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245605"/>
      </p:ext>
    </p:extLst>
  </p:cSld>
  <p:clrMapOvr>
    <a:masterClrMapping/>
  </p:clrMapOvr>
  <p:transition/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563812"/>
      </p:ext>
    </p:extLst>
  </p:cSld>
  <p:clrMapOvr>
    <a:masterClrMapping/>
  </p:clrMapOvr>
  <p:transition/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30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5697" indent="0">
              <a:buNone/>
              <a:defRPr sz="6082"/>
            </a:lvl2pPr>
            <a:lvl3pPr marL="3091370" indent="0">
              <a:buNone/>
              <a:defRPr sz="5249"/>
            </a:lvl3pPr>
            <a:lvl4pPr marL="4637048" indent="0">
              <a:buNone/>
              <a:defRPr sz="4833"/>
            </a:lvl4pPr>
            <a:lvl5pPr marL="6182735" indent="0">
              <a:buNone/>
              <a:defRPr sz="4833"/>
            </a:lvl5pPr>
            <a:lvl6pPr marL="7728424" indent="0">
              <a:buNone/>
              <a:defRPr sz="4833"/>
            </a:lvl6pPr>
            <a:lvl7pPr marL="9274099" indent="0">
              <a:buNone/>
              <a:defRPr sz="4833"/>
            </a:lvl7pPr>
            <a:lvl8pPr marL="10819797" indent="0">
              <a:buNone/>
              <a:defRPr sz="4833"/>
            </a:lvl8pPr>
            <a:lvl9pPr marL="12365472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69548"/>
      </p:ext>
    </p:extLst>
  </p:cSld>
  <p:clrMapOvr>
    <a:masterClrMapping/>
  </p:clrMapOvr>
  <p:transition/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69238"/>
      </p:ext>
    </p:extLst>
  </p:cSld>
  <p:clrMapOvr>
    <a:masterClrMapping/>
  </p:clrMapOvr>
  <p:transition/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5697" indent="0">
              <a:buNone/>
              <a:defRPr sz="6914" b="1"/>
            </a:lvl2pPr>
            <a:lvl3pPr marL="3091370" indent="0">
              <a:buNone/>
              <a:defRPr sz="6082" b="1"/>
            </a:lvl3pPr>
            <a:lvl4pPr marL="4637048" indent="0">
              <a:buNone/>
              <a:defRPr sz="5249" b="1"/>
            </a:lvl4pPr>
            <a:lvl5pPr marL="6182735" indent="0">
              <a:buNone/>
              <a:defRPr sz="5249" b="1"/>
            </a:lvl5pPr>
            <a:lvl6pPr marL="7728424" indent="0">
              <a:buNone/>
              <a:defRPr sz="5249" b="1"/>
            </a:lvl6pPr>
            <a:lvl7pPr marL="9274099" indent="0">
              <a:buNone/>
              <a:defRPr sz="5249" b="1"/>
            </a:lvl7pPr>
            <a:lvl8pPr marL="10819797" indent="0">
              <a:buNone/>
              <a:defRPr sz="5249" b="1"/>
            </a:lvl8pPr>
            <a:lvl9pPr marL="1236547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6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5697" indent="0">
              <a:buNone/>
              <a:defRPr sz="6914" b="1"/>
            </a:lvl2pPr>
            <a:lvl3pPr marL="3091370" indent="0">
              <a:buNone/>
              <a:defRPr sz="6082" b="1"/>
            </a:lvl3pPr>
            <a:lvl4pPr marL="4637048" indent="0">
              <a:buNone/>
              <a:defRPr sz="5249" b="1"/>
            </a:lvl4pPr>
            <a:lvl5pPr marL="6182735" indent="0">
              <a:buNone/>
              <a:defRPr sz="5249" b="1"/>
            </a:lvl5pPr>
            <a:lvl6pPr marL="7728424" indent="0">
              <a:buNone/>
              <a:defRPr sz="5249" b="1"/>
            </a:lvl6pPr>
            <a:lvl7pPr marL="9274099" indent="0">
              <a:buNone/>
              <a:defRPr sz="5249" b="1"/>
            </a:lvl7pPr>
            <a:lvl8pPr marL="10819797" indent="0">
              <a:buNone/>
              <a:defRPr sz="5249" b="1"/>
            </a:lvl8pPr>
            <a:lvl9pPr marL="1236547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6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436374"/>
      </p:ext>
    </p:extLst>
  </p:cSld>
  <p:clrMapOvr>
    <a:masterClrMapping/>
  </p:clrMapOvr>
  <p:transition/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398749"/>
      </p:ext>
    </p:extLst>
  </p:cSld>
  <p:clrMapOvr>
    <a:masterClrMapping/>
  </p:clrMapOvr>
  <p:transition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982920"/>
      </p:ext>
    </p:extLst>
  </p:cSld>
  <p:clrMapOvr>
    <a:masterClrMapping/>
  </p:clrMapOvr>
  <p:transition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7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8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7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5697" indent="0">
              <a:buNone/>
              <a:defRPr sz="4164"/>
            </a:lvl2pPr>
            <a:lvl3pPr marL="3091370" indent="0">
              <a:buNone/>
              <a:defRPr sz="3333"/>
            </a:lvl3pPr>
            <a:lvl4pPr marL="4637048" indent="0">
              <a:buNone/>
              <a:defRPr sz="3166"/>
            </a:lvl4pPr>
            <a:lvl5pPr marL="6182735" indent="0">
              <a:buNone/>
              <a:defRPr sz="3166"/>
            </a:lvl5pPr>
            <a:lvl6pPr marL="7728424" indent="0">
              <a:buNone/>
              <a:defRPr sz="3166"/>
            </a:lvl6pPr>
            <a:lvl7pPr marL="9274099" indent="0">
              <a:buNone/>
              <a:defRPr sz="3166"/>
            </a:lvl7pPr>
            <a:lvl8pPr marL="10819797" indent="0">
              <a:buNone/>
              <a:defRPr sz="3166"/>
            </a:lvl8pPr>
            <a:lvl9pPr marL="1236547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218876"/>
      </p:ext>
    </p:extLst>
  </p:cSld>
  <p:clrMapOvr>
    <a:masterClrMapping/>
  </p:clrMapOvr>
  <p:transition/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5697" indent="0">
              <a:buNone/>
              <a:defRPr sz="9413"/>
            </a:lvl2pPr>
            <a:lvl3pPr marL="3091370" indent="0">
              <a:buNone/>
              <a:defRPr sz="8332"/>
            </a:lvl3pPr>
            <a:lvl4pPr marL="4637048" indent="0">
              <a:buNone/>
              <a:defRPr sz="6914"/>
            </a:lvl4pPr>
            <a:lvl5pPr marL="6182735" indent="0">
              <a:buNone/>
              <a:defRPr sz="6914"/>
            </a:lvl5pPr>
            <a:lvl6pPr marL="7728424" indent="0">
              <a:buNone/>
              <a:defRPr sz="6914"/>
            </a:lvl6pPr>
            <a:lvl7pPr marL="9274099" indent="0">
              <a:buNone/>
              <a:defRPr sz="6914"/>
            </a:lvl7pPr>
            <a:lvl8pPr marL="10819797" indent="0">
              <a:buNone/>
              <a:defRPr sz="6914"/>
            </a:lvl8pPr>
            <a:lvl9pPr marL="12365472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5697" indent="0">
              <a:buNone/>
              <a:defRPr sz="4164"/>
            </a:lvl2pPr>
            <a:lvl3pPr marL="3091370" indent="0">
              <a:buNone/>
              <a:defRPr sz="3333"/>
            </a:lvl3pPr>
            <a:lvl4pPr marL="4637048" indent="0">
              <a:buNone/>
              <a:defRPr sz="3166"/>
            </a:lvl4pPr>
            <a:lvl5pPr marL="6182735" indent="0">
              <a:buNone/>
              <a:defRPr sz="3166"/>
            </a:lvl5pPr>
            <a:lvl6pPr marL="7728424" indent="0">
              <a:buNone/>
              <a:defRPr sz="3166"/>
            </a:lvl6pPr>
            <a:lvl7pPr marL="9274099" indent="0">
              <a:buNone/>
              <a:defRPr sz="3166"/>
            </a:lvl7pPr>
            <a:lvl8pPr marL="10819797" indent="0">
              <a:buNone/>
              <a:defRPr sz="3166"/>
            </a:lvl8pPr>
            <a:lvl9pPr marL="1236547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768738"/>
      </p:ext>
    </p:extLst>
  </p:cSld>
  <p:clrMapOvr>
    <a:masterClrMapping/>
  </p:clrMapOvr>
  <p:transition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477606"/>
      </p:ext>
    </p:extLst>
  </p:cSld>
  <p:clrMapOvr>
    <a:masterClrMapping/>
  </p:clrMapOvr>
  <p:transition/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811028"/>
      </p:ext>
    </p:extLst>
  </p:cSld>
  <p:clrMapOvr>
    <a:masterClrMapping/>
  </p:clrMapOvr>
  <p:transition/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142" tIns="154525" rIns="309142" bIns="154525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142" tIns="154525" rIns="309142" bIns="15452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142" tIns="154525" rIns="309142" bIns="15452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020" tIns="185455" rIns="371020" bIns="18545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270891"/>
      </p:ext>
    </p:extLst>
  </p:cSld>
  <p:clrMapOvr>
    <a:masterClrMapping/>
  </p:clrMapOvr>
  <p:transition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080138"/>
      </p:ext>
    </p:extLst>
  </p:cSld>
  <p:clrMapOvr>
    <a:masterClrMapping/>
  </p:clrMapOvr>
  <p:transition/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4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5339" indent="0">
              <a:buNone/>
              <a:defRPr sz="6082"/>
            </a:lvl2pPr>
            <a:lvl3pPr marL="3090648" indent="0">
              <a:buNone/>
              <a:defRPr sz="5249"/>
            </a:lvl3pPr>
            <a:lvl4pPr marL="4635969" indent="0">
              <a:buNone/>
              <a:defRPr sz="4833"/>
            </a:lvl4pPr>
            <a:lvl5pPr marL="6181293" indent="0">
              <a:buNone/>
              <a:defRPr sz="4833"/>
            </a:lvl5pPr>
            <a:lvl6pPr marL="7726621" indent="0">
              <a:buNone/>
              <a:defRPr sz="4833"/>
            </a:lvl6pPr>
            <a:lvl7pPr marL="9271941" indent="0">
              <a:buNone/>
              <a:defRPr sz="4833"/>
            </a:lvl7pPr>
            <a:lvl8pPr marL="10817274" indent="0">
              <a:buNone/>
              <a:defRPr sz="4833"/>
            </a:lvl8pPr>
            <a:lvl9pPr marL="12362590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598850"/>
      </p:ext>
    </p:extLst>
  </p:cSld>
  <p:clrMapOvr>
    <a:masterClrMapping/>
  </p:clrMapOvr>
  <p:transition/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584057"/>
      </p:ext>
    </p:extLst>
  </p:cSld>
  <p:clrMapOvr>
    <a:masterClrMapping/>
  </p:clrMapOvr>
  <p:transition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5339" indent="0">
              <a:buNone/>
              <a:defRPr sz="6914" b="1"/>
            </a:lvl2pPr>
            <a:lvl3pPr marL="3090648" indent="0">
              <a:buNone/>
              <a:defRPr sz="6082" b="1"/>
            </a:lvl3pPr>
            <a:lvl4pPr marL="4635969" indent="0">
              <a:buNone/>
              <a:defRPr sz="5249" b="1"/>
            </a:lvl4pPr>
            <a:lvl5pPr marL="6181293" indent="0">
              <a:buNone/>
              <a:defRPr sz="5249" b="1"/>
            </a:lvl5pPr>
            <a:lvl6pPr marL="7726621" indent="0">
              <a:buNone/>
              <a:defRPr sz="5249" b="1"/>
            </a:lvl6pPr>
            <a:lvl7pPr marL="9271941" indent="0">
              <a:buNone/>
              <a:defRPr sz="5249" b="1"/>
            </a:lvl7pPr>
            <a:lvl8pPr marL="10817274" indent="0">
              <a:buNone/>
              <a:defRPr sz="5249" b="1"/>
            </a:lvl8pPr>
            <a:lvl9pPr marL="1236259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7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5339" indent="0">
              <a:buNone/>
              <a:defRPr sz="6914" b="1"/>
            </a:lvl2pPr>
            <a:lvl3pPr marL="3090648" indent="0">
              <a:buNone/>
              <a:defRPr sz="6082" b="1"/>
            </a:lvl3pPr>
            <a:lvl4pPr marL="4635969" indent="0">
              <a:buNone/>
              <a:defRPr sz="5249" b="1"/>
            </a:lvl4pPr>
            <a:lvl5pPr marL="6181293" indent="0">
              <a:buNone/>
              <a:defRPr sz="5249" b="1"/>
            </a:lvl5pPr>
            <a:lvl6pPr marL="7726621" indent="0">
              <a:buNone/>
              <a:defRPr sz="5249" b="1"/>
            </a:lvl6pPr>
            <a:lvl7pPr marL="9271941" indent="0">
              <a:buNone/>
              <a:defRPr sz="5249" b="1"/>
            </a:lvl7pPr>
            <a:lvl8pPr marL="10817274" indent="0">
              <a:buNone/>
              <a:defRPr sz="5249" b="1"/>
            </a:lvl8pPr>
            <a:lvl9pPr marL="1236259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7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285896"/>
      </p:ext>
    </p:extLst>
  </p:cSld>
  <p:clrMapOvr>
    <a:masterClrMapping/>
  </p:clrMapOvr>
  <p:transition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354126"/>
      </p:ext>
    </p:extLst>
  </p:cSld>
  <p:clrMapOvr>
    <a:masterClrMapping/>
  </p:clrMapOvr>
  <p:transition/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942325"/>
      </p:ext>
    </p:extLst>
  </p:cSld>
  <p:clrMapOvr>
    <a:masterClrMapping/>
  </p:clrMapOvr>
  <p:transition/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0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0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0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5339" indent="0">
              <a:buNone/>
              <a:defRPr sz="4164"/>
            </a:lvl2pPr>
            <a:lvl3pPr marL="3090648" indent="0">
              <a:buNone/>
              <a:defRPr sz="3333"/>
            </a:lvl3pPr>
            <a:lvl4pPr marL="4635969" indent="0">
              <a:buNone/>
              <a:defRPr sz="3166"/>
            </a:lvl4pPr>
            <a:lvl5pPr marL="6181293" indent="0">
              <a:buNone/>
              <a:defRPr sz="3166"/>
            </a:lvl5pPr>
            <a:lvl6pPr marL="7726621" indent="0">
              <a:buNone/>
              <a:defRPr sz="3166"/>
            </a:lvl6pPr>
            <a:lvl7pPr marL="9271941" indent="0">
              <a:buNone/>
              <a:defRPr sz="3166"/>
            </a:lvl7pPr>
            <a:lvl8pPr marL="10817274" indent="0">
              <a:buNone/>
              <a:defRPr sz="3166"/>
            </a:lvl8pPr>
            <a:lvl9pPr marL="1236259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059811"/>
      </p:ext>
    </p:extLst>
  </p:cSld>
  <p:clrMapOvr>
    <a:masterClrMapping/>
  </p:clrMapOvr>
  <p:transition/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5339" indent="0">
              <a:buNone/>
              <a:defRPr sz="9413"/>
            </a:lvl2pPr>
            <a:lvl3pPr marL="3090648" indent="0">
              <a:buNone/>
              <a:defRPr sz="8332"/>
            </a:lvl3pPr>
            <a:lvl4pPr marL="4635969" indent="0">
              <a:buNone/>
              <a:defRPr sz="6914"/>
            </a:lvl4pPr>
            <a:lvl5pPr marL="6181293" indent="0">
              <a:buNone/>
              <a:defRPr sz="6914"/>
            </a:lvl5pPr>
            <a:lvl6pPr marL="7726621" indent="0">
              <a:buNone/>
              <a:defRPr sz="6914"/>
            </a:lvl6pPr>
            <a:lvl7pPr marL="9271941" indent="0">
              <a:buNone/>
              <a:defRPr sz="6914"/>
            </a:lvl7pPr>
            <a:lvl8pPr marL="10817274" indent="0">
              <a:buNone/>
              <a:defRPr sz="6914"/>
            </a:lvl8pPr>
            <a:lvl9pPr marL="12362590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5339" indent="0">
              <a:buNone/>
              <a:defRPr sz="4164"/>
            </a:lvl2pPr>
            <a:lvl3pPr marL="3090648" indent="0">
              <a:buNone/>
              <a:defRPr sz="3333"/>
            </a:lvl3pPr>
            <a:lvl4pPr marL="4635969" indent="0">
              <a:buNone/>
              <a:defRPr sz="3166"/>
            </a:lvl4pPr>
            <a:lvl5pPr marL="6181293" indent="0">
              <a:buNone/>
              <a:defRPr sz="3166"/>
            </a:lvl5pPr>
            <a:lvl6pPr marL="7726621" indent="0">
              <a:buNone/>
              <a:defRPr sz="3166"/>
            </a:lvl6pPr>
            <a:lvl7pPr marL="9271941" indent="0">
              <a:buNone/>
              <a:defRPr sz="3166"/>
            </a:lvl7pPr>
            <a:lvl8pPr marL="10817274" indent="0">
              <a:buNone/>
              <a:defRPr sz="3166"/>
            </a:lvl8pPr>
            <a:lvl9pPr marL="1236259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942033"/>
      </p:ext>
    </p:extLst>
  </p:cSld>
  <p:clrMapOvr>
    <a:masterClrMapping/>
  </p:clrMapOvr>
  <p:transition/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340810"/>
      </p:ext>
    </p:extLst>
  </p:cSld>
  <p:clrMapOvr>
    <a:masterClrMapping/>
  </p:clrMapOvr>
  <p:transition/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20326"/>
      </p:ext>
    </p:extLst>
  </p:cSld>
  <p:clrMapOvr>
    <a:masterClrMapping/>
  </p:clrMapOvr>
  <p:transition/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070" tIns="154488" rIns="309070" bIns="154488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070" tIns="154488" rIns="309070" bIns="15448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070" tIns="154488" rIns="309070" bIns="15448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933" tIns="185410" rIns="370933" bIns="18541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686609"/>
      </p:ext>
    </p:extLst>
  </p:cSld>
  <p:clrMapOvr>
    <a:masterClrMapping/>
  </p:clrMapOvr>
  <p:transition/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733851"/>
      </p:ext>
    </p:extLst>
  </p:cSld>
  <p:clrMapOvr>
    <a:masterClrMapping/>
  </p:clrMapOvr>
  <p:transition/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6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4975" indent="0">
              <a:buNone/>
              <a:defRPr sz="6082"/>
            </a:lvl2pPr>
            <a:lvl3pPr marL="3089926" indent="0">
              <a:buNone/>
              <a:defRPr sz="5249"/>
            </a:lvl3pPr>
            <a:lvl4pPr marL="4634884" indent="0">
              <a:buNone/>
              <a:defRPr sz="4833"/>
            </a:lvl4pPr>
            <a:lvl5pPr marL="6179855" indent="0">
              <a:buNone/>
              <a:defRPr sz="4833"/>
            </a:lvl5pPr>
            <a:lvl6pPr marL="7724823" indent="0">
              <a:buNone/>
              <a:defRPr sz="4833"/>
            </a:lvl6pPr>
            <a:lvl7pPr marL="9269778" indent="0">
              <a:buNone/>
              <a:defRPr sz="4833"/>
            </a:lvl7pPr>
            <a:lvl8pPr marL="10814752" indent="0">
              <a:buNone/>
              <a:defRPr sz="4833"/>
            </a:lvl8pPr>
            <a:lvl9pPr marL="12359707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698925"/>
      </p:ext>
    </p:extLst>
  </p:cSld>
  <p:clrMapOvr>
    <a:masterClrMapping/>
  </p:clrMapOvr>
  <p:transition/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644769"/>
      </p:ext>
    </p:extLst>
  </p:cSld>
  <p:clrMapOvr>
    <a:masterClrMapping/>
  </p:clrMapOvr>
  <p:transition/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4975" indent="0">
              <a:buNone/>
              <a:defRPr sz="6914" b="1"/>
            </a:lvl2pPr>
            <a:lvl3pPr marL="3089926" indent="0">
              <a:buNone/>
              <a:defRPr sz="6082" b="1"/>
            </a:lvl3pPr>
            <a:lvl4pPr marL="4634884" indent="0">
              <a:buNone/>
              <a:defRPr sz="5249" b="1"/>
            </a:lvl4pPr>
            <a:lvl5pPr marL="6179855" indent="0">
              <a:buNone/>
              <a:defRPr sz="5249" b="1"/>
            </a:lvl5pPr>
            <a:lvl6pPr marL="7724823" indent="0">
              <a:buNone/>
              <a:defRPr sz="5249" b="1"/>
            </a:lvl6pPr>
            <a:lvl7pPr marL="9269778" indent="0">
              <a:buNone/>
              <a:defRPr sz="5249" b="1"/>
            </a:lvl7pPr>
            <a:lvl8pPr marL="10814752" indent="0">
              <a:buNone/>
              <a:defRPr sz="5249" b="1"/>
            </a:lvl8pPr>
            <a:lvl9pPr marL="1235970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7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4975" indent="0">
              <a:buNone/>
              <a:defRPr sz="6914" b="1"/>
            </a:lvl2pPr>
            <a:lvl3pPr marL="3089926" indent="0">
              <a:buNone/>
              <a:defRPr sz="6082" b="1"/>
            </a:lvl3pPr>
            <a:lvl4pPr marL="4634884" indent="0">
              <a:buNone/>
              <a:defRPr sz="5249" b="1"/>
            </a:lvl4pPr>
            <a:lvl5pPr marL="6179855" indent="0">
              <a:buNone/>
              <a:defRPr sz="5249" b="1"/>
            </a:lvl5pPr>
            <a:lvl6pPr marL="7724823" indent="0">
              <a:buNone/>
              <a:defRPr sz="5249" b="1"/>
            </a:lvl6pPr>
            <a:lvl7pPr marL="9269778" indent="0">
              <a:buNone/>
              <a:defRPr sz="5249" b="1"/>
            </a:lvl7pPr>
            <a:lvl8pPr marL="10814752" indent="0">
              <a:buNone/>
              <a:defRPr sz="5249" b="1"/>
            </a:lvl8pPr>
            <a:lvl9pPr marL="1235970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7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198561"/>
      </p:ext>
    </p:extLst>
  </p:cSld>
  <p:clrMapOvr>
    <a:masterClrMapping/>
  </p:clrMapOvr>
  <p:transition/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80365"/>
      </p:ext>
    </p:extLst>
  </p:cSld>
  <p:clrMapOvr>
    <a:masterClrMapping/>
  </p:clrMapOvr>
  <p:transition/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64516"/>
      </p:ext>
    </p:extLst>
  </p:cSld>
  <p:clrMapOvr>
    <a:masterClrMapping/>
  </p:clrMapOvr>
  <p:transition/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0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1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0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4975" indent="0">
              <a:buNone/>
              <a:defRPr sz="4164"/>
            </a:lvl2pPr>
            <a:lvl3pPr marL="3089926" indent="0">
              <a:buNone/>
              <a:defRPr sz="3333"/>
            </a:lvl3pPr>
            <a:lvl4pPr marL="4634884" indent="0">
              <a:buNone/>
              <a:defRPr sz="3166"/>
            </a:lvl4pPr>
            <a:lvl5pPr marL="6179855" indent="0">
              <a:buNone/>
              <a:defRPr sz="3166"/>
            </a:lvl5pPr>
            <a:lvl6pPr marL="7724823" indent="0">
              <a:buNone/>
              <a:defRPr sz="3166"/>
            </a:lvl6pPr>
            <a:lvl7pPr marL="9269778" indent="0">
              <a:buNone/>
              <a:defRPr sz="3166"/>
            </a:lvl7pPr>
            <a:lvl8pPr marL="10814752" indent="0">
              <a:buNone/>
              <a:defRPr sz="3166"/>
            </a:lvl8pPr>
            <a:lvl9pPr marL="1235970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386734"/>
      </p:ext>
    </p:extLst>
  </p:cSld>
  <p:clrMapOvr>
    <a:masterClrMapping/>
  </p:clrMapOvr>
  <p:transition/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4975" indent="0">
              <a:buNone/>
              <a:defRPr sz="9413"/>
            </a:lvl2pPr>
            <a:lvl3pPr marL="3089926" indent="0">
              <a:buNone/>
              <a:defRPr sz="8332"/>
            </a:lvl3pPr>
            <a:lvl4pPr marL="4634884" indent="0">
              <a:buNone/>
              <a:defRPr sz="6914"/>
            </a:lvl4pPr>
            <a:lvl5pPr marL="6179855" indent="0">
              <a:buNone/>
              <a:defRPr sz="6914"/>
            </a:lvl5pPr>
            <a:lvl6pPr marL="7724823" indent="0">
              <a:buNone/>
              <a:defRPr sz="6914"/>
            </a:lvl6pPr>
            <a:lvl7pPr marL="9269778" indent="0">
              <a:buNone/>
              <a:defRPr sz="6914"/>
            </a:lvl7pPr>
            <a:lvl8pPr marL="10814752" indent="0">
              <a:buNone/>
              <a:defRPr sz="6914"/>
            </a:lvl8pPr>
            <a:lvl9pPr marL="12359707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4975" indent="0">
              <a:buNone/>
              <a:defRPr sz="4164"/>
            </a:lvl2pPr>
            <a:lvl3pPr marL="3089926" indent="0">
              <a:buNone/>
              <a:defRPr sz="3333"/>
            </a:lvl3pPr>
            <a:lvl4pPr marL="4634884" indent="0">
              <a:buNone/>
              <a:defRPr sz="3166"/>
            </a:lvl4pPr>
            <a:lvl5pPr marL="6179855" indent="0">
              <a:buNone/>
              <a:defRPr sz="3166"/>
            </a:lvl5pPr>
            <a:lvl6pPr marL="7724823" indent="0">
              <a:buNone/>
              <a:defRPr sz="3166"/>
            </a:lvl6pPr>
            <a:lvl7pPr marL="9269778" indent="0">
              <a:buNone/>
              <a:defRPr sz="3166"/>
            </a:lvl7pPr>
            <a:lvl8pPr marL="10814752" indent="0">
              <a:buNone/>
              <a:defRPr sz="3166"/>
            </a:lvl8pPr>
            <a:lvl9pPr marL="1235970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586241"/>
      </p:ext>
    </p:extLst>
  </p:cSld>
  <p:clrMapOvr>
    <a:masterClrMapping/>
  </p:clrMapOvr>
  <p:transition/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439135"/>
      </p:ext>
    </p:extLst>
  </p:cSld>
  <p:clrMapOvr>
    <a:masterClrMapping/>
  </p:clrMapOvr>
  <p:transition/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789980"/>
      </p:ext>
    </p:extLst>
  </p:cSld>
  <p:clrMapOvr>
    <a:masterClrMapping/>
  </p:clrMapOvr>
  <p:transition/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997" tIns="154450" rIns="308997" bIns="15445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97" tIns="154450" rIns="308997" bIns="1544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97" tIns="154450" rIns="308997" bIns="1544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845" tIns="185365" rIns="370845" bIns="18536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464003"/>
      </p:ext>
    </p:extLst>
  </p:cSld>
  <p:clrMapOvr>
    <a:masterClrMapping/>
  </p:clrMapOvr>
  <p:transition/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38409"/>
      </p:ext>
    </p:extLst>
  </p:cSld>
  <p:clrMapOvr>
    <a:masterClrMapping/>
  </p:clrMapOvr>
  <p:transition/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8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4614" indent="0">
              <a:buNone/>
              <a:defRPr sz="6082"/>
            </a:lvl2pPr>
            <a:lvl3pPr marL="3089206" indent="0">
              <a:buNone/>
              <a:defRPr sz="5249"/>
            </a:lvl3pPr>
            <a:lvl4pPr marL="4633805" indent="0">
              <a:buNone/>
              <a:defRPr sz="4833"/>
            </a:lvl4pPr>
            <a:lvl5pPr marL="6178413" indent="0">
              <a:buNone/>
              <a:defRPr sz="4833"/>
            </a:lvl5pPr>
            <a:lvl6pPr marL="7723019" indent="0">
              <a:buNone/>
              <a:defRPr sz="4833"/>
            </a:lvl6pPr>
            <a:lvl7pPr marL="9267613" indent="0">
              <a:buNone/>
              <a:defRPr sz="4833"/>
            </a:lvl7pPr>
            <a:lvl8pPr marL="10812229" indent="0">
              <a:buNone/>
              <a:defRPr sz="4833"/>
            </a:lvl8pPr>
            <a:lvl9pPr marL="1235682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596050"/>
      </p:ext>
    </p:extLst>
  </p:cSld>
  <p:clrMapOvr>
    <a:masterClrMapping/>
  </p:clrMapOvr>
  <p:transition/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409803"/>
      </p:ext>
    </p:extLst>
  </p:cSld>
  <p:clrMapOvr>
    <a:masterClrMapping/>
  </p:clrMapOvr>
  <p:transition/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4614" indent="0">
              <a:buNone/>
              <a:defRPr sz="6914" b="1"/>
            </a:lvl2pPr>
            <a:lvl3pPr marL="3089206" indent="0">
              <a:buNone/>
              <a:defRPr sz="6082" b="1"/>
            </a:lvl3pPr>
            <a:lvl4pPr marL="4633805" indent="0">
              <a:buNone/>
              <a:defRPr sz="5249" b="1"/>
            </a:lvl4pPr>
            <a:lvl5pPr marL="6178413" indent="0">
              <a:buNone/>
              <a:defRPr sz="5249" b="1"/>
            </a:lvl5pPr>
            <a:lvl6pPr marL="7723019" indent="0">
              <a:buNone/>
              <a:defRPr sz="5249" b="1"/>
            </a:lvl6pPr>
            <a:lvl7pPr marL="9267613" indent="0">
              <a:buNone/>
              <a:defRPr sz="5249" b="1"/>
            </a:lvl7pPr>
            <a:lvl8pPr marL="10812229" indent="0">
              <a:buNone/>
              <a:defRPr sz="5249" b="1"/>
            </a:lvl8pPr>
            <a:lvl9pPr marL="1235682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8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4614" indent="0">
              <a:buNone/>
              <a:defRPr sz="6914" b="1"/>
            </a:lvl2pPr>
            <a:lvl3pPr marL="3089206" indent="0">
              <a:buNone/>
              <a:defRPr sz="6082" b="1"/>
            </a:lvl3pPr>
            <a:lvl4pPr marL="4633805" indent="0">
              <a:buNone/>
              <a:defRPr sz="5249" b="1"/>
            </a:lvl4pPr>
            <a:lvl5pPr marL="6178413" indent="0">
              <a:buNone/>
              <a:defRPr sz="5249" b="1"/>
            </a:lvl5pPr>
            <a:lvl6pPr marL="7723019" indent="0">
              <a:buNone/>
              <a:defRPr sz="5249" b="1"/>
            </a:lvl6pPr>
            <a:lvl7pPr marL="9267613" indent="0">
              <a:buNone/>
              <a:defRPr sz="5249" b="1"/>
            </a:lvl7pPr>
            <a:lvl8pPr marL="10812229" indent="0">
              <a:buNone/>
              <a:defRPr sz="5249" b="1"/>
            </a:lvl8pPr>
            <a:lvl9pPr marL="1235682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8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815292"/>
      </p:ext>
    </p:extLst>
  </p:cSld>
  <p:clrMapOvr>
    <a:masterClrMapping/>
  </p:clrMapOvr>
  <p:transition/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575695"/>
      </p:ext>
    </p:extLst>
  </p:cSld>
  <p:clrMapOvr>
    <a:masterClrMapping/>
  </p:clrMapOvr>
  <p:transition/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000940"/>
      </p:ext>
    </p:extLst>
  </p:cSld>
  <p:clrMapOvr>
    <a:masterClrMapping/>
  </p:clrMapOvr>
  <p:transition/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0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34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0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4614" indent="0">
              <a:buNone/>
              <a:defRPr sz="4164"/>
            </a:lvl2pPr>
            <a:lvl3pPr marL="3089206" indent="0">
              <a:buNone/>
              <a:defRPr sz="3333"/>
            </a:lvl3pPr>
            <a:lvl4pPr marL="4633805" indent="0">
              <a:buNone/>
              <a:defRPr sz="3166"/>
            </a:lvl4pPr>
            <a:lvl5pPr marL="6178413" indent="0">
              <a:buNone/>
              <a:defRPr sz="3166"/>
            </a:lvl5pPr>
            <a:lvl6pPr marL="7723019" indent="0">
              <a:buNone/>
              <a:defRPr sz="3166"/>
            </a:lvl6pPr>
            <a:lvl7pPr marL="9267613" indent="0">
              <a:buNone/>
              <a:defRPr sz="3166"/>
            </a:lvl7pPr>
            <a:lvl8pPr marL="10812229" indent="0">
              <a:buNone/>
              <a:defRPr sz="3166"/>
            </a:lvl8pPr>
            <a:lvl9pPr marL="1235682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187386"/>
      </p:ext>
    </p:extLst>
  </p:cSld>
  <p:clrMapOvr>
    <a:masterClrMapping/>
  </p:clrMapOvr>
  <p:transition/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4614" indent="0">
              <a:buNone/>
              <a:defRPr sz="9413"/>
            </a:lvl2pPr>
            <a:lvl3pPr marL="3089206" indent="0">
              <a:buNone/>
              <a:defRPr sz="8332"/>
            </a:lvl3pPr>
            <a:lvl4pPr marL="4633805" indent="0">
              <a:buNone/>
              <a:defRPr sz="6914"/>
            </a:lvl4pPr>
            <a:lvl5pPr marL="6178413" indent="0">
              <a:buNone/>
              <a:defRPr sz="6914"/>
            </a:lvl5pPr>
            <a:lvl6pPr marL="7723019" indent="0">
              <a:buNone/>
              <a:defRPr sz="6914"/>
            </a:lvl6pPr>
            <a:lvl7pPr marL="9267613" indent="0">
              <a:buNone/>
              <a:defRPr sz="6914"/>
            </a:lvl7pPr>
            <a:lvl8pPr marL="10812229" indent="0">
              <a:buNone/>
              <a:defRPr sz="6914"/>
            </a:lvl8pPr>
            <a:lvl9pPr marL="12356825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4614" indent="0">
              <a:buNone/>
              <a:defRPr sz="4164"/>
            </a:lvl2pPr>
            <a:lvl3pPr marL="3089206" indent="0">
              <a:buNone/>
              <a:defRPr sz="3333"/>
            </a:lvl3pPr>
            <a:lvl4pPr marL="4633805" indent="0">
              <a:buNone/>
              <a:defRPr sz="3166"/>
            </a:lvl4pPr>
            <a:lvl5pPr marL="6178413" indent="0">
              <a:buNone/>
              <a:defRPr sz="3166"/>
            </a:lvl5pPr>
            <a:lvl6pPr marL="7723019" indent="0">
              <a:buNone/>
              <a:defRPr sz="3166"/>
            </a:lvl6pPr>
            <a:lvl7pPr marL="9267613" indent="0">
              <a:buNone/>
              <a:defRPr sz="3166"/>
            </a:lvl7pPr>
            <a:lvl8pPr marL="10812229" indent="0">
              <a:buNone/>
              <a:defRPr sz="3166"/>
            </a:lvl8pPr>
            <a:lvl9pPr marL="1235682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844454"/>
      </p:ext>
    </p:extLst>
  </p:cSld>
  <p:clrMapOvr>
    <a:masterClrMapping/>
  </p:clrMapOvr>
  <p:transition/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01596"/>
      </p:ext>
    </p:extLst>
  </p:cSld>
  <p:clrMapOvr>
    <a:masterClrMapping/>
  </p:clrMapOvr>
  <p:transition/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343106"/>
      </p:ext>
    </p:extLst>
  </p:cSld>
  <p:clrMapOvr>
    <a:masterClrMapping/>
  </p:clrMapOvr>
  <p:transition/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924" tIns="154413" rIns="308924" bIns="154413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24" tIns="154413" rIns="308924" bIns="1544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24" tIns="154413" rIns="308924" bIns="1544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758" tIns="185320" rIns="370758" bIns="18532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556762"/>
      </p:ext>
    </p:extLst>
  </p:cSld>
  <p:clrMapOvr>
    <a:masterClrMapping/>
  </p:clrMapOvr>
  <p:transition/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583758"/>
      </p:ext>
    </p:extLst>
  </p:cSld>
  <p:clrMapOvr>
    <a:masterClrMapping/>
  </p:clrMapOvr>
  <p:transition/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97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4253" indent="0">
              <a:buNone/>
              <a:defRPr sz="6082"/>
            </a:lvl2pPr>
            <a:lvl3pPr marL="3088482" indent="0">
              <a:buNone/>
              <a:defRPr sz="5249"/>
            </a:lvl3pPr>
            <a:lvl4pPr marL="4632726" indent="0">
              <a:buNone/>
              <a:defRPr sz="4833"/>
            </a:lvl4pPr>
            <a:lvl5pPr marL="6176973" indent="0">
              <a:buNone/>
              <a:defRPr sz="4833"/>
            </a:lvl5pPr>
            <a:lvl6pPr marL="7721219" indent="0">
              <a:buNone/>
              <a:defRPr sz="4833"/>
            </a:lvl6pPr>
            <a:lvl7pPr marL="9265453" indent="0">
              <a:buNone/>
              <a:defRPr sz="4833"/>
            </a:lvl7pPr>
            <a:lvl8pPr marL="10809710" indent="0">
              <a:buNone/>
              <a:defRPr sz="4833"/>
            </a:lvl8pPr>
            <a:lvl9pPr marL="1235394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887763"/>
      </p:ext>
    </p:extLst>
  </p:cSld>
  <p:clrMapOvr>
    <a:masterClrMapping/>
  </p:clrMapOvr>
  <p:transition/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076722"/>
      </p:ext>
    </p:extLst>
  </p:cSld>
  <p:clrMapOvr>
    <a:masterClrMapping/>
  </p:clrMapOvr>
  <p:transition/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4253" indent="0">
              <a:buNone/>
              <a:defRPr sz="6914" b="1"/>
            </a:lvl2pPr>
            <a:lvl3pPr marL="3088482" indent="0">
              <a:buNone/>
              <a:defRPr sz="6082" b="1"/>
            </a:lvl3pPr>
            <a:lvl4pPr marL="4632726" indent="0">
              <a:buNone/>
              <a:defRPr sz="5249" b="1"/>
            </a:lvl4pPr>
            <a:lvl5pPr marL="6176973" indent="0">
              <a:buNone/>
              <a:defRPr sz="5249" b="1"/>
            </a:lvl5pPr>
            <a:lvl6pPr marL="7721219" indent="0">
              <a:buNone/>
              <a:defRPr sz="5249" b="1"/>
            </a:lvl6pPr>
            <a:lvl7pPr marL="9265453" indent="0">
              <a:buNone/>
              <a:defRPr sz="5249" b="1"/>
            </a:lvl7pPr>
            <a:lvl8pPr marL="10809710" indent="0">
              <a:buNone/>
              <a:defRPr sz="5249" b="1"/>
            </a:lvl8pPr>
            <a:lvl9pPr marL="1235394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8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4253" indent="0">
              <a:buNone/>
              <a:defRPr sz="6914" b="1"/>
            </a:lvl2pPr>
            <a:lvl3pPr marL="3088482" indent="0">
              <a:buNone/>
              <a:defRPr sz="6082" b="1"/>
            </a:lvl3pPr>
            <a:lvl4pPr marL="4632726" indent="0">
              <a:buNone/>
              <a:defRPr sz="5249" b="1"/>
            </a:lvl4pPr>
            <a:lvl5pPr marL="6176973" indent="0">
              <a:buNone/>
              <a:defRPr sz="5249" b="1"/>
            </a:lvl5pPr>
            <a:lvl6pPr marL="7721219" indent="0">
              <a:buNone/>
              <a:defRPr sz="5249" b="1"/>
            </a:lvl6pPr>
            <a:lvl7pPr marL="9265453" indent="0">
              <a:buNone/>
              <a:defRPr sz="5249" b="1"/>
            </a:lvl7pPr>
            <a:lvl8pPr marL="10809710" indent="0">
              <a:buNone/>
              <a:defRPr sz="5249" b="1"/>
            </a:lvl8pPr>
            <a:lvl9pPr marL="1235394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8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81964"/>
      </p:ext>
    </p:extLst>
  </p:cSld>
  <p:clrMapOvr>
    <a:masterClrMapping/>
  </p:clrMapOvr>
  <p:transition/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67969"/>
      </p:ext>
    </p:extLst>
  </p:cSld>
  <p:clrMapOvr>
    <a:masterClrMapping/>
  </p:clrMapOvr>
  <p:transition/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901118"/>
      </p:ext>
    </p:extLst>
  </p:cSld>
  <p:clrMapOvr>
    <a:masterClrMapping/>
  </p:clrMapOvr>
  <p:transition/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5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4253" indent="0">
              <a:buNone/>
              <a:defRPr sz="4164"/>
            </a:lvl2pPr>
            <a:lvl3pPr marL="3088482" indent="0">
              <a:buNone/>
              <a:defRPr sz="3333"/>
            </a:lvl3pPr>
            <a:lvl4pPr marL="4632726" indent="0">
              <a:buNone/>
              <a:defRPr sz="3166"/>
            </a:lvl4pPr>
            <a:lvl5pPr marL="6176973" indent="0">
              <a:buNone/>
              <a:defRPr sz="3166"/>
            </a:lvl5pPr>
            <a:lvl6pPr marL="7721219" indent="0">
              <a:buNone/>
              <a:defRPr sz="3166"/>
            </a:lvl6pPr>
            <a:lvl7pPr marL="9265453" indent="0">
              <a:buNone/>
              <a:defRPr sz="3166"/>
            </a:lvl7pPr>
            <a:lvl8pPr marL="10809710" indent="0">
              <a:buNone/>
              <a:defRPr sz="3166"/>
            </a:lvl8pPr>
            <a:lvl9pPr marL="1235394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068950"/>
      </p:ext>
    </p:extLst>
  </p:cSld>
  <p:clrMapOvr>
    <a:masterClrMapping/>
  </p:clrMapOvr>
  <p:transition/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4253" indent="0">
              <a:buNone/>
              <a:defRPr sz="9413"/>
            </a:lvl2pPr>
            <a:lvl3pPr marL="3088482" indent="0">
              <a:buNone/>
              <a:defRPr sz="8332"/>
            </a:lvl3pPr>
            <a:lvl4pPr marL="4632726" indent="0">
              <a:buNone/>
              <a:defRPr sz="6914"/>
            </a:lvl4pPr>
            <a:lvl5pPr marL="6176973" indent="0">
              <a:buNone/>
              <a:defRPr sz="6914"/>
            </a:lvl5pPr>
            <a:lvl6pPr marL="7721219" indent="0">
              <a:buNone/>
              <a:defRPr sz="6914"/>
            </a:lvl6pPr>
            <a:lvl7pPr marL="9265453" indent="0">
              <a:buNone/>
              <a:defRPr sz="6914"/>
            </a:lvl7pPr>
            <a:lvl8pPr marL="10809710" indent="0">
              <a:buNone/>
              <a:defRPr sz="6914"/>
            </a:lvl8pPr>
            <a:lvl9pPr marL="12353945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4253" indent="0">
              <a:buNone/>
              <a:defRPr sz="4164"/>
            </a:lvl2pPr>
            <a:lvl3pPr marL="3088482" indent="0">
              <a:buNone/>
              <a:defRPr sz="3333"/>
            </a:lvl3pPr>
            <a:lvl4pPr marL="4632726" indent="0">
              <a:buNone/>
              <a:defRPr sz="3166"/>
            </a:lvl4pPr>
            <a:lvl5pPr marL="6176973" indent="0">
              <a:buNone/>
              <a:defRPr sz="3166"/>
            </a:lvl5pPr>
            <a:lvl6pPr marL="7721219" indent="0">
              <a:buNone/>
              <a:defRPr sz="3166"/>
            </a:lvl6pPr>
            <a:lvl7pPr marL="9265453" indent="0">
              <a:buNone/>
              <a:defRPr sz="3166"/>
            </a:lvl7pPr>
            <a:lvl8pPr marL="10809710" indent="0">
              <a:buNone/>
              <a:defRPr sz="3166"/>
            </a:lvl8pPr>
            <a:lvl9pPr marL="1235394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059640"/>
      </p:ext>
    </p:extLst>
  </p:cSld>
  <p:clrMapOvr>
    <a:masterClrMapping/>
  </p:clrMapOvr>
  <p:transition/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706589"/>
      </p:ext>
    </p:extLst>
  </p:cSld>
  <p:clrMapOvr>
    <a:masterClrMapping/>
  </p:clrMapOvr>
  <p:transition/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47518"/>
      </p:ext>
    </p:extLst>
  </p:cSld>
  <p:clrMapOvr>
    <a:masterClrMapping/>
  </p:clrMapOvr>
  <p:transition/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853" tIns="154374" rIns="308853" bIns="154374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853" tIns="154374" rIns="308853" bIns="15437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853" tIns="154374" rIns="308853" bIns="15437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673" tIns="185273" rIns="370673" bIns="185273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200436"/>
      </p:ext>
    </p:extLst>
  </p:cSld>
  <p:clrMapOvr>
    <a:masterClrMapping/>
  </p:clrMapOvr>
  <p:transition/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538060"/>
      </p:ext>
    </p:extLst>
  </p:cSld>
  <p:clrMapOvr>
    <a:masterClrMapping/>
  </p:clrMapOvr>
  <p:transition/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09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3891" indent="0">
              <a:buNone/>
              <a:defRPr sz="6082"/>
            </a:lvl2pPr>
            <a:lvl3pPr marL="3087762" indent="0">
              <a:buNone/>
              <a:defRPr sz="5249"/>
            </a:lvl3pPr>
            <a:lvl4pPr marL="4631647" indent="0">
              <a:buNone/>
              <a:defRPr sz="4833"/>
            </a:lvl4pPr>
            <a:lvl5pPr marL="6175533" indent="0">
              <a:buNone/>
              <a:defRPr sz="4833"/>
            </a:lvl5pPr>
            <a:lvl6pPr marL="7719422" indent="0">
              <a:buNone/>
              <a:defRPr sz="4833"/>
            </a:lvl6pPr>
            <a:lvl7pPr marL="9263295" indent="0">
              <a:buNone/>
              <a:defRPr sz="4833"/>
            </a:lvl7pPr>
            <a:lvl8pPr marL="10807188" indent="0">
              <a:buNone/>
              <a:defRPr sz="4833"/>
            </a:lvl8pPr>
            <a:lvl9pPr marL="12351066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827771"/>
      </p:ext>
    </p:extLst>
  </p:cSld>
  <p:clrMapOvr>
    <a:masterClrMapping/>
  </p:clrMapOvr>
  <p:transition/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506285"/>
      </p:ext>
    </p:extLst>
  </p:cSld>
  <p:clrMapOvr>
    <a:masterClrMapping/>
  </p:clrMapOvr>
  <p:transition/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3891" indent="0">
              <a:buNone/>
              <a:defRPr sz="6914" b="1"/>
            </a:lvl2pPr>
            <a:lvl3pPr marL="3087762" indent="0">
              <a:buNone/>
              <a:defRPr sz="6082" b="1"/>
            </a:lvl3pPr>
            <a:lvl4pPr marL="4631647" indent="0">
              <a:buNone/>
              <a:defRPr sz="5249" b="1"/>
            </a:lvl4pPr>
            <a:lvl5pPr marL="6175533" indent="0">
              <a:buNone/>
              <a:defRPr sz="5249" b="1"/>
            </a:lvl5pPr>
            <a:lvl6pPr marL="7719422" indent="0">
              <a:buNone/>
              <a:defRPr sz="5249" b="1"/>
            </a:lvl6pPr>
            <a:lvl7pPr marL="9263295" indent="0">
              <a:buNone/>
              <a:defRPr sz="5249" b="1"/>
            </a:lvl7pPr>
            <a:lvl8pPr marL="10807188" indent="0">
              <a:buNone/>
              <a:defRPr sz="5249" b="1"/>
            </a:lvl8pPr>
            <a:lvl9pPr marL="1235106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8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3891" indent="0">
              <a:buNone/>
              <a:defRPr sz="6914" b="1"/>
            </a:lvl2pPr>
            <a:lvl3pPr marL="3087762" indent="0">
              <a:buNone/>
              <a:defRPr sz="6082" b="1"/>
            </a:lvl3pPr>
            <a:lvl4pPr marL="4631647" indent="0">
              <a:buNone/>
              <a:defRPr sz="5249" b="1"/>
            </a:lvl4pPr>
            <a:lvl5pPr marL="6175533" indent="0">
              <a:buNone/>
              <a:defRPr sz="5249" b="1"/>
            </a:lvl5pPr>
            <a:lvl6pPr marL="7719422" indent="0">
              <a:buNone/>
              <a:defRPr sz="5249" b="1"/>
            </a:lvl6pPr>
            <a:lvl7pPr marL="9263295" indent="0">
              <a:buNone/>
              <a:defRPr sz="5249" b="1"/>
            </a:lvl7pPr>
            <a:lvl8pPr marL="10807188" indent="0">
              <a:buNone/>
              <a:defRPr sz="5249" b="1"/>
            </a:lvl8pPr>
            <a:lvl9pPr marL="1235106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8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665854"/>
      </p:ext>
    </p:extLst>
  </p:cSld>
  <p:clrMapOvr>
    <a:masterClrMapping/>
  </p:clrMapOvr>
  <p:transition/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733283"/>
      </p:ext>
    </p:extLst>
  </p:cSld>
  <p:clrMapOvr>
    <a:masterClrMapping/>
  </p:clrMapOvr>
  <p:transition/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00750"/>
      </p:ext>
    </p:extLst>
  </p:cSld>
  <p:clrMapOvr>
    <a:masterClrMapping/>
  </p:clrMapOvr>
  <p:transition/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6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3891" indent="0">
              <a:buNone/>
              <a:defRPr sz="4164"/>
            </a:lvl2pPr>
            <a:lvl3pPr marL="3087762" indent="0">
              <a:buNone/>
              <a:defRPr sz="3333"/>
            </a:lvl3pPr>
            <a:lvl4pPr marL="4631647" indent="0">
              <a:buNone/>
              <a:defRPr sz="3166"/>
            </a:lvl4pPr>
            <a:lvl5pPr marL="6175533" indent="0">
              <a:buNone/>
              <a:defRPr sz="3166"/>
            </a:lvl5pPr>
            <a:lvl6pPr marL="7719422" indent="0">
              <a:buNone/>
              <a:defRPr sz="3166"/>
            </a:lvl6pPr>
            <a:lvl7pPr marL="9263295" indent="0">
              <a:buNone/>
              <a:defRPr sz="3166"/>
            </a:lvl7pPr>
            <a:lvl8pPr marL="10807188" indent="0">
              <a:buNone/>
              <a:defRPr sz="3166"/>
            </a:lvl8pPr>
            <a:lvl9pPr marL="1235106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39522"/>
      </p:ext>
    </p:extLst>
  </p:cSld>
  <p:clrMapOvr>
    <a:masterClrMapping/>
  </p:clrMapOvr>
  <p:transition/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3891" indent="0">
              <a:buNone/>
              <a:defRPr sz="9413"/>
            </a:lvl2pPr>
            <a:lvl3pPr marL="3087762" indent="0">
              <a:buNone/>
              <a:defRPr sz="8332"/>
            </a:lvl3pPr>
            <a:lvl4pPr marL="4631647" indent="0">
              <a:buNone/>
              <a:defRPr sz="6914"/>
            </a:lvl4pPr>
            <a:lvl5pPr marL="6175533" indent="0">
              <a:buNone/>
              <a:defRPr sz="6914"/>
            </a:lvl5pPr>
            <a:lvl6pPr marL="7719422" indent="0">
              <a:buNone/>
              <a:defRPr sz="6914"/>
            </a:lvl6pPr>
            <a:lvl7pPr marL="9263295" indent="0">
              <a:buNone/>
              <a:defRPr sz="6914"/>
            </a:lvl7pPr>
            <a:lvl8pPr marL="10807188" indent="0">
              <a:buNone/>
              <a:defRPr sz="6914"/>
            </a:lvl8pPr>
            <a:lvl9pPr marL="12351066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3891" indent="0">
              <a:buNone/>
              <a:defRPr sz="4164"/>
            </a:lvl2pPr>
            <a:lvl3pPr marL="3087762" indent="0">
              <a:buNone/>
              <a:defRPr sz="3333"/>
            </a:lvl3pPr>
            <a:lvl4pPr marL="4631647" indent="0">
              <a:buNone/>
              <a:defRPr sz="3166"/>
            </a:lvl4pPr>
            <a:lvl5pPr marL="6175533" indent="0">
              <a:buNone/>
              <a:defRPr sz="3166"/>
            </a:lvl5pPr>
            <a:lvl6pPr marL="7719422" indent="0">
              <a:buNone/>
              <a:defRPr sz="3166"/>
            </a:lvl6pPr>
            <a:lvl7pPr marL="9263295" indent="0">
              <a:buNone/>
              <a:defRPr sz="3166"/>
            </a:lvl7pPr>
            <a:lvl8pPr marL="10807188" indent="0">
              <a:buNone/>
              <a:defRPr sz="3166"/>
            </a:lvl8pPr>
            <a:lvl9pPr marL="1235106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214324"/>
      </p:ext>
    </p:extLst>
  </p:cSld>
  <p:clrMapOvr>
    <a:masterClrMapping/>
  </p:clrMapOvr>
  <p:transition/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741474"/>
      </p:ext>
    </p:extLst>
  </p:cSld>
  <p:clrMapOvr>
    <a:masterClrMapping/>
  </p:clrMapOvr>
  <p:transition/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702951"/>
      </p:ext>
    </p:extLst>
  </p:cSld>
  <p:clrMapOvr>
    <a:masterClrMapping/>
  </p:clrMapOvr>
  <p:transition/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782" tIns="154338" rIns="308782" bIns="154338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82" tIns="154338" rIns="308782" bIns="15433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82" tIns="154338" rIns="308782" bIns="15433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588" tIns="185230" rIns="370588" bIns="18523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954385"/>
      </p:ext>
    </p:extLst>
  </p:cSld>
  <p:clrMapOvr>
    <a:masterClrMapping/>
  </p:clrMapOvr>
  <p:transition/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787220"/>
      </p:ext>
    </p:extLst>
  </p:cSld>
  <p:clrMapOvr>
    <a:masterClrMapping/>
  </p:clrMapOvr>
  <p:transition/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25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3532" indent="0">
              <a:buNone/>
              <a:defRPr sz="6082"/>
            </a:lvl2pPr>
            <a:lvl3pPr marL="3087044" indent="0">
              <a:buNone/>
              <a:defRPr sz="5249"/>
            </a:lvl3pPr>
            <a:lvl4pPr marL="4630566" indent="0">
              <a:buNone/>
              <a:defRPr sz="4833"/>
            </a:lvl4pPr>
            <a:lvl5pPr marL="6174095" indent="0">
              <a:buNone/>
              <a:defRPr sz="4833"/>
            </a:lvl5pPr>
            <a:lvl6pPr marL="7717615" indent="0">
              <a:buNone/>
              <a:defRPr sz="4833"/>
            </a:lvl6pPr>
            <a:lvl7pPr marL="9261135" indent="0">
              <a:buNone/>
              <a:defRPr sz="4833"/>
            </a:lvl7pPr>
            <a:lvl8pPr marL="10804668" indent="0">
              <a:buNone/>
              <a:defRPr sz="4833"/>
            </a:lvl8pPr>
            <a:lvl9pPr marL="12348188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379070"/>
      </p:ext>
    </p:extLst>
  </p:cSld>
  <p:clrMapOvr>
    <a:masterClrMapping/>
  </p:clrMapOvr>
  <p:transition/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686981"/>
      </p:ext>
    </p:extLst>
  </p:cSld>
  <p:clrMapOvr>
    <a:masterClrMapping/>
  </p:clrMapOvr>
  <p:transition/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3532" indent="0">
              <a:buNone/>
              <a:defRPr sz="6914" b="1"/>
            </a:lvl2pPr>
            <a:lvl3pPr marL="3087044" indent="0">
              <a:buNone/>
              <a:defRPr sz="6082" b="1"/>
            </a:lvl3pPr>
            <a:lvl4pPr marL="4630566" indent="0">
              <a:buNone/>
              <a:defRPr sz="5249" b="1"/>
            </a:lvl4pPr>
            <a:lvl5pPr marL="6174095" indent="0">
              <a:buNone/>
              <a:defRPr sz="5249" b="1"/>
            </a:lvl5pPr>
            <a:lvl6pPr marL="7717615" indent="0">
              <a:buNone/>
              <a:defRPr sz="5249" b="1"/>
            </a:lvl6pPr>
            <a:lvl7pPr marL="9261135" indent="0">
              <a:buNone/>
              <a:defRPr sz="5249" b="1"/>
            </a:lvl7pPr>
            <a:lvl8pPr marL="10804668" indent="0">
              <a:buNone/>
              <a:defRPr sz="5249" b="1"/>
            </a:lvl8pPr>
            <a:lvl9pPr marL="1234818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8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3532" indent="0">
              <a:buNone/>
              <a:defRPr sz="6914" b="1"/>
            </a:lvl2pPr>
            <a:lvl3pPr marL="3087044" indent="0">
              <a:buNone/>
              <a:defRPr sz="6082" b="1"/>
            </a:lvl3pPr>
            <a:lvl4pPr marL="4630566" indent="0">
              <a:buNone/>
              <a:defRPr sz="5249" b="1"/>
            </a:lvl4pPr>
            <a:lvl5pPr marL="6174095" indent="0">
              <a:buNone/>
              <a:defRPr sz="5249" b="1"/>
            </a:lvl5pPr>
            <a:lvl6pPr marL="7717615" indent="0">
              <a:buNone/>
              <a:defRPr sz="5249" b="1"/>
            </a:lvl6pPr>
            <a:lvl7pPr marL="9261135" indent="0">
              <a:buNone/>
              <a:defRPr sz="5249" b="1"/>
            </a:lvl7pPr>
            <a:lvl8pPr marL="10804668" indent="0">
              <a:buNone/>
              <a:defRPr sz="5249" b="1"/>
            </a:lvl8pPr>
            <a:lvl9pPr marL="1234818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8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384819"/>
      </p:ext>
    </p:extLst>
  </p:cSld>
  <p:clrMapOvr>
    <a:masterClrMapping/>
  </p:clrMapOvr>
  <p:transition/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81546"/>
      </p:ext>
    </p:extLst>
  </p:cSld>
  <p:clrMapOvr>
    <a:masterClrMapping/>
  </p:clrMapOvr>
  <p:transition/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195339"/>
      </p:ext>
    </p:extLst>
  </p:cSld>
  <p:clrMapOvr>
    <a:masterClrMapping/>
  </p:clrMapOvr>
  <p:transition/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8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3532" indent="0">
              <a:buNone/>
              <a:defRPr sz="4164"/>
            </a:lvl2pPr>
            <a:lvl3pPr marL="3087044" indent="0">
              <a:buNone/>
              <a:defRPr sz="3333"/>
            </a:lvl3pPr>
            <a:lvl4pPr marL="4630566" indent="0">
              <a:buNone/>
              <a:defRPr sz="3166"/>
            </a:lvl4pPr>
            <a:lvl5pPr marL="6174095" indent="0">
              <a:buNone/>
              <a:defRPr sz="3166"/>
            </a:lvl5pPr>
            <a:lvl6pPr marL="7717615" indent="0">
              <a:buNone/>
              <a:defRPr sz="3166"/>
            </a:lvl6pPr>
            <a:lvl7pPr marL="9261135" indent="0">
              <a:buNone/>
              <a:defRPr sz="3166"/>
            </a:lvl7pPr>
            <a:lvl8pPr marL="10804668" indent="0">
              <a:buNone/>
              <a:defRPr sz="3166"/>
            </a:lvl8pPr>
            <a:lvl9pPr marL="1234818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586925"/>
      </p:ext>
    </p:extLst>
  </p:cSld>
  <p:clrMapOvr>
    <a:masterClrMapping/>
  </p:clrMapOvr>
  <p:transition/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3532" indent="0">
              <a:buNone/>
              <a:defRPr sz="9413"/>
            </a:lvl2pPr>
            <a:lvl3pPr marL="3087044" indent="0">
              <a:buNone/>
              <a:defRPr sz="8332"/>
            </a:lvl3pPr>
            <a:lvl4pPr marL="4630566" indent="0">
              <a:buNone/>
              <a:defRPr sz="6914"/>
            </a:lvl4pPr>
            <a:lvl5pPr marL="6174095" indent="0">
              <a:buNone/>
              <a:defRPr sz="6914"/>
            </a:lvl5pPr>
            <a:lvl6pPr marL="7717615" indent="0">
              <a:buNone/>
              <a:defRPr sz="6914"/>
            </a:lvl6pPr>
            <a:lvl7pPr marL="9261135" indent="0">
              <a:buNone/>
              <a:defRPr sz="6914"/>
            </a:lvl7pPr>
            <a:lvl8pPr marL="10804668" indent="0">
              <a:buNone/>
              <a:defRPr sz="6914"/>
            </a:lvl8pPr>
            <a:lvl9pPr marL="12348188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3532" indent="0">
              <a:buNone/>
              <a:defRPr sz="4164"/>
            </a:lvl2pPr>
            <a:lvl3pPr marL="3087044" indent="0">
              <a:buNone/>
              <a:defRPr sz="3333"/>
            </a:lvl3pPr>
            <a:lvl4pPr marL="4630566" indent="0">
              <a:buNone/>
              <a:defRPr sz="3166"/>
            </a:lvl4pPr>
            <a:lvl5pPr marL="6174095" indent="0">
              <a:buNone/>
              <a:defRPr sz="3166"/>
            </a:lvl5pPr>
            <a:lvl6pPr marL="7717615" indent="0">
              <a:buNone/>
              <a:defRPr sz="3166"/>
            </a:lvl6pPr>
            <a:lvl7pPr marL="9261135" indent="0">
              <a:buNone/>
              <a:defRPr sz="3166"/>
            </a:lvl7pPr>
            <a:lvl8pPr marL="10804668" indent="0">
              <a:buNone/>
              <a:defRPr sz="3166"/>
            </a:lvl8pPr>
            <a:lvl9pPr marL="1234818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216118"/>
      </p:ext>
    </p:extLst>
  </p:cSld>
  <p:clrMapOvr>
    <a:masterClrMapping/>
  </p:clrMapOvr>
  <p:transition/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562155"/>
      </p:ext>
    </p:extLst>
  </p:cSld>
  <p:clrMapOvr>
    <a:masterClrMapping/>
  </p:clrMapOvr>
  <p:transition/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981661"/>
      </p:ext>
    </p:extLst>
  </p:cSld>
  <p:clrMapOvr>
    <a:masterClrMapping/>
  </p:clrMapOvr>
  <p:transition/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712" tIns="154300" rIns="308712" bIns="15430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12" tIns="154300" rIns="308712" bIns="15430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12" tIns="154300" rIns="308712" bIns="15430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503" tIns="185185" rIns="370503" bIns="18518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654283"/>
      </p:ext>
    </p:extLst>
  </p:cSld>
  <p:clrMapOvr>
    <a:masterClrMapping/>
  </p:clrMapOvr>
  <p:transition/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443753"/>
      </p:ext>
    </p:extLst>
  </p:cSld>
  <p:clrMapOvr>
    <a:masterClrMapping/>
  </p:clrMapOvr>
  <p:transition/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40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3172" indent="0">
              <a:buNone/>
              <a:defRPr sz="6082"/>
            </a:lvl2pPr>
            <a:lvl3pPr marL="3086323" indent="0">
              <a:buNone/>
              <a:defRPr sz="5249"/>
            </a:lvl3pPr>
            <a:lvl4pPr marL="4629488" indent="0">
              <a:buNone/>
              <a:defRPr sz="4833"/>
            </a:lvl4pPr>
            <a:lvl5pPr marL="6172654" indent="0">
              <a:buNone/>
              <a:defRPr sz="4833"/>
            </a:lvl5pPr>
            <a:lvl6pPr marL="7715818" indent="0">
              <a:buNone/>
              <a:defRPr sz="4833"/>
            </a:lvl6pPr>
            <a:lvl7pPr marL="9258975" indent="0">
              <a:buNone/>
              <a:defRPr sz="4833"/>
            </a:lvl7pPr>
            <a:lvl8pPr marL="10802149" indent="0">
              <a:buNone/>
              <a:defRPr sz="4833"/>
            </a:lvl8pPr>
            <a:lvl9pPr marL="12345306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555254"/>
      </p:ext>
    </p:extLst>
  </p:cSld>
  <p:clrMapOvr>
    <a:masterClrMapping/>
  </p:clrMapOvr>
  <p:transition/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089162"/>
      </p:ext>
    </p:extLst>
  </p:cSld>
  <p:clrMapOvr>
    <a:masterClrMapping/>
  </p:clrMapOvr>
  <p:transition/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3172" indent="0">
              <a:buNone/>
              <a:defRPr sz="6914" b="1"/>
            </a:lvl2pPr>
            <a:lvl3pPr marL="3086323" indent="0">
              <a:buNone/>
              <a:defRPr sz="6082" b="1"/>
            </a:lvl3pPr>
            <a:lvl4pPr marL="4629488" indent="0">
              <a:buNone/>
              <a:defRPr sz="5249" b="1"/>
            </a:lvl4pPr>
            <a:lvl5pPr marL="6172654" indent="0">
              <a:buNone/>
              <a:defRPr sz="5249" b="1"/>
            </a:lvl5pPr>
            <a:lvl6pPr marL="7715818" indent="0">
              <a:buNone/>
              <a:defRPr sz="5249" b="1"/>
            </a:lvl6pPr>
            <a:lvl7pPr marL="9258975" indent="0">
              <a:buNone/>
              <a:defRPr sz="5249" b="1"/>
            </a:lvl7pPr>
            <a:lvl8pPr marL="10802149" indent="0">
              <a:buNone/>
              <a:defRPr sz="5249" b="1"/>
            </a:lvl8pPr>
            <a:lvl9pPr marL="1234530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8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3172" indent="0">
              <a:buNone/>
              <a:defRPr sz="6914" b="1"/>
            </a:lvl2pPr>
            <a:lvl3pPr marL="3086323" indent="0">
              <a:buNone/>
              <a:defRPr sz="6082" b="1"/>
            </a:lvl3pPr>
            <a:lvl4pPr marL="4629488" indent="0">
              <a:buNone/>
              <a:defRPr sz="5249" b="1"/>
            </a:lvl4pPr>
            <a:lvl5pPr marL="6172654" indent="0">
              <a:buNone/>
              <a:defRPr sz="5249" b="1"/>
            </a:lvl5pPr>
            <a:lvl6pPr marL="7715818" indent="0">
              <a:buNone/>
              <a:defRPr sz="5249" b="1"/>
            </a:lvl6pPr>
            <a:lvl7pPr marL="9258975" indent="0">
              <a:buNone/>
              <a:defRPr sz="5249" b="1"/>
            </a:lvl7pPr>
            <a:lvl8pPr marL="10802149" indent="0">
              <a:buNone/>
              <a:defRPr sz="5249" b="1"/>
            </a:lvl8pPr>
            <a:lvl9pPr marL="1234530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8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996090"/>
      </p:ext>
    </p:extLst>
  </p:cSld>
  <p:clrMapOvr>
    <a:masterClrMapping/>
  </p:clrMapOvr>
  <p:transition/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856897"/>
      </p:ext>
    </p:extLst>
  </p:cSld>
  <p:clrMapOvr>
    <a:masterClrMapping/>
  </p:clrMapOvr>
  <p:transition/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701116"/>
      </p:ext>
    </p:extLst>
  </p:cSld>
  <p:clrMapOvr>
    <a:masterClrMapping/>
  </p:clrMapOvr>
  <p:transition/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9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3172" indent="0">
              <a:buNone/>
              <a:defRPr sz="4164"/>
            </a:lvl2pPr>
            <a:lvl3pPr marL="3086323" indent="0">
              <a:buNone/>
              <a:defRPr sz="3333"/>
            </a:lvl3pPr>
            <a:lvl4pPr marL="4629488" indent="0">
              <a:buNone/>
              <a:defRPr sz="3166"/>
            </a:lvl4pPr>
            <a:lvl5pPr marL="6172654" indent="0">
              <a:buNone/>
              <a:defRPr sz="3166"/>
            </a:lvl5pPr>
            <a:lvl6pPr marL="7715818" indent="0">
              <a:buNone/>
              <a:defRPr sz="3166"/>
            </a:lvl6pPr>
            <a:lvl7pPr marL="9258975" indent="0">
              <a:buNone/>
              <a:defRPr sz="3166"/>
            </a:lvl7pPr>
            <a:lvl8pPr marL="10802149" indent="0">
              <a:buNone/>
              <a:defRPr sz="3166"/>
            </a:lvl8pPr>
            <a:lvl9pPr marL="1234530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860580"/>
      </p:ext>
    </p:extLst>
  </p:cSld>
  <p:clrMapOvr>
    <a:masterClrMapping/>
  </p:clrMapOvr>
  <p:transition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3172" indent="0">
              <a:buNone/>
              <a:defRPr sz="9413"/>
            </a:lvl2pPr>
            <a:lvl3pPr marL="3086323" indent="0">
              <a:buNone/>
              <a:defRPr sz="8332"/>
            </a:lvl3pPr>
            <a:lvl4pPr marL="4629488" indent="0">
              <a:buNone/>
              <a:defRPr sz="6914"/>
            </a:lvl4pPr>
            <a:lvl5pPr marL="6172654" indent="0">
              <a:buNone/>
              <a:defRPr sz="6914"/>
            </a:lvl5pPr>
            <a:lvl6pPr marL="7715818" indent="0">
              <a:buNone/>
              <a:defRPr sz="6914"/>
            </a:lvl6pPr>
            <a:lvl7pPr marL="9258975" indent="0">
              <a:buNone/>
              <a:defRPr sz="6914"/>
            </a:lvl7pPr>
            <a:lvl8pPr marL="10802149" indent="0">
              <a:buNone/>
              <a:defRPr sz="6914"/>
            </a:lvl8pPr>
            <a:lvl9pPr marL="12345306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3172" indent="0">
              <a:buNone/>
              <a:defRPr sz="4164"/>
            </a:lvl2pPr>
            <a:lvl3pPr marL="3086323" indent="0">
              <a:buNone/>
              <a:defRPr sz="3333"/>
            </a:lvl3pPr>
            <a:lvl4pPr marL="4629488" indent="0">
              <a:buNone/>
              <a:defRPr sz="3166"/>
            </a:lvl4pPr>
            <a:lvl5pPr marL="6172654" indent="0">
              <a:buNone/>
              <a:defRPr sz="3166"/>
            </a:lvl5pPr>
            <a:lvl6pPr marL="7715818" indent="0">
              <a:buNone/>
              <a:defRPr sz="3166"/>
            </a:lvl6pPr>
            <a:lvl7pPr marL="9258975" indent="0">
              <a:buNone/>
              <a:defRPr sz="3166"/>
            </a:lvl7pPr>
            <a:lvl8pPr marL="10802149" indent="0">
              <a:buNone/>
              <a:defRPr sz="3166"/>
            </a:lvl8pPr>
            <a:lvl9pPr marL="1234530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974410"/>
      </p:ext>
    </p:extLst>
  </p:cSld>
  <p:clrMapOvr>
    <a:masterClrMapping/>
  </p:clrMapOvr>
  <p:transition/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8572"/>
      </p:ext>
    </p:extLst>
  </p:cSld>
  <p:clrMapOvr>
    <a:masterClrMapping/>
  </p:clrMapOvr>
  <p:transition/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555792"/>
      </p:ext>
    </p:extLst>
  </p:cSld>
  <p:clrMapOvr>
    <a:masterClrMapping/>
  </p:clrMapOvr>
  <p:transition/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641" tIns="154263" rIns="308641" bIns="154263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641" tIns="154263" rIns="308641" bIns="15426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641" tIns="154263" rIns="308641" bIns="15426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418" tIns="185140" rIns="370418" bIns="18514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188362"/>
      </p:ext>
    </p:extLst>
  </p:cSld>
  <p:clrMapOvr>
    <a:masterClrMapping/>
  </p:clrMapOvr>
  <p:transition/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9841232" y="32799762"/>
            <a:ext cx="9121140" cy="2075106"/>
          </a:xfrm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111776"/>
      </p:ext>
    </p:extLst>
  </p:cSld>
  <p:clrMapOvr>
    <a:masterClrMapping/>
  </p:clrMapOvr>
  <p:transition/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5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2811" indent="0">
              <a:buNone/>
              <a:defRPr sz="6082"/>
            </a:lvl2pPr>
            <a:lvl3pPr marL="3085608" indent="0">
              <a:buNone/>
              <a:defRPr sz="5249"/>
            </a:lvl3pPr>
            <a:lvl4pPr marL="4628411" indent="0">
              <a:buNone/>
              <a:defRPr sz="4833"/>
            </a:lvl4pPr>
            <a:lvl5pPr marL="6171211" indent="0">
              <a:buNone/>
              <a:defRPr sz="4833"/>
            </a:lvl5pPr>
            <a:lvl6pPr marL="7714014" indent="0">
              <a:buNone/>
              <a:defRPr sz="4833"/>
            </a:lvl6pPr>
            <a:lvl7pPr marL="9256815" indent="0">
              <a:buNone/>
              <a:defRPr sz="4833"/>
            </a:lvl7pPr>
            <a:lvl8pPr marL="10799631" indent="0">
              <a:buNone/>
              <a:defRPr sz="4833"/>
            </a:lvl8pPr>
            <a:lvl9pPr marL="12342426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229169"/>
      </p:ext>
    </p:extLst>
  </p:cSld>
  <p:clrMapOvr>
    <a:masterClrMapping/>
  </p:clrMapOvr>
  <p:transition/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010073"/>
      </p:ext>
    </p:extLst>
  </p:cSld>
  <p:clrMapOvr>
    <a:masterClrMapping/>
  </p:clrMapOvr>
  <p:transition/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2811" indent="0">
              <a:buNone/>
              <a:defRPr sz="6914" b="1"/>
            </a:lvl2pPr>
            <a:lvl3pPr marL="3085608" indent="0">
              <a:buNone/>
              <a:defRPr sz="6082" b="1"/>
            </a:lvl3pPr>
            <a:lvl4pPr marL="4628411" indent="0">
              <a:buNone/>
              <a:defRPr sz="5249" b="1"/>
            </a:lvl4pPr>
            <a:lvl5pPr marL="6171211" indent="0">
              <a:buNone/>
              <a:defRPr sz="5249" b="1"/>
            </a:lvl5pPr>
            <a:lvl6pPr marL="7714014" indent="0">
              <a:buNone/>
              <a:defRPr sz="5249" b="1"/>
            </a:lvl6pPr>
            <a:lvl7pPr marL="9256815" indent="0">
              <a:buNone/>
              <a:defRPr sz="5249" b="1"/>
            </a:lvl7pPr>
            <a:lvl8pPr marL="10799631" indent="0">
              <a:buNone/>
              <a:defRPr sz="5249" b="1"/>
            </a:lvl8pPr>
            <a:lvl9pPr marL="1234242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2811" indent="0">
              <a:buNone/>
              <a:defRPr sz="6914" b="1"/>
            </a:lvl2pPr>
            <a:lvl3pPr marL="3085608" indent="0">
              <a:buNone/>
              <a:defRPr sz="6082" b="1"/>
            </a:lvl3pPr>
            <a:lvl4pPr marL="4628411" indent="0">
              <a:buNone/>
              <a:defRPr sz="5249" b="1"/>
            </a:lvl4pPr>
            <a:lvl5pPr marL="6171211" indent="0">
              <a:buNone/>
              <a:defRPr sz="5249" b="1"/>
            </a:lvl5pPr>
            <a:lvl6pPr marL="7714014" indent="0">
              <a:buNone/>
              <a:defRPr sz="5249" b="1"/>
            </a:lvl6pPr>
            <a:lvl7pPr marL="9256815" indent="0">
              <a:buNone/>
              <a:defRPr sz="5249" b="1"/>
            </a:lvl7pPr>
            <a:lvl8pPr marL="10799631" indent="0">
              <a:buNone/>
              <a:defRPr sz="5249" b="1"/>
            </a:lvl8pPr>
            <a:lvl9pPr marL="1234242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410482"/>
      </p:ext>
    </p:extLst>
  </p:cSld>
  <p:clrMapOvr>
    <a:masterClrMapping/>
  </p:clrMapOvr>
  <p:transition/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05175"/>
      </p:ext>
    </p:extLst>
  </p:cSld>
  <p:clrMapOvr>
    <a:masterClrMapping/>
  </p:clrMapOvr>
  <p:transition/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585878"/>
      </p:ext>
    </p:extLst>
  </p:cSld>
  <p:clrMapOvr>
    <a:masterClrMapping/>
  </p:clrMapOvr>
  <p:transition/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1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2811" indent="0">
              <a:buNone/>
              <a:defRPr sz="4164"/>
            </a:lvl2pPr>
            <a:lvl3pPr marL="3085608" indent="0">
              <a:buNone/>
              <a:defRPr sz="3333"/>
            </a:lvl3pPr>
            <a:lvl4pPr marL="4628411" indent="0">
              <a:buNone/>
              <a:defRPr sz="3166"/>
            </a:lvl4pPr>
            <a:lvl5pPr marL="6171211" indent="0">
              <a:buNone/>
              <a:defRPr sz="3166"/>
            </a:lvl5pPr>
            <a:lvl6pPr marL="7714014" indent="0">
              <a:buNone/>
              <a:defRPr sz="3166"/>
            </a:lvl6pPr>
            <a:lvl7pPr marL="9256815" indent="0">
              <a:buNone/>
              <a:defRPr sz="3166"/>
            </a:lvl7pPr>
            <a:lvl8pPr marL="10799631" indent="0">
              <a:buNone/>
              <a:defRPr sz="3166"/>
            </a:lvl8pPr>
            <a:lvl9pPr marL="1234242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266230"/>
      </p:ext>
    </p:extLst>
  </p:cSld>
  <p:clrMapOvr>
    <a:masterClrMapping/>
  </p:clrMapOvr>
  <p:transition/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2811" indent="0">
              <a:buNone/>
              <a:defRPr sz="9413"/>
            </a:lvl2pPr>
            <a:lvl3pPr marL="3085608" indent="0">
              <a:buNone/>
              <a:defRPr sz="8332"/>
            </a:lvl3pPr>
            <a:lvl4pPr marL="4628411" indent="0">
              <a:buNone/>
              <a:defRPr sz="6914"/>
            </a:lvl4pPr>
            <a:lvl5pPr marL="6171211" indent="0">
              <a:buNone/>
              <a:defRPr sz="6914"/>
            </a:lvl5pPr>
            <a:lvl6pPr marL="7714014" indent="0">
              <a:buNone/>
              <a:defRPr sz="6914"/>
            </a:lvl6pPr>
            <a:lvl7pPr marL="9256815" indent="0">
              <a:buNone/>
              <a:defRPr sz="6914"/>
            </a:lvl7pPr>
            <a:lvl8pPr marL="10799631" indent="0">
              <a:buNone/>
              <a:defRPr sz="6914"/>
            </a:lvl8pPr>
            <a:lvl9pPr marL="12342426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2811" indent="0">
              <a:buNone/>
              <a:defRPr sz="4164"/>
            </a:lvl2pPr>
            <a:lvl3pPr marL="3085608" indent="0">
              <a:buNone/>
              <a:defRPr sz="3333"/>
            </a:lvl3pPr>
            <a:lvl4pPr marL="4628411" indent="0">
              <a:buNone/>
              <a:defRPr sz="3166"/>
            </a:lvl4pPr>
            <a:lvl5pPr marL="6171211" indent="0">
              <a:buNone/>
              <a:defRPr sz="3166"/>
            </a:lvl5pPr>
            <a:lvl6pPr marL="7714014" indent="0">
              <a:buNone/>
              <a:defRPr sz="3166"/>
            </a:lvl6pPr>
            <a:lvl7pPr marL="9256815" indent="0">
              <a:buNone/>
              <a:defRPr sz="3166"/>
            </a:lvl7pPr>
            <a:lvl8pPr marL="10799631" indent="0">
              <a:buNone/>
              <a:defRPr sz="3166"/>
            </a:lvl8pPr>
            <a:lvl9pPr marL="1234242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452878"/>
      </p:ext>
    </p:extLst>
  </p:cSld>
  <p:clrMapOvr>
    <a:masterClrMapping/>
  </p:clrMapOvr>
  <p:transition/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221500"/>
      </p:ext>
    </p:extLst>
  </p:cSld>
  <p:clrMapOvr>
    <a:masterClrMapping/>
  </p:clrMapOvr>
  <p:transition/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884167"/>
      </p:ext>
    </p:extLst>
  </p:cSld>
  <p:clrMapOvr>
    <a:masterClrMapping/>
  </p:clrMapOvr>
  <p:transition/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570" tIns="154228" rIns="308570" bIns="15422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570" tIns="154228" rIns="308570" bIns="15422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570" tIns="154228" rIns="308570" bIns="15422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333" tIns="185098" rIns="370333" bIns="185098" numCol="1" anchor="b" anchorCtr="0" compatLnSpc="1">
            <a:prstTxWarp prst="textNoShape">
              <a:avLst/>
            </a:prstTxWarp>
          </a:bodyPr>
          <a:lstStyle>
            <a:lvl1pPr>
              <a:defRPr sz="4164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6BE2F3F5-414B-CC44-8EA3-B6D04B3D04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405212"/>
      </p:ext>
    </p:extLst>
  </p:cSld>
  <p:clrMapOvr>
    <a:masterClrMapping/>
  </p:clrMapOvr>
  <p:transition/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1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389B1-16D0-EE4E-960B-3BEB333B27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15290"/>
      </p:ext>
    </p:extLst>
  </p:cSld>
  <p:clrMapOvr>
    <a:masterClrMapping/>
  </p:clrMapOvr>
  <p:transition/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78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2447" indent="0">
              <a:buNone/>
              <a:defRPr sz="6082"/>
            </a:lvl2pPr>
            <a:lvl3pPr marL="3084888" indent="0">
              <a:buNone/>
              <a:defRPr sz="5249"/>
            </a:lvl3pPr>
            <a:lvl4pPr marL="4627331" indent="0">
              <a:buNone/>
              <a:defRPr sz="4833"/>
            </a:lvl4pPr>
            <a:lvl5pPr marL="6169771" indent="0">
              <a:buNone/>
              <a:defRPr sz="4833"/>
            </a:lvl5pPr>
            <a:lvl6pPr marL="7712218" indent="0">
              <a:buNone/>
              <a:defRPr sz="4833"/>
            </a:lvl6pPr>
            <a:lvl7pPr marL="9254659" indent="0">
              <a:buNone/>
              <a:defRPr sz="4833"/>
            </a:lvl7pPr>
            <a:lvl8pPr marL="10797111" indent="0">
              <a:buNone/>
              <a:defRPr sz="4833"/>
            </a:lvl8pPr>
            <a:lvl9pPr marL="12339549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9BDA06-07DC-5C48-A1E0-AA66FEC986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152055"/>
      </p:ext>
    </p:extLst>
  </p:cSld>
  <p:clrMapOvr>
    <a:masterClrMapping/>
  </p:clrMapOvr>
  <p:transition/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77DB28-08B6-0549-88E7-35948C4263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663335"/>
      </p:ext>
    </p:extLst>
  </p:cSld>
  <p:clrMapOvr>
    <a:masterClrMapping/>
  </p:clrMapOvr>
  <p:transition/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2447" indent="0">
              <a:buNone/>
              <a:defRPr sz="6914" b="1"/>
            </a:lvl2pPr>
            <a:lvl3pPr marL="3084888" indent="0">
              <a:buNone/>
              <a:defRPr sz="6082" b="1"/>
            </a:lvl3pPr>
            <a:lvl4pPr marL="4627331" indent="0">
              <a:buNone/>
              <a:defRPr sz="5249" b="1"/>
            </a:lvl4pPr>
            <a:lvl5pPr marL="6169771" indent="0">
              <a:buNone/>
              <a:defRPr sz="5249" b="1"/>
            </a:lvl5pPr>
            <a:lvl6pPr marL="7712218" indent="0">
              <a:buNone/>
              <a:defRPr sz="5249" b="1"/>
            </a:lvl6pPr>
            <a:lvl7pPr marL="9254659" indent="0">
              <a:buNone/>
              <a:defRPr sz="5249" b="1"/>
            </a:lvl7pPr>
            <a:lvl8pPr marL="10797111" indent="0">
              <a:buNone/>
              <a:defRPr sz="5249" b="1"/>
            </a:lvl8pPr>
            <a:lvl9pPr marL="1233954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2447" indent="0">
              <a:buNone/>
              <a:defRPr sz="6914" b="1"/>
            </a:lvl2pPr>
            <a:lvl3pPr marL="3084888" indent="0">
              <a:buNone/>
              <a:defRPr sz="6082" b="1"/>
            </a:lvl3pPr>
            <a:lvl4pPr marL="4627331" indent="0">
              <a:buNone/>
              <a:defRPr sz="5249" b="1"/>
            </a:lvl4pPr>
            <a:lvl5pPr marL="6169771" indent="0">
              <a:buNone/>
              <a:defRPr sz="5249" b="1"/>
            </a:lvl5pPr>
            <a:lvl6pPr marL="7712218" indent="0">
              <a:buNone/>
              <a:defRPr sz="5249" b="1"/>
            </a:lvl6pPr>
            <a:lvl7pPr marL="9254659" indent="0">
              <a:buNone/>
              <a:defRPr sz="5249" b="1"/>
            </a:lvl7pPr>
            <a:lvl8pPr marL="10797111" indent="0">
              <a:buNone/>
              <a:defRPr sz="5249" b="1"/>
            </a:lvl8pPr>
            <a:lvl9pPr marL="1233954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CAE939-8EA9-2243-ADF7-6094C42F49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693087"/>
      </p:ext>
    </p:extLst>
  </p:cSld>
  <p:clrMapOvr>
    <a:masterClrMapping/>
  </p:clrMapOvr>
  <p:transition/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262138-1B09-F642-8222-426640992E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473574"/>
      </p:ext>
    </p:extLst>
  </p:cSld>
  <p:clrMapOvr>
    <a:masterClrMapping/>
  </p:clrMapOvr>
  <p:transition/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C8C8D5-D445-2D41-A2FD-8E68842A07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784998"/>
      </p:ext>
    </p:extLst>
  </p:cSld>
  <p:clrMapOvr>
    <a:masterClrMapping/>
  </p:clrMapOvr>
  <p:transition/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4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2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4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2447" indent="0">
              <a:buNone/>
              <a:defRPr sz="4164"/>
            </a:lvl2pPr>
            <a:lvl3pPr marL="3084888" indent="0">
              <a:buNone/>
              <a:defRPr sz="3333"/>
            </a:lvl3pPr>
            <a:lvl4pPr marL="4627331" indent="0">
              <a:buNone/>
              <a:defRPr sz="3166"/>
            </a:lvl4pPr>
            <a:lvl5pPr marL="6169771" indent="0">
              <a:buNone/>
              <a:defRPr sz="3166"/>
            </a:lvl5pPr>
            <a:lvl6pPr marL="7712218" indent="0">
              <a:buNone/>
              <a:defRPr sz="3166"/>
            </a:lvl6pPr>
            <a:lvl7pPr marL="9254659" indent="0">
              <a:buNone/>
              <a:defRPr sz="3166"/>
            </a:lvl7pPr>
            <a:lvl8pPr marL="10797111" indent="0">
              <a:buNone/>
              <a:defRPr sz="3166"/>
            </a:lvl8pPr>
            <a:lvl9pPr marL="1233954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B1FAFC-66EF-4846-98A6-559425C3394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2007"/>
      </p:ext>
    </p:extLst>
  </p:cSld>
  <p:clrMapOvr>
    <a:masterClrMapping/>
  </p:clrMapOvr>
  <p:transition/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2447" indent="0">
              <a:buNone/>
              <a:defRPr sz="9413"/>
            </a:lvl2pPr>
            <a:lvl3pPr marL="3084888" indent="0">
              <a:buNone/>
              <a:defRPr sz="8332"/>
            </a:lvl3pPr>
            <a:lvl4pPr marL="4627331" indent="0">
              <a:buNone/>
              <a:defRPr sz="6914"/>
            </a:lvl4pPr>
            <a:lvl5pPr marL="6169771" indent="0">
              <a:buNone/>
              <a:defRPr sz="6914"/>
            </a:lvl5pPr>
            <a:lvl6pPr marL="7712218" indent="0">
              <a:buNone/>
              <a:defRPr sz="6914"/>
            </a:lvl6pPr>
            <a:lvl7pPr marL="9254659" indent="0">
              <a:buNone/>
              <a:defRPr sz="6914"/>
            </a:lvl7pPr>
            <a:lvl8pPr marL="10797111" indent="0">
              <a:buNone/>
              <a:defRPr sz="6914"/>
            </a:lvl8pPr>
            <a:lvl9pPr marL="12339549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2447" indent="0">
              <a:buNone/>
              <a:defRPr sz="4164"/>
            </a:lvl2pPr>
            <a:lvl3pPr marL="3084888" indent="0">
              <a:buNone/>
              <a:defRPr sz="3333"/>
            </a:lvl3pPr>
            <a:lvl4pPr marL="4627331" indent="0">
              <a:buNone/>
              <a:defRPr sz="3166"/>
            </a:lvl4pPr>
            <a:lvl5pPr marL="6169771" indent="0">
              <a:buNone/>
              <a:defRPr sz="3166"/>
            </a:lvl5pPr>
            <a:lvl6pPr marL="7712218" indent="0">
              <a:buNone/>
              <a:defRPr sz="3166"/>
            </a:lvl6pPr>
            <a:lvl7pPr marL="9254659" indent="0">
              <a:buNone/>
              <a:defRPr sz="3166"/>
            </a:lvl7pPr>
            <a:lvl8pPr marL="10797111" indent="0">
              <a:buNone/>
              <a:defRPr sz="3166"/>
            </a:lvl8pPr>
            <a:lvl9pPr marL="1233954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C9A56C-4756-3143-8181-96B548DA8A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71049"/>
      </p:ext>
    </p:extLst>
  </p:cSld>
  <p:clrMapOvr>
    <a:masterClrMapping/>
  </p:clrMapOvr>
  <p:transition/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6185A4-7415-884D-A684-DD5FF96CBB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603673"/>
      </p:ext>
    </p:extLst>
  </p:cSld>
  <p:clrMapOvr>
    <a:masterClrMapping/>
  </p:clrMapOvr>
  <p:transition/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5861B0-9273-824B-872E-D66F32C7CA5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497793"/>
      </p:ext>
    </p:extLst>
  </p:cSld>
  <p:clrMapOvr>
    <a:masterClrMapping/>
  </p:clrMapOvr>
  <p:transition/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833E1B-F24B-9F49-8CF4-40DEEF8367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882868"/>
      </p:ext>
    </p:extLst>
  </p:cSld>
  <p:clrMapOvr>
    <a:masterClrMapping/>
  </p:clrMapOvr>
  <p:transition/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497" tIns="154195" rIns="308497" bIns="154195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97" tIns="154195" rIns="308497" bIns="1541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97" tIns="154195" rIns="308497" bIns="1541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245" tIns="185058" rIns="370245" bIns="185058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084053"/>
      </p:ext>
    </p:extLst>
  </p:cSld>
  <p:clrMapOvr>
    <a:masterClrMapping/>
  </p:clrMapOvr>
  <p:transition/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393096"/>
      </p:ext>
    </p:extLst>
  </p:cSld>
  <p:clrMapOvr>
    <a:masterClrMapping/>
  </p:clrMapOvr>
  <p:transition/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9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2087" indent="0">
              <a:buNone/>
              <a:defRPr sz="6082"/>
            </a:lvl2pPr>
            <a:lvl3pPr marL="3084167" indent="0">
              <a:buNone/>
              <a:defRPr sz="5249"/>
            </a:lvl3pPr>
            <a:lvl4pPr marL="4626252" indent="0">
              <a:buNone/>
              <a:defRPr sz="4833"/>
            </a:lvl4pPr>
            <a:lvl5pPr marL="6168332" indent="0">
              <a:buNone/>
              <a:defRPr sz="4833"/>
            </a:lvl5pPr>
            <a:lvl6pPr marL="7710420" indent="0">
              <a:buNone/>
              <a:defRPr sz="4833"/>
            </a:lvl6pPr>
            <a:lvl7pPr marL="9252501" indent="0">
              <a:buNone/>
              <a:defRPr sz="4833"/>
            </a:lvl7pPr>
            <a:lvl8pPr marL="10794592" indent="0">
              <a:buNone/>
              <a:defRPr sz="4833"/>
            </a:lvl8pPr>
            <a:lvl9pPr marL="12336672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381453"/>
      </p:ext>
    </p:extLst>
  </p:cSld>
  <p:clrMapOvr>
    <a:masterClrMapping/>
  </p:clrMapOvr>
  <p:transition/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080638"/>
      </p:ext>
    </p:extLst>
  </p:cSld>
  <p:clrMapOvr>
    <a:masterClrMapping/>
  </p:clrMapOvr>
  <p:transition/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2087" indent="0">
              <a:buNone/>
              <a:defRPr sz="6914" b="1"/>
            </a:lvl2pPr>
            <a:lvl3pPr marL="3084167" indent="0">
              <a:buNone/>
              <a:defRPr sz="6082" b="1"/>
            </a:lvl3pPr>
            <a:lvl4pPr marL="4626252" indent="0">
              <a:buNone/>
              <a:defRPr sz="5249" b="1"/>
            </a:lvl4pPr>
            <a:lvl5pPr marL="6168332" indent="0">
              <a:buNone/>
              <a:defRPr sz="5249" b="1"/>
            </a:lvl5pPr>
            <a:lvl6pPr marL="7710420" indent="0">
              <a:buNone/>
              <a:defRPr sz="5249" b="1"/>
            </a:lvl6pPr>
            <a:lvl7pPr marL="9252501" indent="0">
              <a:buNone/>
              <a:defRPr sz="5249" b="1"/>
            </a:lvl7pPr>
            <a:lvl8pPr marL="10794592" indent="0">
              <a:buNone/>
              <a:defRPr sz="5249" b="1"/>
            </a:lvl8pPr>
            <a:lvl9pPr marL="1233667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2087" indent="0">
              <a:buNone/>
              <a:defRPr sz="6914" b="1"/>
            </a:lvl2pPr>
            <a:lvl3pPr marL="3084167" indent="0">
              <a:buNone/>
              <a:defRPr sz="6082" b="1"/>
            </a:lvl3pPr>
            <a:lvl4pPr marL="4626252" indent="0">
              <a:buNone/>
              <a:defRPr sz="5249" b="1"/>
            </a:lvl4pPr>
            <a:lvl5pPr marL="6168332" indent="0">
              <a:buNone/>
              <a:defRPr sz="5249" b="1"/>
            </a:lvl5pPr>
            <a:lvl6pPr marL="7710420" indent="0">
              <a:buNone/>
              <a:defRPr sz="5249" b="1"/>
            </a:lvl6pPr>
            <a:lvl7pPr marL="9252501" indent="0">
              <a:buNone/>
              <a:defRPr sz="5249" b="1"/>
            </a:lvl7pPr>
            <a:lvl8pPr marL="10794592" indent="0">
              <a:buNone/>
              <a:defRPr sz="5249" b="1"/>
            </a:lvl8pPr>
            <a:lvl9pPr marL="1233667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089569"/>
      </p:ext>
    </p:extLst>
  </p:cSld>
  <p:clrMapOvr>
    <a:masterClrMapping/>
  </p:clrMapOvr>
  <p:transition/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981457"/>
      </p:ext>
    </p:extLst>
  </p:cSld>
  <p:clrMapOvr>
    <a:masterClrMapping/>
  </p:clrMapOvr>
  <p:transition/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855736"/>
      </p:ext>
    </p:extLst>
  </p:cSld>
  <p:clrMapOvr>
    <a:masterClrMapping/>
  </p:clrMapOvr>
  <p:transition/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49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2087" indent="0">
              <a:buNone/>
              <a:defRPr sz="4164"/>
            </a:lvl2pPr>
            <a:lvl3pPr marL="3084167" indent="0">
              <a:buNone/>
              <a:defRPr sz="3333"/>
            </a:lvl3pPr>
            <a:lvl4pPr marL="4626252" indent="0">
              <a:buNone/>
              <a:defRPr sz="3166"/>
            </a:lvl4pPr>
            <a:lvl5pPr marL="6168332" indent="0">
              <a:buNone/>
              <a:defRPr sz="3166"/>
            </a:lvl5pPr>
            <a:lvl6pPr marL="7710420" indent="0">
              <a:buNone/>
              <a:defRPr sz="3166"/>
            </a:lvl6pPr>
            <a:lvl7pPr marL="9252501" indent="0">
              <a:buNone/>
              <a:defRPr sz="3166"/>
            </a:lvl7pPr>
            <a:lvl8pPr marL="10794592" indent="0">
              <a:buNone/>
              <a:defRPr sz="3166"/>
            </a:lvl8pPr>
            <a:lvl9pPr marL="1233667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804311"/>
      </p:ext>
    </p:extLst>
  </p:cSld>
  <p:clrMapOvr>
    <a:masterClrMapping/>
  </p:clrMapOvr>
  <p:transition/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2087" indent="0">
              <a:buNone/>
              <a:defRPr sz="9413"/>
            </a:lvl2pPr>
            <a:lvl3pPr marL="3084167" indent="0">
              <a:buNone/>
              <a:defRPr sz="8332"/>
            </a:lvl3pPr>
            <a:lvl4pPr marL="4626252" indent="0">
              <a:buNone/>
              <a:defRPr sz="6914"/>
            </a:lvl4pPr>
            <a:lvl5pPr marL="6168332" indent="0">
              <a:buNone/>
              <a:defRPr sz="6914"/>
            </a:lvl5pPr>
            <a:lvl6pPr marL="7710420" indent="0">
              <a:buNone/>
              <a:defRPr sz="6914"/>
            </a:lvl6pPr>
            <a:lvl7pPr marL="9252501" indent="0">
              <a:buNone/>
              <a:defRPr sz="6914"/>
            </a:lvl7pPr>
            <a:lvl8pPr marL="10794592" indent="0">
              <a:buNone/>
              <a:defRPr sz="6914"/>
            </a:lvl8pPr>
            <a:lvl9pPr marL="12336672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2087" indent="0">
              <a:buNone/>
              <a:defRPr sz="4164"/>
            </a:lvl2pPr>
            <a:lvl3pPr marL="3084167" indent="0">
              <a:buNone/>
              <a:defRPr sz="3333"/>
            </a:lvl3pPr>
            <a:lvl4pPr marL="4626252" indent="0">
              <a:buNone/>
              <a:defRPr sz="3166"/>
            </a:lvl4pPr>
            <a:lvl5pPr marL="6168332" indent="0">
              <a:buNone/>
              <a:defRPr sz="3166"/>
            </a:lvl5pPr>
            <a:lvl6pPr marL="7710420" indent="0">
              <a:buNone/>
              <a:defRPr sz="3166"/>
            </a:lvl6pPr>
            <a:lvl7pPr marL="9252501" indent="0">
              <a:buNone/>
              <a:defRPr sz="3166"/>
            </a:lvl7pPr>
            <a:lvl8pPr marL="10794592" indent="0">
              <a:buNone/>
              <a:defRPr sz="3166"/>
            </a:lvl8pPr>
            <a:lvl9pPr marL="1233667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402735"/>
      </p:ext>
    </p:extLst>
  </p:cSld>
  <p:clrMapOvr>
    <a:masterClrMapping/>
  </p:clrMapOvr>
  <p:transition/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696631"/>
      </p:ext>
    </p:extLst>
  </p:cSld>
  <p:clrMapOvr>
    <a:masterClrMapping/>
  </p:clrMapOvr>
  <p:transition/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157545"/>
      </p:ext>
    </p:extLst>
  </p:cSld>
  <p:clrMapOvr>
    <a:masterClrMapping/>
  </p:clrMapOvr>
  <p:transition/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426" tIns="154157" rIns="308426" bIns="154157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26" tIns="154157" rIns="308426" bIns="15415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26" tIns="154157" rIns="308426" bIns="15415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160" tIns="185013" rIns="370160" bIns="185013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051603"/>
      </p:ext>
    </p:extLst>
  </p:cSld>
  <p:clrMapOvr>
    <a:masterClrMapping/>
  </p:clrMapOvr>
  <p:transition/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413223"/>
      </p:ext>
    </p:extLst>
  </p:cSld>
  <p:clrMapOvr>
    <a:masterClrMapping/>
  </p:clrMapOvr>
  <p:transition/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02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1729" indent="0">
              <a:buNone/>
              <a:defRPr sz="6082"/>
            </a:lvl2pPr>
            <a:lvl3pPr marL="3083451" indent="0">
              <a:buNone/>
              <a:defRPr sz="5249"/>
            </a:lvl3pPr>
            <a:lvl4pPr marL="4625172" indent="0">
              <a:buNone/>
              <a:defRPr sz="4833"/>
            </a:lvl4pPr>
            <a:lvl5pPr marL="6166898" indent="0">
              <a:buNone/>
              <a:defRPr sz="4833"/>
            </a:lvl5pPr>
            <a:lvl6pPr marL="7708626" indent="0">
              <a:buNone/>
              <a:defRPr sz="4833"/>
            </a:lvl6pPr>
            <a:lvl7pPr marL="9250342" indent="0">
              <a:buNone/>
              <a:defRPr sz="4833"/>
            </a:lvl7pPr>
            <a:lvl8pPr marL="10792072" indent="0">
              <a:buNone/>
              <a:defRPr sz="4833"/>
            </a:lvl8pPr>
            <a:lvl9pPr marL="12333793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303496"/>
      </p:ext>
    </p:extLst>
  </p:cSld>
  <p:clrMapOvr>
    <a:masterClrMapping/>
  </p:clrMapOvr>
  <p:transition/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182113"/>
      </p:ext>
    </p:extLst>
  </p:cSld>
  <p:clrMapOvr>
    <a:masterClrMapping/>
  </p:clrMapOvr>
  <p:transition/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1729" indent="0">
              <a:buNone/>
              <a:defRPr sz="6914" b="1"/>
            </a:lvl2pPr>
            <a:lvl3pPr marL="3083451" indent="0">
              <a:buNone/>
              <a:defRPr sz="6082" b="1"/>
            </a:lvl3pPr>
            <a:lvl4pPr marL="4625172" indent="0">
              <a:buNone/>
              <a:defRPr sz="5249" b="1"/>
            </a:lvl4pPr>
            <a:lvl5pPr marL="6166898" indent="0">
              <a:buNone/>
              <a:defRPr sz="5249" b="1"/>
            </a:lvl5pPr>
            <a:lvl6pPr marL="7708626" indent="0">
              <a:buNone/>
              <a:defRPr sz="5249" b="1"/>
            </a:lvl6pPr>
            <a:lvl7pPr marL="9250342" indent="0">
              <a:buNone/>
              <a:defRPr sz="5249" b="1"/>
            </a:lvl7pPr>
            <a:lvl8pPr marL="10792072" indent="0">
              <a:buNone/>
              <a:defRPr sz="5249" b="1"/>
            </a:lvl8pPr>
            <a:lvl9pPr marL="1233379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0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1729" indent="0">
              <a:buNone/>
              <a:defRPr sz="6914" b="1"/>
            </a:lvl2pPr>
            <a:lvl3pPr marL="3083451" indent="0">
              <a:buNone/>
              <a:defRPr sz="6082" b="1"/>
            </a:lvl3pPr>
            <a:lvl4pPr marL="4625172" indent="0">
              <a:buNone/>
              <a:defRPr sz="5249" b="1"/>
            </a:lvl4pPr>
            <a:lvl5pPr marL="6166898" indent="0">
              <a:buNone/>
              <a:defRPr sz="5249" b="1"/>
            </a:lvl5pPr>
            <a:lvl6pPr marL="7708626" indent="0">
              <a:buNone/>
              <a:defRPr sz="5249" b="1"/>
            </a:lvl6pPr>
            <a:lvl7pPr marL="9250342" indent="0">
              <a:buNone/>
              <a:defRPr sz="5249" b="1"/>
            </a:lvl7pPr>
            <a:lvl8pPr marL="10792072" indent="0">
              <a:buNone/>
              <a:defRPr sz="5249" b="1"/>
            </a:lvl8pPr>
            <a:lvl9pPr marL="1233379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0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898551"/>
      </p:ext>
    </p:extLst>
  </p:cSld>
  <p:clrMapOvr>
    <a:masterClrMapping/>
  </p:clrMapOvr>
  <p:transition/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642371"/>
      </p:ext>
    </p:extLst>
  </p:cSld>
  <p:clrMapOvr>
    <a:masterClrMapping/>
  </p:clrMapOvr>
  <p:transition/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377200"/>
      </p:ext>
    </p:extLst>
  </p:cSld>
  <p:clrMapOvr>
    <a:masterClrMapping/>
  </p:clrMapOvr>
  <p:transition/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5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1729" indent="0">
              <a:buNone/>
              <a:defRPr sz="4164"/>
            </a:lvl2pPr>
            <a:lvl3pPr marL="3083451" indent="0">
              <a:buNone/>
              <a:defRPr sz="3333"/>
            </a:lvl3pPr>
            <a:lvl4pPr marL="4625172" indent="0">
              <a:buNone/>
              <a:defRPr sz="3166"/>
            </a:lvl4pPr>
            <a:lvl5pPr marL="6166898" indent="0">
              <a:buNone/>
              <a:defRPr sz="3166"/>
            </a:lvl5pPr>
            <a:lvl6pPr marL="7708626" indent="0">
              <a:buNone/>
              <a:defRPr sz="3166"/>
            </a:lvl6pPr>
            <a:lvl7pPr marL="9250342" indent="0">
              <a:buNone/>
              <a:defRPr sz="3166"/>
            </a:lvl7pPr>
            <a:lvl8pPr marL="10792072" indent="0">
              <a:buNone/>
              <a:defRPr sz="3166"/>
            </a:lvl8pPr>
            <a:lvl9pPr marL="1233379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712684"/>
      </p:ext>
    </p:extLst>
  </p:cSld>
  <p:clrMapOvr>
    <a:masterClrMapping/>
  </p:clrMapOvr>
  <p:transition/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1729" indent="0">
              <a:buNone/>
              <a:defRPr sz="9413"/>
            </a:lvl2pPr>
            <a:lvl3pPr marL="3083451" indent="0">
              <a:buNone/>
              <a:defRPr sz="8332"/>
            </a:lvl3pPr>
            <a:lvl4pPr marL="4625172" indent="0">
              <a:buNone/>
              <a:defRPr sz="6914"/>
            </a:lvl4pPr>
            <a:lvl5pPr marL="6166898" indent="0">
              <a:buNone/>
              <a:defRPr sz="6914"/>
            </a:lvl5pPr>
            <a:lvl6pPr marL="7708626" indent="0">
              <a:buNone/>
              <a:defRPr sz="6914"/>
            </a:lvl6pPr>
            <a:lvl7pPr marL="9250342" indent="0">
              <a:buNone/>
              <a:defRPr sz="6914"/>
            </a:lvl7pPr>
            <a:lvl8pPr marL="10792072" indent="0">
              <a:buNone/>
              <a:defRPr sz="6914"/>
            </a:lvl8pPr>
            <a:lvl9pPr marL="12333793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1729" indent="0">
              <a:buNone/>
              <a:defRPr sz="4164"/>
            </a:lvl2pPr>
            <a:lvl3pPr marL="3083451" indent="0">
              <a:buNone/>
              <a:defRPr sz="3333"/>
            </a:lvl3pPr>
            <a:lvl4pPr marL="4625172" indent="0">
              <a:buNone/>
              <a:defRPr sz="3166"/>
            </a:lvl4pPr>
            <a:lvl5pPr marL="6166898" indent="0">
              <a:buNone/>
              <a:defRPr sz="3166"/>
            </a:lvl5pPr>
            <a:lvl6pPr marL="7708626" indent="0">
              <a:buNone/>
              <a:defRPr sz="3166"/>
            </a:lvl6pPr>
            <a:lvl7pPr marL="9250342" indent="0">
              <a:buNone/>
              <a:defRPr sz="3166"/>
            </a:lvl7pPr>
            <a:lvl8pPr marL="10792072" indent="0">
              <a:buNone/>
              <a:defRPr sz="3166"/>
            </a:lvl8pPr>
            <a:lvl9pPr marL="1233379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581529"/>
      </p:ext>
    </p:extLst>
  </p:cSld>
  <p:clrMapOvr>
    <a:masterClrMapping/>
  </p:clrMapOvr>
  <p:transition/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811036"/>
      </p:ext>
    </p:extLst>
  </p:cSld>
  <p:clrMapOvr>
    <a:masterClrMapping/>
  </p:clrMapOvr>
  <p:transition/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51348"/>
      </p:ext>
    </p:extLst>
  </p:cSld>
  <p:clrMapOvr>
    <a:masterClrMapping/>
  </p:clrMapOvr>
  <p:transition/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355" tIns="154121" rIns="308355" bIns="15412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355" tIns="154121" rIns="308355" bIns="1541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355" tIns="154121" rIns="308355" bIns="1541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075" tIns="184970" rIns="370075" bIns="18497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678602"/>
      </p:ext>
    </p:extLst>
  </p:cSld>
  <p:clrMapOvr>
    <a:masterClrMapping/>
  </p:clrMapOvr>
  <p:transition/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340525"/>
      </p:ext>
    </p:extLst>
  </p:cSld>
  <p:clrMapOvr>
    <a:masterClrMapping/>
  </p:clrMapOvr>
  <p:transition/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20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1366" indent="0">
              <a:buNone/>
              <a:defRPr sz="6082"/>
            </a:lvl2pPr>
            <a:lvl3pPr marL="3082732" indent="0">
              <a:buNone/>
              <a:defRPr sz="5249"/>
            </a:lvl3pPr>
            <a:lvl4pPr marL="4624093" indent="0">
              <a:buNone/>
              <a:defRPr sz="4833"/>
            </a:lvl4pPr>
            <a:lvl5pPr marL="6165455" indent="0">
              <a:buNone/>
              <a:defRPr sz="4833"/>
            </a:lvl5pPr>
            <a:lvl6pPr marL="7706826" indent="0">
              <a:buNone/>
              <a:defRPr sz="4833"/>
            </a:lvl6pPr>
            <a:lvl7pPr marL="9248186" indent="0">
              <a:buNone/>
              <a:defRPr sz="4833"/>
            </a:lvl7pPr>
            <a:lvl8pPr marL="10789557" indent="0">
              <a:buNone/>
              <a:defRPr sz="4833"/>
            </a:lvl8pPr>
            <a:lvl9pPr marL="12330918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538997"/>
      </p:ext>
    </p:extLst>
  </p:cSld>
  <p:clrMapOvr>
    <a:masterClrMapping/>
  </p:clrMapOvr>
  <p:transition/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616500"/>
      </p:ext>
    </p:extLst>
  </p:cSld>
  <p:clrMapOvr>
    <a:masterClrMapping/>
  </p:clrMapOvr>
  <p:transition/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1366" indent="0">
              <a:buNone/>
              <a:defRPr sz="6914" b="1"/>
            </a:lvl2pPr>
            <a:lvl3pPr marL="3082732" indent="0">
              <a:buNone/>
              <a:defRPr sz="6082" b="1"/>
            </a:lvl3pPr>
            <a:lvl4pPr marL="4624093" indent="0">
              <a:buNone/>
              <a:defRPr sz="5249" b="1"/>
            </a:lvl4pPr>
            <a:lvl5pPr marL="6165455" indent="0">
              <a:buNone/>
              <a:defRPr sz="5249" b="1"/>
            </a:lvl5pPr>
            <a:lvl6pPr marL="7706826" indent="0">
              <a:buNone/>
              <a:defRPr sz="5249" b="1"/>
            </a:lvl6pPr>
            <a:lvl7pPr marL="9248186" indent="0">
              <a:buNone/>
              <a:defRPr sz="5249" b="1"/>
            </a:lvl7pPr>
            <a:lvl8pPr marL="10789557" indent="0">
              <a:buNone/>
              <a:defRPr sz="5249" b="1"/>
            </a:lvl8pPr>
            <a:lvl9pPr marL="1233091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0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1366" indent="0">
              <a:buNone/>
              <a:defRPr sz="6914" b="1"/>
            </a:lvl2pPr>
            <a:lvl3pPr marL="3082732" indent="0">
              <a:buNone/>
              <a:defRPr sz="6082" b="1"/>
            </a:lvl3pPr>
            <a:lvl4pPr marL="4624093" indent="0">
              <a:buNone/>
              <a:defRPr sz="5249" b="1"/>
            </a:lvl4pPr>
            <a:lvl5pPr marL="6165455" indent="0">
              <a:buNone/>
              <a:defRPr sz="5249" b="1"/>
            </a:lvl5pPr>
            <a:lvl6pPr marL="7706826" indent="0">
              <a:buNone/>
              <a:defRPr sz="5249" b="1"/>
            </a:lvl6pPr>
            <a:lvl7pPr marL="9248186" indent="0">
              <a:buNone/>
              <a:defRPr sz="5249" b="1"/>
            </a:lvl7pPr>
            <a:lvl8pPr marL="10789557" indent="0">
              <a:buNone/>
              <a:defRPr sz="5249" b="1"/>
            </a:lvl8pPr>
            <a:lvl9pPr marL="1233091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0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753931"/>
      </p:ext>
    </p:extLst>
  </p:cSld>
  <p:clrMapOvr>
    <a:masterClrMapping/>
  </p:clrMapOvr>
  <p:transition/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975857"/>
      </p:ext>
    </p:extLst>
  </p:cSld>
  <p:clrMapOvr>
    <a:masterClrMapping/>
  </p:clrMapOvr>
  <p:transition/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752894"/>
      </p:ext>
    </p:extLst>
  </p:cSld>
  <p:clrMapOvr>
    <a:masterClrMapping/>
  </p:clrMapOvr>
  <p:transition/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8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7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8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1366" indent="0">
              <a:buNone/>
              <a:defRPr sz="4164"/>
            </a:lvl2pPr>
            <a:lvl3pPr marL="3082732" indent="0">
              <a:buNone/>
              <a:defRPr sz="3333"/>
            </a:lvl3pPr>
            <a:lvl4pPr marL="4624093" indent="0">
              <a:buNone/>
              <a:defRPr sz="3166"/>
            </a:lvl4pPr>
            <a:lvl5pPr marL="6165455" indent="0">
              <a:buNone/>
              <a:defRPr sz="3166"/>
            </a:lvl5pPr>
            <a:lvl6pPr marL="7706826" indent="0">
              <a:buNone/>
              <a:defRPr sz="3166"/>
            </a:lvl6pPr>
            <a:lvl7pPr marL="9248186" indent="0">
              <a:buNone/>
              <a:defRPr sz="3166"/>
            </a:lvl7pPr>
            <a:lvl8pPr marL="10789557" indent="0">
              <a:buNone/>
              <a:defRPr sz="3166"/>
            </a:lvl8pPr>
            <a:lvl9pPr marL="1233091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158912"/>
      </p:ext>
    </p:extLst>
  </p:cSld>
  <p:clrMapOvr>
    <a:masterClrMapping/>
  </p:clrMapOvr>
  <p:transition/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1366" indent="0">
              <a:buNone/>
              <a:defRPr sz="9413"/>
            </a:lvl2pPr>
            <a:lvl3pPr marL="3082732" indent="0">
              <a:buNone/>
              <a:defRPr sz="8332"/>
            </a:lvl3pPr>
            <a:lvl4pPr marL="4624093" indent="0">
              <a:buNone/>
              <a:defRPr sz="6914"/>
            </a:lvl4pPr>
            <a:lvl5pPr marL="6165455" indent="0">
              <a:buNone/>
              <a:defRPr sz="6914"/>
            </a:lvl5pPr>
            <a:lvl6pPr marL="7706826" indent="0">
              <a:buNone/>
              <a:defRPr sz="6914"/>
            </a:lvl6pPr>
            <a:lvl7pPr marL="9248186" indent="0">
              <a:buNone/>
              <a:defRPr sz="6914"/>
            </a:lvl7pPr>
            <a:lvl8pPr marL="10789557" indent="0">
              <a:buNone/>
              <a:defRPr sz="6914"/>
            </a:lvl8pPr>
            <a:lvl9pPr marL="12330918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1366" indent="0">
              <a:buNone/>
              <a:defRPr sz="4164"/>
            </a:lvl2pPr>
            <a:lvl3pPr marL="3082732" indent="0">
              <a:buNone/>
              <a:defRPr sz="3333"/>
            </a:lvl3pPr>
            <a:lvl4pPr marL="4624093" indent="0">
              <a:buNone/>
              <a:defRPr sz="3166"/>
            </a:lvl4pPr>
            <a:lvl5pPr marL="6165455" indent="0">
              <a:buNone/>
              <a:defRPr sz="3166"/>
            </a:lvl5pPr>
            <a:lvl6pPr marL="7706826" indent="0">
              <a:buNone/>
              <a:defRPr sz="3166"/>
            </a:lvl6pPr>
            <a:lvl7pPr marL="9248186" indent="0">
              <a:buNone/>
              <a:defRPr sz="3166"/>
            </a:lvl7pPr>
            <a:lvl8pPr marL="10789557" indent="0">
              <a:buNone/>
              <a:defRPr sz="3166"/>
            </a:lvl8pPr>
            <a:lvl9pPr marL="1233091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780220"/>
      </p:ext>
    </p:extLst>
  </p:cSld>
  <p:clrMapOvr>
    <a:masterClrMapping/>
  </p:clrMapOvr>
  <p:transition/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877107"/>
      </p:ext>
    </p:extLst>
  </p:cSld>
  <p:clrMapOvr>
    <a:masterClrMapping/>
  </p:clrMapOvr>
  <p:transition/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013713"/>
      </p:ext>
    </p:extLst>
  </p:cSld>
  <p:clrMapOvr>
    <a:masterClrMapping/>
  </p:clrMapOvr>
  <p:transition/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08283" tIns="154082" rIns="308283" bIns="154082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082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308283" tIns="154082" rIns="308283" bIns="154082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082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308283" tIns="154082" rIns="308283" bIns="154082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082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988" tIns="184923" rIns="369988" bIns="184923" numCol="1" anchor="b" anchorCtr="0" compatLnSpc="1">
            <a:prstTxWarp prst="textNoShape">
              <a:avLst/>
            </a:prstTxWarp>
          </a:bodyPr>
          <a:lstStyle>
            <a:lvl1pPr>
              <a:defRPr sz="4164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 smtClean="0"/>
            </a:lvl1pPr>
          </a:lstStyle>
          <a:p>
            <a:pPr>
              <a:defRPr/>
            </a:pPr>
            <a:fld id="{9FB45B89-AB63-004A-9B1A-E0C3D2F13A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468446"/>
      </p:ext>
    </p:extLst>
  </p:cSld>
  <p:clrMapOvr>
    <a:masterClrMapping/>
  </p:clrMapOvr>
  <p:transition/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1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86FF2-CC60-CB43-AE88-3EA4636210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404732"/>
      </p:ext>
    </p:extLst>
  </p:cSld>
  <p:clrMapOvr>
    <a:masterClrMapping/>
  </p:clrMapOvr>
  <p:transition/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3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1006" indent="0">
              <a:buNone/>
              <a:defRPr sz="6082"/>
            </a:lvl2pPr>
            <a:lvl3pPr marL="3082013" indent="0">
              <a:buNone/>
              <a:defRPr sz="5249"/>
            </a:lvl3pPr>
            <a:lvl4pPr marL="4623014" indent="0">
              <a:buNone/>
              <a:defRPr sz="4833"/>
            </a:lvl4pPr>
            <a:lvl5pPr marL="6164022" indent="0">
              <a:buNone/>
              <a:defRPr sz="4833"/>
            </a:lvl5pPr>
            <a:lvl6pPr marL="7705026" indent="0">
              <a:buNone/>
              <a:defRPr sz="4833"/>
            </a:lvl6pPr>
            <a:lvl7pPr marL="9246028" indent="0">
              <a:buNone/>
              <a:defRPr sz="4833"/>
            </a:lvl7pPr>
            <a:lvl8pPr marL="10787041" indent="0">
              <a:buNone/>
              <a:defRPr sz="4833"/>
            </a:lvl8pPr>
            <a:lvl9pPr marL="1232804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B67D9-EDEC-A741-9DF5-EF32C35809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526683"/>
      </p:ext>
    </p:extLst>
  </p:cSld>
  <p:clrMapOvr>
    <a:masterClrMapping/>
  </p:clrMapOvr>
  <p:transition/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BCFC6-A067-DE42-860E-A89FDCFE54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576309"/>
      </p:ext>
    </p:extLst>
  </p:cSld>
  <p:clrMapOvr>
    <a:masterClrMapping/>
  </p:clrMapOvr>
  <p:transition/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1006" indent="0">
              <a:buNone/>
              <a:defRPr sz="6914" b="1"/>
            </a:lvl2pPr>
            <a:lvl3pPr marL="3082013" indent="0">
              <a:buNone/>
              <a:defRPr sz="6082" b="1"/>
            </a:lvl3pPr>
            <a:lvl4pPr marL="4623014" indent="0">
              <a:buNone/>
              <a:defRPr sz="5249" b="1"/>
            </a:lvl4pPr>
            <a:lvl5pPr marL="6164022" indent="0">
              <a:buNone/>
              <a:defRPr sz="5249" b="1"/>
            </a:lvl5pPr>
            <a:lvl6pPr marL="7705026" indent="0">
              <a:buNone/>
              <a:defRPr sz="5249" b="1"/>
            </a:lvl6pPr>
            <a:lvl7pPr marL="9246028" indent="0">
              <a:buNone/>
              <a:defRPr sz="5249" b="1"/>
            </a:lvl7pPr>
            <a:lvl8pPr marL="10787041" indent="0">
              <a:buNone/>
              <a:defRPr sz="5249" b="1"/>
            </a:lvl8pPr>
            <a:lvl9pPr marL="1232804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1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1006" indent="0">
              <a:buNone/>
              <a:defRPr sz="6914" b="1"/>
            </a:lvl2pPr>
            <a:lvl3pPr marL="3082013" indent="0">
              <a:buNone/>
              <a:defRPr sz="6082" b="1"/>
            </a:lvl3pPr>
            <a:lvl4pPr marL="4623014" indent="0">
              <a:buNone/>
              <a:defRPr sz="5249" b="1"/>
            </a:lvl4pPr>
            <a:lvl5pPr marL="6164022" indent="0">
              <a:buNone/>
              <a:defRPr sz="5249" b="1"/>
            </a:lvl5pPr>
            <a:lvl6pPr marL="7705026" indent="0">
              <a:buNone/>
              <a:defRPr sz="5249" b="1"/>
            </a:lvl6pPr>
            <a:lvl7pPr marL="9246028" indent="0">
              <a:buNone/>
              <a:defRPr sz="5249" b="1"/>
            </a:lvl7pPr>
            <a:lvl8pPr marL="10787041" indent="0">
              <a:buNone/>
              <a:defRPr sz="5249" b="1"/>
            </a:lvl8pPr>
            <a:lvl9pPr marL="1232804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1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23650-6670-2E4B-9173-7024E06776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983293"/>
      </p:ext>
    </p:extLst>
  </p:cSld>
  <p:clrMapOvr>
    <a:masterClrMapping/>
  </p:clrMapOvr>
  <p:transition/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4B2A2B-D58C-424B-8C52-1450A618CA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37002"/>
      </p:ext>
    </p:extLst>
  </p:cSld>
  <p:clrMapOvr>
    <a:masterClrMapping/>
  </p:clrMapOvr>
  <p:transition/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E46E6-5633-1B44-A976-C771A1908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118520"/>
      </p:ext>
    </p:extLst>
  </p:cSld>
  <p:clrMapOvr>
    <a:masterClrMapping/>
  </p:clrMapOvr>
  <p:transition/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8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91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8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1006" indent="0">
              <a:buNone/>
              <a:defRPr sz="4164"/>
            </a:lvl2pPr>
            <a:lvl3pPr marL="3082013" indent="0">
              <a:buNone/>
              <a:defRPr sz="3333"/>
            </a:lvl3pPr>
            <a:lvl4pPr marL="4623014" indent="0">
              <a:buNone/>
              <a:defRPr sz="3166"/>
            </a:lvl4pPr>
            <a:lvl5pPr marL="6164022" indent="0">
              <a:buNone/>
              <a:defRPr sz="3166"/>
            </a:lvl5pPr>
            <a:lvl6pPr marL="7705026" indent="0">
              <a:buNone/>
              <a:defRPr sz="3166"/>
            </a:lvl6pPr>
            <a:lvl7pPr marL="9246028" indent="0">
              <a:buNone/>
              <a:defRPr sz="3166"/>
            </a:lvl7pPr>
            <a:lvl8pPr marL="10787041" indent="0">
              <a:buNone/>
              <a:defRPr sz="3166"/>
            </a:lvl8pPr>
            <a:lvl9pPr marL="1232804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86F1B-3148-F148-9013-DC5732F600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325494"/>
      </p:ext>
    </p:extLst>
  </p:cSld>
  <p:clrMapOvr>
    <a:masterClrMapping/>
  </p:clrMapOvr>
  <p:transition/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1006" indent="0">
              <a:buNone/>
              <a:defRPr sz="9413"/>
            </a:lvl2pPr>
            <a:lvl3pPr marL="3082013" indent="0">
              <a:buNone/>
              <a:defRPr sz="8332"/>
            </a:lvl3pPr>
            <a:lvl4pPr marL="4623014" indent="0">
              <a:buNone/>
              <a:defRPr sz="6914"/>
            </a:lvl4pPr>
            <a:lvl5pPr marL="6164022" indent="0">
              <a:buNone/>
              <a:defRPr sz="6914"/>
            </a:lvl5pPr>
            <a:lvl6pPr marL="7705026" indent="0">
              <a:buNone/>
              <a:defRPr sz="6914"/>
            </a:lvl6pPr>
            <a:lvl7pPr marL="9246028" indent="0">
              <a:buNone/>
              <a:defRPr sz="6914"/>
            </a:lvl7pPr>
            <a:lvl8pPr marL="10787041" indent="0">
              <a:buNone/>
              <a:defRPr sz="6914"/>
            </a:lvl8pPr>
            <a:lvl9pPr marL="12328045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1006" indent="0">
              <a:buNone/>
              <a:defRPr sz="4164"/>
            </a:lvl2pPr>
            <a:lvl3pPr marL="3082013" indent="0">
              <a:buNone/>
              <a:defRPr sz="3333"/>
            </a:lvl3pPr>
            <a:lvl4pPr marL="4623014" indent="0">
              <a:buNone/>
              <a:defRPr sz="3166"/>
            </a:lvl4pPr>
            <a:lvl5pPr marL="6164022" indent="0">
              <a:buNone/>
              <a:defRPr sz="3166"/>
            </a:lvl5pPr>
            <a:lvl6pPr marL="7705026" indent="0">
              <a:buNone/>
              <a:defRPr sz="3166"/>
            </a:lvl6pPr>
            <a:lvl7pPr marL="9246028" indent="0">
              <a:buNone/>
              <a:defRPr sz="3166"/>
            </a:lvl7pPr>
            <a:lvl8pPr marL="10787041" indent="0">
              <a:buNone/>
              <a:defRPr sz="3166"/>
            </a:lvl8pPr>
            <a:lvl9pPr marL="1232804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E40FF2-2A47-D34E-800A-BBFD5AFD8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61885"/>
      </p:ext>
    </p:extLst>
  </p:cSld>
  <p:clrMapOvr>
    <a:masterClrMapping/>
  </p:clrMapOvr>
  <p:transition/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610C54-8025-3243-9501-A3ADC0E8EC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918256"/>
      </p:ext>
    </p:extLst>
  </p:cSld>
  <p:clrMapOvr>
    <a:masterClrMapping/>
  </p:clrMapOvr>
  <p:transition/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7B42F1-5ED6-294A-9030-184DABF849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940382"/>
      </p:ext>
    </p:extLst>
  </p:cSld>
  <p:clrMapOvr>
    <a:masterClrMapping/>
  </p:clrMapOvr>
  <p:transition/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6BCC2-B275-B743-80E7-C5A7F3F4E0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356399"/>
      </p:ext>
    </p:extLst>
  </p:cSld>
  <p:clrMapOvr>
    <a:masterClrMapping/>
  </p:clrMapOvr>
  <p:transition/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037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406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81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21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625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032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43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84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25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0430068"/>
      </p:ext>
    </p:extLst>
  </p:cSld>
  <p:clrMapOvr>
    <a:masterClrMapping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8030780"/>
      </p:ext>
    </p:extLst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56"/>
            <a:ext cx="24483061" cy="7149947"/>
          </a:xfrm>
        </p:spPr>
        <p:txBody>
          <a:bodyPr anchor="t"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1pPr>
            <a:lvl2pPr marL="1540645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8129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21934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6258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703231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43871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784525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325168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3870036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5207916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0645" indent="0">
              <a:buNone/>
              <a:defRPr sz="6914" b="1"/>
            </a:lvl2pPr>
            <a:lvl3pPr marL="3081297" indent="0">
              <a:buNone/>
              <a:defRPr sz="6082" b="1"/>
            </a:lvl3pPr>
            <a:lvl4pPr marL="4621934" indent="0">
              <a:buNone/>
              <a:defRPr sz="5249" b="1"/>
            </a:lvl4pPr>
            <a:lvl5pPr marL="6162586" indent="0">
              <a:buNone/>
              <a:defRPr sz="5249" b="1"/>
            </a:lvl5pPr>
            <a:lvl6pPr marL="7703231" indent="0">
              <a:buNone/>
              <a:defRPr sz="5249" b="1"/>
            </a:lvl6pPr>
            <a:lvl7pPr marL="9243871" indent="0">
              <a:buNone/>
              <a:defRPr sz="5249" b="1"/>
            </a:lvl7pPr>
            <a:lvl8pPr marL="10784525" indent="0">
              <a:buNone/>
              <a:defRPr sz="5249" b="1"/>
            </a:lvl8pPr>
            <a:lvl9pPr marL="1232516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1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0645" indent="0">
              <a:buNone/>
              <a:defRPr sz="6914" b="1"/>
            </a:lvl2pPr>
            <a:lvl3pPr marL="3081297" indent="0">
              <a:buNone/>
              <a:defRPr sz="6082" b="1"/>
            </a:lvl3pPr>
            <a:lvl4pPr marL="4621934" indent="0">
              <a:buNone/>
              <a:defRPr sz="5249" b="1"/>
            </a:lvl4pPr>
            <a:lvl5pPr marL="6162586" indent="0">
              <a:buNone/>
              <a:defRPr sz="5249" b="1"/>
            </a:lvl5pPr>
            <a:lvl6pPr marL="7703231" indent="0">
              <a:buNone/>
              <a:defRPr sz="5249" b="1"/>
            </a:lvl6pPr>
            <a:lvl7pPr marL="9243871" indent="0">
              <a:buNone/>
              <a:defRPr sz="5249" b="1"/>
            </a:lvl7pPr>
            <a:lvl8pPr marL="10784525" indent="0">
              <a:buNone/>
              <a:defRPr sz="5249" b="1"/>
            </a:lvl8pPr>
            <a:lvl9pPr marL="1232516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1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987886"/>
      </p:ext>
    </p:extLst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7355061"/>
      </p:ext>
    </p:extLst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3486557"/>
      </p:ext>
    </p:extLst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44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0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44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0645" indent="0">
              <a:buNone/>
              <a:defRPr sz="4164"/>
            </a:lvl2pPr>
            <a:lvl3pPr marL="3081297" indent="0">
              <a:buNone/>
              <a:defRPr sz="3333"/>
            </a:lvl3pPr>
            <a:lvl4pPr marL="4621934" indent="0">
              <a:buNone/>
              <a:defRPr sz="3166"/>
            </a:lvl4pPr>
            <a:lvl5pPr marL="6162586" indent="0">
              <a:buNone/>
              <a:defRPr sz="3166"/>
            </a:lvl5pPr>
            <a:lvl6pPr marL="7703231" indent="0">
              <a:buNone/>
              <a:defRPr sz="3166"/>
            </a:lvl6pPr>
            <a:lvl7pPr marL="9243871" indent="0">
              <a:buNone/>
              <a:defRPr sz="3166"/>
            </a:lvl7pPr>
            <a:lvl8pPr marL="10784525" indent="0">
              <a:buNone/>
              <a:defRPr sz="3166"/>
            </a:lvl8pPr>
            <a:lvl9pPr marL="1232516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4241420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0645" indent="0">
              <a:buNone/>
              <a:defRPr sz="9413"/>
            </a:lvl2pPr>
            <a:lvl3pPr marL="3081297" indent="0">
              <a:buNone/>
              <a:defRPr sz="8332"/>
            </a:lvl3pPr>
            <a:lvl4pPr marL="4621934" indent="0">
              <a:buNone/>
              <a:defRPr sz="6914"/>
            </a:lvl4pPr>
            <a:lvl5pPr marL="6162586" indent="0">
              <a:buNone/>
              <a:defRPr sz="6914"/>
            </a:lvl5pPr>
            <a:lvl6pPr marL="7703231" indent="0">
              <a:buNone/>
              <a:defRPr sz="6914"/>
            </a:lvl6pPr>
            <a:lvl7pPr marL="9243871" indent="0">
              <a:buNone/>
              <a:defRPr sz="6914"/>
            </a:lvl7pPr>
            <a:lvl8pPr marL="10784525" indent="0">
              <a:buNone/>
              <a:defRPr sz="6914"/>
            </a:lvl8pPr>
            <a:lvl9pPr marL="12325168" indent="0">
              <a:buNone/>
              <a:defRPr sz="6914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0645" indent="0">
              <a:buNone/>
              <a:defRPr sz="4164"/>
            </a:lvl2pPr>
            <a:lvl3pPr marL="3081297" indent="0">
              <a:buNone/>
              <a:defRPr sz="3333"/>
            </a:lvl3pPr>
            <a:lvl4pPr marL="4621934" indent="0">
              <a:buNone/>
              <a:defRPr sz="3166"/>
            </a:lvl4pPr>
            <a:lvl5pPr marL="6162586" indent="0">
              <a:buNone/>
              <a:defRPr sz="3166"/>
            </a:lvl5pPr>
            <a:lvl6pPr marL="7703231" indent="0">
              <a:buNone/>
              <a:defRPr sz="3166"/>
            </a:lvl6pPr>
            <a:lvl7pPr marL="9243871" indent="0">
              <a:buNone/>
              <a:defRPr sz="3166"/>
            </a:lvl7pPr>
            <a:lvl8pPr marL="10784525" indent="0">
              <a:buNone/>
              <a:defRPr sz="3166"/>
            </a:lvl8pPr>
            <a:lvl9pPr marL="1232516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3636525"/>
      </p:ext>
    </p:extLst>
  </p:cSld>
  <p:clrMapOvr>
    <a:masterClrMapping/>
  </p:clrMapOvr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6324705"/>
      </p:ext>
    </p:extLst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446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446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4933883"/>
      </p:ext>
    </p:extLst>
  </p:cSld>
  <p:clrMapOvr>
    <a:masterClrMapping/>
  </p:clrMapOvr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054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402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805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208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611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01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41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820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22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513196"/>
      </p:ext>
    </p:extLst>
  </p:cSld>
  <p:clrMapOvr>
    <a:masterClrMapping/>
  </p:clrMapOvr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8147167"/>
      </p:ext>
    </p:extLst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71"/>
            <a:ext cx="24483061" cy="7149947"/>
          </a:xfrm>
        </p:spPr>
        <p:txBody>
          <a:bodyPr anchor="t"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1pPr>
            <a:lvl2pPr marL="1540283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8057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20855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61151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701431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41717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782012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322298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3167368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3951308"/>
      </p:ext>
    </p:extLst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0283" indent="0">
              <a:buNone/>
              <a:defRPr sz="6914" b="1"/>
            </a:lvl2pPr>
            <a:lvl3pPr marL="3080577" indent="0">
              <a:buNone/>
              <a:defRPr sz="6082" b="1"/>
            </a:lvl3pPr>
            <a:lvl4pPr marL="4620855" indent="0">
              <a:buNone/>
              <a:defRPr sz="5249" b="1"/>
            </a:lvl4pPr>
            <a:lvl5pPr marL="6161151" indent="0">
              <a:buNone/>
              <a:defRPr sz="5249" b="1"/>
            </a:lvl5pPr>
            <a:lvl6pPr marL="7701431" indent="0">
              <a:buNone/>
              <a:defRPr sz="5249" b="1"/>
            </a:lvl6pPr>
            <a:lvl7pPr marL="9241717" indent="0">
              <a:buNone/>
              <a:defRPr sz="5249" b="1"/>
            </a:lvl7pPr>
            <a:lvl8pPr marL="10782012" indent="0">
              <a:buNone/>
              <a:defRPr sz="5249" b="1"/>
            </a:lvl8pPr>
            <a:lvl9pPr marL="1232229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1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0283" indent="0">
              <a:buNone/>
              <a:defRPr sz="6914" b="1"/>
            </a:lvl2pPr>
            <a:lvl3pPr marL="3080577" indent="0">
              <a:buNone/>
              <a:defRPr sz="6082" b="1"/>
            </a:lvl3pPr>
            <a:lvl4pPr marL="4620855" indent="0">
              <a:buNone/>
              <a:defRPr sz="5249" b="1"/>
            </a:lvl4pPr>
            <a:lvl5pPr marL="6161151" indent="0">
              <a:buNone/>
              <a:defRPr sz="5249" b="1"/>
            </a:lvl5pPr>
            <a:lvl6pPr marL="7701431" indent="0">
              <a:buNone/>
              <a:defRPr sz="5249" b="1"/>
            </a:lvl6pPr>
            <a:lvl7pPr marL="9241717" indent="0">
              <a:buNone/>
              <a:defRPr sz="5249" b="1"/>
            </a:lvl7pPr>
            <a:lvl8pPr marL="10782012" indent="0">
              <a:buNone/>
              <a:defRPr sz="5249" b="1"/>
            </a:lvl8pPr>
            <a:lvl9pPr marL="1232229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1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913631"/>
      </p:ext>
    </p:extLst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7756274"/>
      </p:ext>
    </p:extLst>
  </p:cSld>
  <p:clrMapOvr>
    <a:masterClrMapping/>
  </p:clrMapOvr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0730516"/>
      </p:ext>
    </p:extLst>
  </p:cSld>
  <p:clrMapOvr>
    <a:masterClrMapping/>
  </p:clrMapOvr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44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2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44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0283" indent="0">
              <a:buNone/>
              <a:defRPr sz="4164"/>
            </a:lvl2pPr>
            <a:lvl3pPr marL="3080577" indent="0">
              <a:buNone/>
              <a:defRPr sz="3333"/>
            </a:lvl3pPr>
            <a:lvl4pPr marL="4620855" indent="0">
              <a:buNone/>
              <a:defRPr sz="3166"/>
            </a:lvl4pPr>
            <a:lvl5pPr marL="6161151" indent="0">
              <a:buNone/>
              <a:defRPr sz="3166"/>
            </a:lvl5pPr>
            <a:lvl6pPr marL="7701431" indent="0">
              <a:buNone/>
              <a:defRPr sz="3166"/>
            </a:lvl6pPr>
            <a:lvl7pPr marL="9241717" indent="0">
              <a:buNone/>
              <a:defRPr sz="3166"/>
            </a:lvl7pPr>
            <a:lvl8pPr marL="10782012" indent="0">
              <a:buNone/>
              <a:defRPr sz="3166"/>
            </a:lvl8pPr>
            <a:lvl9pPr marL="1232229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0849018"/>
      </p:ext>
    </p:extLst>
  </p:cSld>
  <p:clrMapOvr>
    <a:masterClrMapping/>
  </p:clrMapOvr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0283" indent="0">
              <a:buNone/>
              <a:defRPr sz="9413"/>
            </a:lvl2pPr>
            <a:lvl3pPr marL="3080577" indent="0">
              <a:buNone/>
              <a:defRPr sz="8332"/>
            </a:lvl3pPr>
            <a:lvl4pPr marL="4620855" indent="0">
              <a:buNone/>
              <a:defRPr sz="6914"/>
            </a:lvl4pPr>
            <a:lvl5pPr marL="6161151" indent="0">
              <a:buNone/>
              <a:defRPr sz="6914"/>
            </a:lvl5pPr>
            <a:lvl6pPr marL="7701431" indent="0">
              <a:buNone/>
              <a:defRPr sz="6914"/>
            </a:lvl6pPr>
            <a:lvl7pPr marL="9241717" indent="0">
              <a:buNone/>
              <a:defRPr sz="6914"/>
            </a:lvl7pPr>
            <a:lvl8pPr marL="10782012" indent="0">
              <a:buNone/>
              <a:defRPr sz="6914"/>
            </a:lvl8pPr>
            <a:lvl9pPr marL="12322298" indent="0">
              <a:buNone/>
              <a:defRPr sz="6914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0283" indent="0">
              <a:buNone/>
              <a:defRPr sz="4164"/>
            </a:lvl2pPr>
            <a:lvl3pPr marL="3080577" indent="0">
              <a:buNone/>
              <a:defRPr sz="3333"/>
            </a:lvl3pPr>
            <a:lvl4pPr marL="4620855" indent="0">
              <a:buNone/>
              <a:defRPr sz="3166"/>
            </a:lvl4pPr>
            <a:lvl5pPr marL="6161151" indent="0">
              <a:buNone/>
              <a:defRPr sz="3166"/>
            </a:lvl5pPr>
            <a:lvl6pPr marL="7701431" indent="0">
              <a:buNone/>
              <a:defRPr sz="3166"/>
            </a:lvl6pPr>
            <a:lvl7pPr marL="9241717" indent="0">
              <a:buNone/>
              <a:defRPr sz="3166"/>
            </a:lvl7pPr>
            <a:lvl8pPr marL="10782012" indent="0">
              <a:buNone/>
              <a:defRPr sz="3166"/>
            </a:lvl8pPr>
            <a:lvl9pPr marL="1232229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5362473"/>
      </p:ext>
    </p:extLst>
  </p:cSld>
  <p:clrMapOvr>
    <a:masterClrMapping/>
  </p:clrMapOvr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9402016"/>
      </p:ext>
    </p:extLst>
  </p:cSld>
  <p:clrMapOvr>
    <a:masterClrMapping/>
  </p:clrMapOvr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463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463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0833950"/>
      </p:ext>
    </p:extLst>
  </p:cSld>
  <p:clrMapOvr>
    <a:masterClrMapping/>
  </p:clrMapOvr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068" tIns="153970" rIns="308068" bIns="15397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068" tIns="153970" rIns="308068" bIns="15397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068" tIns="153970" rIns="308068" bIns="15397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730" tIns="184788" rIns="369730" bIns="184788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880089"/>
      </p:ext>
    </p:extLst>
  </p:cSld>
  <p:clrMapOvr>
    <a:masterClrMapping/>
  </p:clrMapOvr>
  <p:transition/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965936"/>
      </p:ext>
    </p:extLst>
  </p:cSld>
  <p:clrMapOvr>
    <a:masterClrMapping/>
  </p:clrMapOvr>
  <p:transition/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88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9924" indent="0">
              <a:buNone/>
              <a:defRPr sz="6082"/>
            </a:lvl2pPr>
            <a:lvl3pPr marL="3079863" indent="0">
              <a:buNone/>
              <a:defRPr sz="5249"/>
            </a:lvl3pPr>
            <a:lvl4pPr marL="4619778" indent="0">
              <a:buNone/>
              <a:defRPr sz="4833"/>
            </a:lvl4pPr>
            <a:lvl5pPr marL="6159711" indent="0">
              <a:buNone/>
              <a:defRPr sz="4833"/>
            </a:lvl5pPr>
            <a:lvl6pPr marL="7699640" indent="0">
              <a:buNone/>
              <a:defRPr sz="4833"/>
            </a:lvl6pPr>
            <a:lvl7pPr marL="9239559" indent="0">
              <a:buNone/>
              <a:defRPr sz="4833"/>
            </a:lvl7pPr>
            <a:lvl8pPr marL="10779498" indent="0">
              <a:buNone/>
              <a:defRPr sz="4833"/>
            </a:lvl8pPr>
            <a:lvl9pPr marL="12319422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115011"/>
      </p:ext>
    </p:extLst>
  </p:cSld>
  <p:clrMapOvr>
    <a:masterClrMapping/>
  </p:clrMapOvr>
  <p:transition/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531455"/>
      </p:ext>
    </p:extLst>
  </p:cSld>
  <p:clrMapOvr>
    <a:masterClrMapping/>
  </p:clrMapOvr>
  <p:transition/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9924" indent="0">
              <a:buNone/>
              <a:defRPr sz="6914" b="1"/>
            </a:lvl2pPr>
            <a:lvl3pPr marL="3079863" indent="0">
              <a:buNone/>
              <a:defRPr sz="6082" b="1"/>
            </a:lvl3pPr>
            <a:lvl4pPr marL="4619778" indent="0">
              <a:buNone/>
              <a:defRPr sz="5249" b="1"/>
            </a:lvl4pPr>
            <a:lvl5pPr marL="6159711" indent="0">
              <a:buNone/>
              <a:defRPr sz="5249" b="1"/>
            </a:lvl5pPr>
            <a:lvl6pPr marL="7699640" indent="0">
              <a:buNone/>
              <a:defRPr sz="5249" b="1"/>
            </a:lvl6pPr>
            <a:lvl7pPr marL="9239559" indent="0">
              <a:buNone/>
              <a:defRPr sz="5249" b="1"/>
            </a:lvl7pPr>
            <a:lvl8pPr marL="10779498" indent="0">
              <a:buNone/>
              <a:defRPr sz="5249" b="1"/>
            </a:lvl8pPr>
            <a:lvl9pPr marL="1231942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1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9924" indent="0">
              <a:buNone/>
              <a:defRPr sz="6914" b="1"/>
            </a:lvl2pPr>
            <a:lvl3pPr marL="3079863" indent="0">
              <a:buNone/>
              <a:defRPr sz="6082" b="1"/>
            </a:lvl3pPr>
            <a:lvl4pPr marL="4619778" indent="0">
              <a:buNone/>
              <a:defRPr sz="5249" b="1"/>
            </a:lvl4pPr>
            <a:lvl5pPr marL="6159711" indent="0">
              <a:buNone/>
              <a:defRPr sz="5249" b="1"/>
            </a:lvl5pPr>
            <a:lvl6pPr marL="7699640" indent="0">
              <a:buNone/>
              <a:defRPr sz="5249" b="1"/>
            </a:lvl6pPr>
            <a:lvl7pPr marL="9239559" indent="0">
              <a:buNone/>
              <a:defRPr sz="5249" b="1"/>
            </a:lvl7pPr>
            <a:lvl8pPr marL="10779498" indent="0">
              <a:buNone/>
              <a:defRPr sz="5249" b="1"/>
            </a:lvl8pPr>
            <a:lvl9pPr marL="1231942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1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105727"/>
      </p:ext>
    </p:extLst>
  </p:cSld>
  <p:clrMapOvr>
    <a:masterClrMapping/>
  </p:clrMapOvr>
  <p:transition/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82300"/>
      </p:ext>
    </p:extLst>
  </p:cSld>
  <p:clrMapOvr>
    <a:masterClrMapping/>
  </p:clrMapOvr>
  <p:transition/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150572"/>
      </p:ext>
    </p:extLst>
  </p:cSld>
  <p:clrMapOvr>
    <a:masterClrMapping/>
  </p:clrMapOvr>
  <p:transition/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5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4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5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9924" indent="0">
              <a:buNone/>
              <a:defRPr sz="4164"/>
            </a:lvl2pPr>
            <a:lvl3pPr marL="3079863" indent="0">
              <a:buNone/>
              <a:defRPr sz="3333"/>
            </a:lvl3pPr>
            <a:lvl4pPr marL="4619778" indent="0">
              <a:buNone/>
              <a:defRPr sz="3166"/>
            </a:lvl4pPr>
            <a:lvl5pPr marL="6159711" indent="0">
              <a:buNone/>
              <a:defRPr sz="3166"/>
            </a:lvl5pPr>
            <a:lvl6pPr marL="7699640" indent="0">
              <a:buNone/>
              <a:defRPr sz="3166"/>
            </a:lvl6pPr>
            <a:lvl7pPr marL="9239559" indent="0">
              <a:buNone/>
              <a:defRPr sz="3166"/>
            </a:lvl7pPr>
            <a:lvl8pPr marL="10779498" indent="0">
              <a:buNone/>
              <a:defRPr sz="3166"/>
            </a:lvl8pPr>
            <a:lvl9pPr marL="1231942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351362"/>
      </p:ext>
    </p:extLst>
  </p:cSld>
  <p:clrMapOvr>
    <a:masterClrMapping/>
  </p:clrMapOvr>
  <p:transition/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9924" indent="0">
              <a:buNone/>
              <a:defRPr sz="9413"/>
            </a:lvl2pPr>
            <a:lvl3pPr marL="3079863" indent="0">
              <a:buNone/>
              <a:defRPr sz="8332"/>
            </a:lvl3pPr>
            <a:lvl4pPr marL="4619778" indent="0">
              <a:buNone/>
              <a:defRPr sz="6914"/>
            </a:lvl4pPr>
            <a:lvl5pPr marL="6159711" indent="0">
              <a:buNone/>
              <a:defRPr sz="6914"/>
            </a:lvl5pPr>
            <a:lvl6pPr marL="7699640" indent="0">
              <a:buNone/>
              <a:defRPr sz="6914"/>
            </a:lvl6pPr>
            <a:lvl7pPr marL="9239559" indent="0">
              <a:buNone/>
              <a:defRPr sz="6914"/>
            </a:lvl7pPr>
            <a:lvl8pPr marL="10779498" indent="0">
              <a:buNone/>
              <a:defRPr sz="6914"/>
            </a:lvl8pPr>
            <a:lvl9pPr marL="12319422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9924" indent="0">
              <a:buNone/>
              <a:defRPr sz="4164"/>
            </a:lvl2pPr>
            <a:lvl3pPr marL="3079863" indent="0">
              <a:buNone/>
              <a:defRPr sz="3333"/>
            </a:lvl3pPr>
            <a:lvl4pPr marL="4619778" indent="0">
              <a:buNone/>
              <a:defRPr sz="3166"/>
            </a:lvl4pPr>
            <a:lvl5pPr marL="6159711" indent="0">
              <a:buNone/>
              <a:defRPr sz="3166"/>
            </a:lvl5pPr>
            <a:lvl6pPr marL="7699640" indent="0">
              <a:buNone/>
              <a:defRPr sz="3166"/>
            </a:lvl6pPr>
            <a:lvl7pPr marL="9239559" indent="0">
              <a:buNone/>
              <a:defRPr sz="3166"/>
            </a:lvl7pPr>
            <a:lvl8pPr marL="10779498" indent="0">
              <a:buNone/>
              <a:defRPr sz="3166"/>
            </a:lvl8pPr>
            <a:lvl9pPr marL="1231942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673471"/>
      </p:ext>
    </p:extLst>
  </p:cSld>
  <p:clrMapOvr>
    <a:masterClrMapping/>
  </p:clrMapOvr>
  <p:transition/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898943"/>
      </p:ext>
    </p:extLst>
  </p:cSld>
  <p:clrMapOvr>
    <a:masterClrMapping/>
  </p:clrMapOvr>
  <p:transition/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292533"/>
      </p:ext>
    </p:extLst>
  </p:cSld>
  <p:clrMapOvr>
    <a:masterClrMapping/>
  </p:clrMapOvr>
  <p:transition/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082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395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791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18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582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697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374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769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16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6304621"/>
      </p:ext>
    </p:extLst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2615013"/>
      </p:ext>
    </p:extLst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97"/>
            <a:ext cx="24483061" cy="7149947"/>
          </a:xfrm>
        </p:spPr>
        <p:txBody>
          <a:bodyPr anchor="t"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1pPr>
            <a:lvl2pPr marL="1539569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7914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18703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58274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69784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3740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776982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316545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7346126"/>
      </p:ext>
    </p:extLst>
  </p:cSld>
  <p:clrMapOvr>
    <a:masterClrMapping/>
  </p:clrMapOvr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342433"/>
      </p:ext>
    </p:extLst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9569" indent="0">
              <a:buNone/>
              <a:defRPr sz="6914" b="1"/>
            </a:lvl2pPr>
            <a:lvl3pPr marL="3079142" indent="0">
              <a:buNone/>
              <a:defRPr sz="6082" b="1"/>
            </a:lvl3pPr>
            <a:lvl4pPr marL="4618703" indent="0">
              <a:buNone/>
              <a:defRPr sz="5249" b="1"/>
            </a:lvl4pPr>
            <a:lvl5pPr marL="6158274" indent="0">
              <a:buNone/>
              <a:defRPr sz="5249" b="1"/>
            </a:lvl5pPr>
            <a:lvl6pPr marL="7697846" indent="0">
              <a:buNone/>
              <a:defRPr sz="5249" b="1"/>
            </a:lvl6pPr>
            <a:lvl7pPr marL="9237406" indent="0">
              <a:buNone/>
              <a:defRPr sz="5249" b="1"/>
            </a:lvl7pPr>
            <a:lvl8pPr marL="10776982" indent="0">
              <a:buNone/>
              <a:defRPr sz="5249" b="1"/>
            </a:lvl8pPr>
            <a:lvl9pPr marL="1231654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1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9569" indent="0">
              <a:buNone/>
              <a:defRPr sz="6914" b="1"/>
            </a:lvl2pPr>
            <a:lvl3pPr marL="3079142" indent="0">
              <a:buNone/>
              <a:defRPr sz="6082" b="1"/>
            </a:lvl3pPr>
            <a:lvl4pPr marL="4618703" indent="0">
              <a:buNone/>
              <a:defRPr sz="5249" b="1"/>
            </a:lvl4pPr>
            <a:lvl5pPr marL="6158274" indent="0">
              <a:buNone/>
              <a:defRPr sz="5249" b="1"/>
            </a:lvl5pPr>
            <a:lvl6pPr marL="7697846" indent="0">
              <a:buNone/>
              <a:defRPr sz="5249" b="1"/>
            </a:lvl6pPr>
            <a:lvl7pPr marL="9237406" indent="0">
              <a:buNone/>
              <a:defRPr sz="5249" b="1"/>
            </a:lvl7pPr>
            <a:lvl8pPr marL="10776982" indent="0">
              <a:buNone/>
              <a:defRPr sz="5249" b="1"/>
            </a:lvl8pPr>
            <a:lvl9pPr marL="1231654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1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1056083"/>
      </p:ext>
    </p:extLst>
  </p:cSld>
  <p:clrMapOvr>
    <a:masterClrMapping/>
  </p:clrMapOvr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1105433"/>
      </p:ext>
    </p:extLst>
  </p:cSld>
  <p:clrMapOvr>
    <a:masterClrMapping/>
  </p:clrMapOvr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1354210"/>
      </p:ext>
    </p:extLst>
  </p:cSld>
  <p:clrMapOvr>
    <a:masterClrMapping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5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5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5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9569" indent="0">
              <a:buNone/>
              <a:defRPr sz="4164"/>
            </a:lvl2pPr>
            <a:lvl3pPr marL="3079142" indent="0">
              <a:buNone/>
              <a:defRPr sz="3333"/>
            </a:lvl3pPr>
            <a:lvl4pPr marL="4618703" indent="0">
              <a:buNone/>
              <a:defRPr sz="3166"/>
            </a:lvl4pPr>
            <a:lvl5pPr marL="6158274" indent="0">
              <a:buNone/>
              <a:defRPr sz="3166"/>
            </a:lvl5pPr>
            <a:lvl6pPr marL="7697846" indent="0">
              <a:buNone/>
              <a:defRPr sz="3166"/>
            </a:lvl6pPr>
            <a:lvl7pPr marL="9237406" indent="0">
              <a:buNone/>
              <a:defRPr sz="3166"/>
            </a:lvl7pPr>
            <a:lvl8pPr marL="10776982" indent="0">
              <a:buNone/>
              <a:defRPr sz="3166"/>
            </a:lvl8pPr>
            <a:lvl9pPr marL="1231654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4917268"/>
      </p:ext>
    </p:extLst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9569" indent="0">
              <a:buNone/>
              <a:defRPr sz="9413"/>
            </a:lvl2pPr>
            <a:lvl3pPr marL="3079142" indent="0">
              <a:buNone/>
              <a:defRPr sz="8332"/>
            </a:lvl3pPr>
            <a:lvl4pPr marL="4618703" indent="0">
              <a:buNone/>
              <a:defRPr sz="6914"/>
            </a:lvl4pPr>
            <a:lvl5pPr marL="6158274" indent="0">
              <a:buNone/>
              <a:defRPr sz="6914"/>
            </a:lvl5pPr>
            <a:lvl6pPr marL="7697846" indent="0">
              <a:buNone/>
              <a:defRPr sz="6914"/>
            </a:lvl6pPr>
            <a:lvl7pPr marL="9237406" indent="0">
              <a:buNone/>
              <a:defRPr sz="6914"/>
            </a:lvl7pPr>
            <a:lvl8pPr marL="10776982" indent="0">
              <a:buNone/>
              <a:defRPr sz="6914"/>
            </a:lvl8pPr>
            <a:lvl9pPr marL="12316545" indent="0">
              <a:buNone/>
              <a:defRPr sz="6914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9569" indent="0">
              <a:buNone/>
              <a:defRPr sz="4164"/>
            </a:lvl2pPr>
            <a:lvl3pPr marL="3079142" indent="0">
              <a:buNone/>
              <a:defRPr sz="3333"/>
            </a:lvl3pPr>
            <a:lvl4pPr marL="4618703" indent="0">
              <a:buNone/>
              <a:defRPr sz="3166"/>
            </a:lvl4pPr>
            <a:lvl5pPr marL="6158274" indent="0">
              <a:buNone/>
              <a:defRPr sz="3166"/>
            </a:lvl5pPr>
            <a:lvl6pPr marL="7697846" indent="0">
              <a:buNone/>
              <a:defRPr sz="3166"/>
            </a:lvl6pPr>
            <a:lvl7pPr marL="9237406" indent="0">
              <a:buNone/>
              <a:defRPr sz="3166"/>
            </a:lvl7pPr>
            <a:lvl8pPr marL="10776982" indent="0">
              <a:buNone/>
              <a:defRPr sz="3166"/>
            </a:lvl8pPr>
            <a:lvl9pPr marL="1231654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0122457"/>
      </p:ext>
    </p:extLst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4690904"/>
      </p:ext>
    </p:extLst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494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494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9769408"/>
      </p:ext>
    </p:extLst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118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/>
            </a:lvl1pPr>
            <a:lvl2pPr marL="769609" indent="0" algn="ctr">
              <a:buNone/>
              <a:defRPr/>
            </a:lvl2pPr>
            <a:lvl3pPr marL="1539213" indent="0" algn="ctr">
              <a:buNone/>
              <a:defRPr/>
            </a:lvl3pPr>
            <a:lvl4pPr marL="2308812" indent="0" algn="ctr">
              <a:buNone/>
              <a:defRPr/>
            </a:lvl4pPr>
            <a:lvl5pPr marL="3078420" indent="0" algn="ctr">
              <a:buNone/>
              <a:defRPr/>
            </a:lvl5pPr>
            <a:lvl6pPr marL="3848007" indent="0" algn="ctr">
              <a:buNone/>
              <a:defRPr/>
            </a:lvl6pPr>
            <a:lvl7pPr marL="4617629" indent="0" algn="ctr">
              <a:buNone/>
              <a:defRPr/>
            </a:lvl7pPr>
            <a:lvl8pPr marL="5387228" indent="0" algn="ctr">
              <a:buNone/>
              <a:defRPr/>
            </a:lvl8pPr>
            <a:lvl9pPr marL="6156840" indent="0" algn="ctr">
              <a:buNone/>
              <a:defRPr/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126729"/>
      </p:ext>
    </p:extLst>
  </p:cSld>
  <p:clrMapOvr>
    <a:masterClrMapping/>
  </p:clrMapOvr>
  <p:transition/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121785"/>
      </p:ext>
    </p:extLst>
  </p:cSld>
  <p:clrMapOvr>
    <a:masterClrMapping/>
  </p:clrMapOvr>
  <p:transition/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030"/>
            <a:ext cx="24483061" cy="7149947"/>
          </a:xfrm>
        </p:spPr>
        <p:txBody>
          <a:bodyPr/>
          <a:lstStyle>
            <a:lvl1pPr algn="l">
              <a:defRPr sz="6914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22"/>
            <a:ext cx="24483061" cy="7874947"/>
          </a:xfrm>
        </p:spPr>
        <p:txBody>
          <a:bodyPr anchor="b"/>
          <a:lstStyle>
            <a:lvl1pPr marL="0" indent="0">
              <a:buNone/>
              <a:defRPr sz="3333"/>
            </a:lvl1pPr>
            <a:lvl2pPr marL="769609" indent="0">
              <a:buNone/>
              <a:defRPr sz="3166"/>
            </a:lvl2pPr>
            <a:lvl3pPr marL="1539213" indent="0">
              <a:buNone/>
              <a:defRPr sz="2750"/>
            </a:lvl3pPr>
            <a:lvl4pPr marL="2308812" indent="0">
              <a:buNone/>
              <a:defRPr sz="2333"/>
            </a:lvl4pPr>
            <a:lvl5pPr marL="3078420" indent="0">
              <a:buNone/>
              <a:defRPr sz="2333"/>
            </a:lvl5pPr>
            <a:lvl6pPr marL="3848007" indent="0">
              <a:buNone/>
              <a:defRPr sz="2333"/>
            </a:lvl6pPr>
            <a:lvl7pPr marL="4617629" indent="0">
              <a:buNone/>
              <a:defRPr sz="2333"/>
            </a:lvl7pPr>
            <a:lvl8pPr marL="5387228" indent="0">
              <a:buNone/>
              <a:defRPr sz="2333"/>
            </a:lvl8pPr>
            <a:lvl9pPr marL="6156840" indent="0">
              <a:buNone/>
              <a:defRPr sz="2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3885148"/>
      </p:ext>
    </p:extLst>
  </p:cSld>
  <p:clrMapOvr>
    <a:masterClrMapping/>
  </p:clrMapOvr>
  <p:transition/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172" y="5499965"/>
            <a:ext cx="12601575" cy="27166469"/>
          </a:xfrm>
        </p:spPr>
        <p:txBody>
          <a:bodyPr/>
          <a:lstStyle>
            <a:lvl1pPr>
              <a:defRPr sz="4833"/>
            </a:lvl1pPr>
            <a:lvl2pPr>
              <a:defRPr sz="4164"/>
            </a:lvl2pPr>
            <a:lvl3pPr>
              <a:defRPr sz="3333"/>
            </a:lvl3pPr>
            <a:lvl4pPr>
              <a:defRPr sz="3166"/>
            </a:lvl4pPr>
            <a:lvl5pPr>
              <a:defRPr sz="3166"/>
            </a:lvl5pPr>
            <a:lvl6pPr>
              <a:defRPr sz="3166"/>
            </a:lvl6pPr>
            <a:lvl7pPr>
              <a:defRPr sz="3166"/>
            </a:lvl7pPr>
            <a:lvl8pPr>
              <a:defRPr sz="3166"/>
            </a:lvl8pPr>
            <a:lvl9pPr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161779" y="5499965"/>
            <a:ext cx="12601575" cy="27166469"/>
          </a:xfrm>
        </p:spPr>
        <p:txBody>
          <a:bodyPr/>
          <a:lstStyle>
            <a:lvl1pPr>
              <a:defRPr sz="4833"/>
            </a:lvl1pPr>
            <a:lvl2pPr>
              <a:defRPr sz="4164"/>
            </a:lvl2pPr>
            <a:lvl3pPr>
              <a:defRPr sz="3333"/>
            </a:lvl3pPr>
            <a:lvl4pPr>
              <a:defRPr sz="3166"/>
            </a:lvl4pPr>
            <a:lvl5pPr>
              <a:defRPr sz="3166"/>
            </a:lvl5pPr>
            <a:lvl6pPr>
              <a:defRPr sz="3166"/>
            </a:lvl6pPr>
            <a:lvl7pPr>
              <a:defRPr sz="3166"/>
            </a:lvl7pPr>
            <a:lvl8pPr>
              <a:defRPr sz="3166"/>
            </a:lvl8pPr>
            <a:lvl9pPr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963581"/>
      </p:ext>
    </p:extLst>
  </p:cSld>
  <p:clrMapOvr>
    <a:masterClrMapping/>
  </p:clrMapOvr>
  <p:transition/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0"/>
            <a:ext cx="12726591" cy="3358312"/>
          </a:xfrm>
        </p:spPr>
        <p:txBody>
          <a:bodyPr anchor="b"/>
          <a:lstStyle>
            <a:lvl1pPr marL="0" indent="0">
              <a:buNone/>
              <a:defRPr sz="4164" b="1"/>
            </a:lvl1pPr>
            <a:lvl2pPr marL="769609" indent="0">
              <a:buNone/>
              <a:defRPr sz="3333" b="1"/>
            </a:lvl2pPr>
            <a:lvl3pPr marL="1539213" indent="0">
              <a:buNone/>
              <a:defRPr sz="3166" b="1"/>
            </a:lvl3pPr>
            <a:lvl4pPr marL="2308812" indent="0">
              <a:buNone/>
              <a:defRPr sz="2750" b="1"/>
            </a:lvl4pPr>
            <a:lvl5pPr marL="3078420" indent="0">
              <a:buNone/>
              <a:defRPr sz="2750" b="1"/>
            </a:lvl5pPr>
            <a:lvl6pPr marL="3848007" indent="0">
              <a:buNone/>
              <a:defRPr sz="2750" b="1"/>
            </a:lvl6pPr>
            <a:lvl7pPr marL="4617629" indent="0">
              <a:buNone/>
              <a:defRPr sz="2750" b="1"/>
            </a:lvl7pPr>
            <a:lvl8pPr marL="5387228" indent="0">
              <a:buNone/>
              <a:defRPr sz="2750" b="1"/>
            </a:lvl8pPr>
            <a:lvl9pPr marL="6156840" indent="0">
              <a:buNone/>
              <a:defRPr sz="2750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4164"/>
            </a:lvl1pPr>
            <a:lvl2pPr>
              <a:defRPr sz="3333"/>
            </a:lvl2pPr>
            <a:lvl3pPr>
              <a:defRPr sz="3166"/>
            </a:lvl3pPr>
            <a:lvl4pPr>
              <a:defRPr sz="2750"/>
            </a:lvl4pPr>
            <a:lvl5pPr>
              <a:defRPr sz="2750"/>
            </a:lvl5pPr>
            <a:lvl6pPr>
              <a:defRPr sz="2750"/>
            </a:lvl6pPr>
            <a:lvl7pPr>
              <a:defRPr sz="2750"/>
            </a:lvl7pPr>
            <a:lvl8pPr>
              <a:defRPr sz="2750"/>
            </a:lvl8pPr>
            <a:lvl9pPr>
              <a:defRPr sz="2750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33" y="8058280"/>
            <a:ext cx="12731591" cy="3358312"/>
          </a:xfrm>
        </p:spPr>
        <p:txBody>
          <a:bodyPr anchor="b"/>
          <a:lstStyle>
            <a:lvl1pPr marL="0" indent="0">
              <a:buNone/>
              <a:defRPr sz="4164" b="1"/>
            </a:lvl1pPr>
            <a:lvl2pPr marL="769609" indent="0">
              <a:buNone/>
              <a:defRPr sz="3333" b="1"/>
            </a:lvl2pPr>
            <a:lvl3pPr marL="1539213" indent="0">
              <a:buNone/>
              <a:defRPr sz="3166" b="1"/>
            </a:lvl3pPr>
            <a:lvl4pPr marL="2308812" indent="0">
              <a:buNone/>
              <a:defRPr sz="2750" b="1"/>
            </a:lvl4pPr>
            <a:lvl5pPr marL="3078420" indent="0">
              <a:buNone/>
              <a:defRPr sz="2750" b="1"/>
            </a:lvl5pPr>
            <a:lvl6pPr marL="3848007" indent="0">
              <a:buNone/>
              <a:defRPr sz="2750" b="1"/>
            </a:lvl6pPr>
            <a:lvl7pPr marL="4617629" indent="0">
              <a:buNone/>
              <a:defRPr sz="2750" b="1"/>
            </a:lvl7pPr>
            <a:lvl8pPr marL="5387228" indent="0">
              <a:buNone/>
              <a:defRPr sz="2750" b="1"/>
            </a:lvl8pPr>
            <a:lvl9pPr marL="6156840" indent="0">
              <a:buNone/>
              <a:defRPr sz="2750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33" y="11416582"/>
            <a:ext cx="12731591" cy="20741520"/>
          </a:xfrm>
        </p:spPr>
        <p:txBody>
          <a:bodyPr/>
          <a:lstStyle>
            <a:lvl1pPr>
              <a:defRPr sz="4164"/>
            </a:lvl1pPr>
            <a:lvl2pPr>
              <a:defRPr sz="3333"/>
            </a:lvl2pPr>
            <a:lvl3pPr>
              <a:defRPr sz="3166"/>
            </a:lvl3pPr>
            <a:lvl4pPr>
              <a:defRPr sz="2750"/>
            </a:lvl4pPr>
            <a:lvl5pPr>
              <a:defRPr sz="2750"/>
            </a:lvl5pPr>
            <a:lvl6pPr>
              <a:defRPr sz="2750"/>
            </a:lvl6pPr>
            <a:lvl7pPr>
              <a:defRPr sz="2750"/>
            </a:lvl7pPr>
            <a:lvl8pPr>
              <a:defRPr sz="2750"/>
            </a:lvl8pPr>
            <a:lvl9pPr>
              <a:defRPr sz="2750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911560"/>
      </p:ext>
    </p:extLst>
  </p:cSld>
  <p:clrMapOvr>
    <a:masterClrMapping/>
  </p:clrMapOvr>
  <p:transition/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134601"/>
      </p:ext>
    </p:extLst>
  </p:cSld>
  <p:clrMapOvr>
    <a:masterClrMapping/>
  </p:clrMapOvr>
  <p:transition/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7879725"/>
      </p:ext>
    </p:extLst>
  </p:cSld>
  <p:clrMapOvr>
    <a:masterClrMapping/>
  </p:clrMapOvr>
  <p:transition/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4" y="1433327"/>
            <a:ext cx="9476185" cy="6099955"/>
          </a:xfrm>
        </p:spPr>
        <p:txBody>
          <a:bodyPr anchor="b"/>
          <a:lstStyle>
            <a:lvl1pPr algn="l">
              <a:defRPr sz="3333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86"/>
            <a:ext cx="16102013" cy="30724779"/>
          </a:xfrm>
        </p:spPr>
        <p:txBody>
          <a:bodyPr/>
          <a:lstStyle>
            <a:lvl1pPr>
              <a:defRPr sz="5249"/>
            </a:lvl1pPr>
            <a:lvl2pPr>
              <a:defRPr sz="4833"/>
            </a:lvl2pPr>
            <a:lvl3pPr>
              <a:defRPr sz="4164"/>
            </a:lvl3pPr>
            <a:lvl4pPr>
              <a:defRPr sz="3333"/>
            </a:lvl4pPr>
            <a:lvl5pPr>
              <a:defRPr sz="3333"/>
            </a:lvl5pPr>
            <a:lvl6pPr>
              <a:defRPr sz="3333"/>
            </a:lvl6pPr>
            <a:lvl7pPr>
              <a:defRPr sz="3333"/>
            </a:lvl7pPr>
            <a:lvl8pPr>
              <a:defRPr sz="3333"/>
            </a:lvl8pPr>
            <a:lvl9pPr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4" y="7533305"/>
            <a:ext cx="9476185" cy="24624823"/>
          </a:xfrm>
        </p:spPr>
        <p:txBody>
          <a:bodyPr/>
          <a:lstStyle>
            <a:lvl1pPr marL="0" indent="0">
              <a:buNone/>
              <a:defRPr sz="2333"/>
            </a:lvl1pPr>
            <a:lvl2pPr marL="769609" indent="0">
              <a:buNone/>
              <a:defRPr sz="1916"/>
            </a:lvl2pPr>
            <a:lvl3pPr marL="1539213" indent="0">
              <a:buNone/>
              <a:defRPr sz="1500"/>
            </a:lvl3pPr>
            <a:lvl4pPr marL="2308812" indent="0">
              <a:buNone/>
              <a:defRPr sz="1500"/>
            </a:lvl4pPr>
            <a:lvl5pPr marL="3078420" indent="0">
              <a:buNone/>
              <a:defRPr sz="1500"/>
            </a:lvl5pPr>
            <a:lvl6pPr marL="3848007" indent="0">
              <a:buNone/>
              <a:defRPr sz="1500"/>
            </a:lvl6pPr>
            <a:lvl7pPr marL="4617629" indent="0">
              <a:buNone/>
              <a:defRPr sz="1500"/>
            </a:lvl7pPr>
            <a:lvl8pPr marL="5387228" indent="0">
              <a:buNone/>
              <a:defRPr sz="1500"/>
            </a:lvl8pPr>
            <a:lvl9pPr marL="6156840" indent="0">
              <a:buNone/>
              <a:defRPr sz="1500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0771475"/>
      </p:ext>
    </p:extLst>
  </p:cSld>
  <p:clrMapOvr>
    <a:masterClrMapping/>
  </p:clrMapOvr>
  <p:transition/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3333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5249"/>
            </a:lvl1pPr>
            <a:lvl2pPr marL="769609" indent="0">
              <a:buNone/>
              <a:defRPr sz="4833"/>
            </a:lvl2pPr>
            <a:lvl3pPr marL="1539213" indent="0">
              <a:buNone/>
              <a:defRPr sz="4164"/>
            </a:lvl3pPr>
            <a:lvl4pPr marL="2308812" indent="0">
              <a:buNone/>
              <a:defRPr sz="3333"/>
            </a:lvl4pPr>
            <a:lvl5pPr marL="3078420" indent="0">
              <a:buNone/>
              <a:defRPr sz="3333"/>
            </a:lvl5pPr>
            <a:lvl6pPr marL="3848007" indent="0">
              <a:buNone/>
              <a:defRPr sz="3333"/>
            </a:lvl6pPr>
            <a:lvl7pPr marL="4617629" indent="0">
              <a:buNone/>
              <a:defRPr sz="3333"/>
            </a:lvl7pPr>
            <a:lvl8pPr marL="5387228" indent="0">
              <a:buNone/>
              <a:defRPr sz="3333"/>
            </a:lvl8pPr>
            <a:lvl9pPr marL="6156840" indent="0">
              <a:buNone/>
              <a:defRPr sz="3333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5661"/>
            <a:ext cx="17282160" cy="4224972"/>
          </a:xfrm>
        </p:spPr>
        <p:txBody>
          <a:bodyPr/>
          <a:lstStyle>
            <a:lvl1pPr marL="0" indent="0">
              <a:buNone/>
              <a:defRPr sz="2333"/>
            </a:lvl1pPr>
            <a:lvl2pPr marL="769609" indent="0">
              <a:buNone/>
              <a:defRPr sz="1916"/>
            </a:lvl2pPr>
            <a:lvl3pPr marL="1539213" indent="0">
              <a:buNone/>
              <a:defRPr sz="1500"/>
            </a:lvl3pPr>
            <a:lvl4pPr marL="2308812" indent="0">
              <a:buNone/>
              <a:defRPr sz="1500"/>
            </a:lvl4pPr>
            <a:lvl5pPr marL="3078420" indent="0">
              <a:buNone/>
              <a:defRPr sz="1500"/>
            </a:lvl5pPr>
            <a:lvl6pPr marL="3848007" indent="0">
              <a:buNone/>
              <a:defRPr sz="1500"/>
            </a:lvl6pPr>
            <a:lvl7pPr marL="4617629" indent="0">
              <a:buNone/>
              <a:defRPr sz="1500"/>
            </a:lvl7pPr>
            <a:lvl8pPr marL="5387228" indent="0">
              <a:buNone/>
              <a:defRPr sz="1500"/>
            </a:lvl8pPr>
            <a:lvl9pPr marL="6156840" indent="0">
              <a:buNone/>
              <a:defRPr sz="1500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628413"/>
      </p:ext>
    </p:extLst>
  </p:cSld>
  <p:clrMapOvr>
    <a:masterClrMapping/>
  </p:clrMapOvr>
  <p:transition/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85352"/>
      </p:ext>
    </p:extLst>
  </p:cSld>
  <p:clrMapOvr>
    <a:masterClrMapping/>
  </p:clrMapOvr>
  <p:transition/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402551" y="1033328"/>
            <a:ext cx="6360794" cy="31633104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20167" y="1033328"/>
            <a:ext cx="18842354" cy="31633104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619796"/>
      </p:ext>
    </p:extLst>
  </p:cSld>
  <p:clrMapOvr>
    <a:masterClrMapping/>
  </p:clrMapOvr>
  <p:transition/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853" tIns="153859" rIns="307853" bIns="153859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853" tIns="153859" rIns="307853" bIns="1538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853" tIns="153859" rIns="307853" bIns="1538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473" tIns="184655" rIns="369473" bIns="18465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874429"/>
      </p:ext>
    </p:extLst>
  </p:cSld>
  <p:clrMapOvr>
    <a:masterClrMapping/>
  </p:clrMapOvr>
  <p:transition/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950224"/>
      </p:ext>
    </p:extLst>
  </p:cSld>
  <p:clrMapOvr>
    <a:masterClrMapping/>
  </p:clrMapOvr>
  <p:transition/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030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8853" indent="0">
              <a:buNone/>
              <a:defRPr sz="6082"/>
            </a:lvl2pPr>
            <a:lvl3pPr marL="3077706" indent="0">
              <a:buNone/>
              <a:defRPr sz="5249"/>
            </a:lvl3pPr>
            <a:lvl4pPr marL="4616551" indent="0">
              <a:buNone/>
              <a:defRPr sz="4833"/>
            </a:lvl4pPr>
            <a:lvl5pPr marL="6155401" indent="0">
              <a:buNone/>
              <a:defRPr sz="4833"/>
            </a:lvl5pPr>
            <a:lvl6pPr marL="7694257" indent="0">
              <a:buNone/>
              <a:defRPr sz="4833"/>
            </a:lvl6pPr>
            <a:lvl7pPr marL="9233098" indent="0">
              <a:buNone/>
              <a:defRPr sz="4833"/>
            </a:lvl7pPr>
            <a:lvl8pPr marL="10771958" indent="0">
              <a:buNone/>
              <a:defRPr sz="4833"/>
            </a:lvl8pPr>
            <a:lvl9pPr marL="12310803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05362"/>
      </p:ext>
    </p:extLst>
  </p:cSld>
  <p:clrMapOvr>
    <a:masterClrMapping/>
  </p:clrMapOvr>
  <p:transition/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123748"/>
      </p:ext>
    </p:extLst>
  </p:cSld>
  <p:clrMapOvr>
    <a:masterClrMapping/>
  </p:clrMapOvr>
  <p:transition/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8853" indent="0">
              <a:buNone/>
              <a:defRPr sz="6914" b="1"/>
            </a:lvl2pPr>
            <a:lvl3pPr marL="3077706" indent="0">
              <a:buNone/>
              <a:defRPr sz="6082" b="1"/>
            </a:lvl3pPr>
            <a:lvl4pPr marL="4616551" indent="0">
              <a:buNone/>
              <a:defRPr sz="5249" b="1"/>
            </a:lvl4pPr>
            <a:lvl5pPr marL="6155401" indent="0">
              <a:buNone/>
              <a:defRPr sz="5249" b="1"/>
            </a:lvl5pPr>
            <a:lvl6pPr marL="7694257" indent="0">
              <a:buNone/>
              <a:defRPr sz="5249" b="1"/>
            </a:lvl6pPr>
            <a:lvl7pPr marL="9233098" indent="0">
              <a:buNone/>
              <a:defRPr sz="5249" b="1"/>
            </a:lvl7pPr>
            <a:lvl8pPr marL="10771958" indent="0">
              <a:buNone/>
              <a:defRPr sz="5249" b="1"/>
            </a:lvl8pPr>
            <a:lvl9pPr marL="1231080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2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8853" indent="0">
              <a:buNone/>
              <a:defRPr sz="6914" b="1"/>
            </a:lvl2pPr>
            <a:lvl3pPr marL="3077706" indent="0">
              <a:buNone/>
              <a:defRPr sz="6082" b="1"/>
            </a:lvl3pPr>
            <a:lvl4pPr marL="4616551" indent="0">
              <a:buNone/>
              <a:defRPr sz="5249" b="1"/>
            </a:lvl4pPr>
            <a:lvl5pPr marL="6155401" indent="0">
              <a:buNone/>
              <a:defRPr sz="5249" b="1"/>
            </a:lvl5pPr>
            <a:lvl6pPr marL="7694257" indent="0">
              <a:buNone/>
              <a:defRPr sz="5249" b="1"/>
            </a:lvl6pPr>
            <a:lvl7pPr marL="9233098" indent="0">
              <a:buNone/>
              <a:defRPr sz="5249" b="1"/>
            </a:lvl7pPr>
            <a:lvl8pPr marL="10771958" indent="0">
              <a:buNone/>
              <a:defRPr sz="5249" b="1"/>
            </a:lvl8pPr>
            <a:lvl9pPr marL="1231080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2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854247"/>
      </p:ext>
    </p:extLst>
  </p:cSld>
  <p:clrMapOvr>
    <a:masterClrMapping/>
  </p:clrMapOvr>
  <p:transition/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743755"/>
      </p:ext>
    </p:extLst>
  </p:cSld>
  <p:clrMapOvr>
    <a:masterClrMapping/>
  </p:clrMapOvr>
  <p:transition/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030151"/>
      </p:ext>
    </p:extLst>
  </p:cSld>
  <p:clrMapOvr>
    <a:masterClrMapping/>
  </p:clrMapOvr>
  <p:transition/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0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8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0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8853" indent="0">
              <a:buNone/>
              <a:defRPr sz="4164"/>
            </a:lvl2pPr>
            <a:lvl3pPr marL="3077706" indent="0">
              <a:buNone/>
              <a:defRPr sz="3333"/>
            </a:lvl3pPr>
            <a:lvl4pPr marL="4616551" indent="0">
              <a:buNone/>
              <a:defRPr sz="3166"/>
            </a:lvl4pPr>
            <a:lvl5pPr marL="6155401" indent="0">
              <a:buNone/>
              <a:defRPr sz="3166"/>
            </a:lvl5pPr>
            <a:lvl6pPr marL="7694257" indent="0">
              <a:buNone/>
              <a:defRPr sz="3166"/>
            </a:lvl6pPr>
            <a:lvl7pPr marL="9233098" indent="0">
              <a:buNone/>
              <a:defRPr sz="3166"/>
            </a:lvl7pPr>
            <a:lvl8pPr marL="10771958" indent="0">
              <a:buNone/>
              <a:defRPr sz="3166"/>
            </a:lvl8pPr>
            <a:lvl9pPr marL="1231080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046424"/>
      </p:ext>
    </p:extLst>
  </p:cSld>
  <p:clrMapOvr>
    <a:masterClrMapping/>
  </p:clrMapOvr>
  <p:transition/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8853" indent="0">
              <a:buNone/>
              <a:defRPr sz="9413"/>
            </a:lvl2pPr>
            <a:lvl3pPr marL="3077706" indent="0">
              <a:buNone/>
              <a:defRPr sz="8332"/>
            </a:lvl3pPr>
            <a:lvl4pPr marL="4616551" indent="0">
              <a:buNone/>
              <a:defRPr sz="6914"/>
            </a:lvl4pPr>
            <a:lvl5pPr marL="6155401" indent="0">
              <a:buNone/>
              <a:defRPr sz="6914"/>
            </a:lvl5pPr>
            <a:lvl6pPr marL="7694257" indent="0">
              <a:buNone/>
              <a:defRPr sz="6914"/>
            </a:lvl6pPr>
            <a:lvl7pPr marL="9233098" indent="0">
              <a:buNone/>
              <a:defRPr sz="6914"/>
            </a:lvl7pPr>
            <a:lvl8pPr marL="10771958" indent="0">
              <a:buNone/>
              <a:defRPr sz="6914"/>
            </a:lvl8pPr>
            <a:lvl9pPr marL="12310803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8853" indent="0">
              <a:buNone/>
              <a:defRPr sz="4164"/>
            </a:lvl2pPr>
            <a:lvl3pPr marL="3077706" indent="0">
              <a:buNone/>
              <a:defRPr sz="3333"/>
            </a:lvl3pPr>
            <a:lvl4pPr marL="4616551" indent="0">
              <a:buNone/>
              <a:defRPr sz="3166"/>
            </a:lvl4pPr>
            <a:lvl5pPr marL="6155401" indent="0">
              <a:buNone/>
              <a:defRPr sz="3166"/>
            </a:lvl5pPr>
            <a:lvl6pPr marL="7694257" indent="0">
              <a:buNone/>
              <a:defRPr sz="3166"/>
            </a:lvl6pPr>
            <a:lvl7pPr marL="9233098" indent="0">
              <a:buNone/>
              <a:defRPr sz="3166"/>
            </a:lvl7pPr>
            <a:lvl8pPr marL="10771958" indent="0">
              <a:buNone/>
              <a:defRPr sz="3166"/>
            </a:lvl8pPr>
            <a:lvl9pPr marL="1231080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352345"/>
      </p:ext>
    </p:extLst>
  </p:cSld>
  <p:clrMapOvr>
    <a:masterClrMapping/>
  </p:clrMapOvr>
  <p:transition/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351197"/>
      </p:ext>
    </p:extLst>
  </p:cSld>
  <p:clrMapOvr>
    <a:masterClrMapping/>
  </p:clrMapOvr>
  <p:transition/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80232"/>
      </p:ext>
    </p:extLst>
  </p:cSld>
  <p:clrMapOvr>
    <a:masterClrMapping/>
  </p:clrMapOvr>
  <p:transition/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783" tIns="153820" rIns="307783" bIns="15382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783" tIns="153820" rIns="307783" bIns="15382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783" tIns="153820" rIns="307783" bIns="15382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388" tIns="184608" rIns="369388" bIns="184608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654082"/>
      </p:ext>
    </p:extLst>
  </p:cSld>
  <p:clrMapOvr>
    <a:masterClrMapping/>
  </p:clrMapOvr>
  <p:transition/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377819"/>
      </p:ext>
    </p:extLst>
  </p:cSld>
  <p:clrMapOvr>
    <a:masterClrMapping/>
  </p:clrMapOvr>
  <p:transition/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049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8496" indent="0">
              <a:buNone/>
              <a:defRPr sz="6082"/>
            </a:lvl2pPr>
            <a:lvl3pPr marL="3076986" indent="0">
              <a:buNone/>
              <a:defRPr sz="5249"/>
            </a:lvl3pPr>
            <a:lvl4pPr marL="4615478" indent="0">
              <a:buNone/>
              <a:defRPr sz="4833"/>
            </a:lvl4pPr>
            <a:lvl5pPr marL="6153963" indent="0">
              <a:buNone/>
              <a:defRPr sz="4833"/>
            </a:lvl5pPr>
            <a:lvl6pPr marL="7692460" indent="0">
              <a:buNone/>
              <a:defRPr sz="4833"/>
            </a:lvl6pPr>
            <a:lvl7pPr marL="9230946" indent="0">
              <a:buNone/>
              <a:defRPr sz="4833"/>
            </a:lvl7pPr>
            <a:lvl8pPr marL="10769446" indent="0">
              <a:buNone/>
              <a:defRPr sz="4833"/>
            </a:lvl8pPr>
            <a:lvl9pPr marL="12307933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733932"/>
      </p:ext>
    </p:extLst>
  </p:cSld>
  <p:clrMapOvr>
    <a:masterClrMapping/>
  </p:clrMapOvr>
  <p:transition/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774288"/>
      </p:ext>
    </p:extLst>
  </p:cSld>
  <p:clrMapOvr>
    <a:masterClrMapping/>
  </p:clrMapOvr>
  <p:transition/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8496" indent="0">
              <a:buNone/>
              <a:defRPr sz="6914" b="1"/>
            </a:lvl2pPr>
            <a:lvl3pPr marL="3076986" indent="0">
              <a:buNone/>
              <a:defRPr sz="6082" b="1"/>
            </a:lvl3pPr>
            <a:lvl4pPr marL="4615478" indent="0">
              <a:buNone/>
              <a:defRPr sz="5249" b="1"/>
            </a:lvl4pPr>
            <a:lvl5pPr marL="6153963" indent="0">
              <a:buNone/>
              <a:defRPr sz="5249" b="1"/>
            </a:lvl5pPr>
            <a:lvl6pPr marL="7692460" indent="0">
              <a:buNone/>
              <a:defRPr sz="5249" b="1"/>
            </a:lvl6pPr>
            <a:lvl7pPr marL="9230946" indent="0">
              <a:buNone/>
              <a:defRPr sz="5249" b="1"/>
            </a:lvl7pPr>
            <a:lvl8pPr marL="10769446" indent="0">
              <a:buNone/>
              <a:defRPr sz="5249" b="1"/>
            </a:lvl8pPr>
            <a:lvl9pPr marL="1230793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2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8496" indent="0">
              <a:buNone/>
              <a:defRPr sz="6914" b="1"/>
            </a:lvl2pPr>
            <a:lvl3pPr marL="3076986" indent="0">
              <a:buNone/>
              <a:defRPr sz="6082" b="1"/>
            </a:lvl3pPr>
            <a:lvl4pPr marL="4615478" indent="0">
              <a:buNone/>
              <a:defRPr sz="5249" b="1"/>
            </a:lvl4pPr>
            <a:lvl5pPr marL="6153963" indent="0">
              <a:buNone/>
              <a:defRPr sz="5249" b="1"/>
            </a:lvl5pPr>
            <a:lvl6pPr marL="7692460" indent="0">
              <a:buNone/>
              <a:defRPr sz="5249" b="1"/>
            </a:lvl6pPr>
            <a:lvl7pPr marL="9230946" indent="0">
              <a:buNone/>
              <a:defRPr sz="5249" b="1"/>
            </a:lvl7pPr>
            <a:lvl8pPr marL="10769446" indent="0">
              <a:buNone/>
              <a:defRPr sz="5249" b="1"/>
            </a:lvl8pPr>
            <a:lvl9pPr marL="1230793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2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81783"/>
      </p:ext>
    </p:extLst>
  </p:cSld>
  <p:clrMapOvr>
    <a:masterClrMapping/>
  </p:clrMapOvr>
  <p:transition/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266460"/>
      </p:ext>
    </p:extLst>
  </p:cSld>
  <p:clrMapOvr>
    <a:masterClrMapping/>
  </p:clrMapOvr>
  <p:transition/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76880"/>
      </p:ext>
    </p:extLst>
  </p:cSld>
  <p:clrMapOvr>
    <a:masterClrMapping/>
  </p:clrMapOvr>
  <p:transition/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0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01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0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8496" indent="0">
              <a:buNone/>
              <a:defRPr sz="4164"/>
            </a:lvl2pPr>
            <a:lvl3pPr marL="3076986" indent="0">
              <a:buNone/>
              <a:defRPr sz="3333"/>
            </a:lvl3pPr>
            <a:lvl4pPr marL="4615478" indent="0">
              <a:buNone/>
              <a:defRPr sz="3166"/>
            </a:lvl4pPr>
            <a:lvl5pPr marL="6153963" indent="0">
              <a:buNone/>
              <a:defRPr sz="3166"/>
            </a:lvl5pPr>
            <a:lvl6pPr marL="7692460" indent="0">
              <a:buNone/>
              <a:defRPr sz="3166"/>
            </a:lvl6pPr>
            <a:lvl7pPr marL="9230946" indent="0">
              <a:buNone/>
              <a:defRPr sz="3166"/>
            </a:lvl7pPr>
            <a:lvl8pPr marL="10769446" indent="0">
              <a:buNone/>
              <a:defRPr sz="3166"/>
            </a:lvl8pPr>
            <a:lvl9pPr marL="1230793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264628"/>
      </p:ext>
    </p:extLst>
  </p:cSld>
  <p:clrMapOvr>
    <a:masterClrMapping/>
  </p:clrMapOvr>
  <p:transition/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8496" indent="0">
              <a:buNone/>
              <a:defRPr sz="9413"/>
            </a:lvl2pPr>
            <a:lvl3pPr marL="3076986" indent="0">
              <a:buNone/>
              <a:defRPr sz="8332"/>
            </a:lvl3pPr>
            <a:lvl4pPr marL="4615478" indent="0">
              <a:buNone/>
              <a:defRPr sz="6914"/>
            </a:lvl4pPr>
            <a:lvl5pPr marL="6153963" indent="0">
              <a:buNone/>
              <a:defRPr sz="6914"/>
            </a:lvl5pPr>
            <a:lvl6pPr marL="7692460" indent="0">
              <a:buNone/>
              <a:defRPr sz="6914"/>
            </a:lvl6pPr>
            <a:lvl7pPr marL="9230946" indent="0">
              <a:buNone/>
              <a:defRPr sz="6914"/>
            </a:lvl7pPr>
            <a:lvl8pPr marL="10769446" indent="0">
              <a:buNone/>
              <a:defRPr sz="6914"/>
            </a:lvl8pPr>
            <a:lvl9pPr marL="12307933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8496" indent="0">
              <a:buNone/>
              <a:defRPr sz="4164"/>
            </a:lvl2pPr>
            <a:lvl3pPr marL="3076986" indent="0">
              <a:buNone/>
              <a:defRPr sz="3333"/>
            </a:lvl3pPr>
            <a:lvl4pPr marL="4615478" indent="0">
              <a:buNone/>
              <a:defRPr sz="3166"/>
            </a:lvl4pPr>
            <a:lvl5pPr marL="6153963" indent="0">
              <a:buNone/>
              <a:defRPr sz="3166"/>
            </a:lvl5pPr>
            <a:lvl6pPr marL="7692460" indent="0">
              <a:buNone/>
              <a:defRPr sz="3166"/>
            </a:lvl6pPr>
            <a:lvl7pPr marL="9230946" indent="0">
              <a:buNone/>
              <a:defRPr sz="3166"/>
            </a:lvl7pPr>
            <a:lvl8pPr marL="10769446" indent="0">
              <a:buNone/>
              <a:defRPr sz="3166"/>
            </a:lvl8pPr>
            <a:lvl9pPr marL="1230793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445620"/>
      </p:ext>
    </p:extLst>
  </p:cSld>
  <p:clrMapOvr>
    <a:masterClrMapping/>
  </p:clrMapOvr>
  <p:transition/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78867"/>
      </p:ext>
    </p:extLst>
  </p:cSld>
  <p:clrMapOvr>
    <a:masterClrMapping/>
  </p:clrMapOvr>
  <p:transition/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348075"/>
      </p:ext>
    </p:extLst>
  </p:cSld>
  <p:clrMapOvr>
    <a:masterClrMapping/>
  </p:clrMapOvr>
  <p:transition/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709" tIns="153782" rIns="307709" bIns="153782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709" tIns="153782" rIns="307709" bIns="15378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709" tIns="153782" rIns="307709" bIns="15378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300" tIns="184563" rIns="369300" bIns="184563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338959"/>
      </p:ext>
    </p:extLst>
  </p:cSld>
  <p:clrMapOvr>
    <a:masterClrMapping/>
  </p:clrMapOvr>
  <p:transition/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476796"/>
      </p:ext>
    </p:extLst>
  </p:cSld>
  <p:clrMapOvr>
    <a:masterClrMapping/>
  </p:clrMapOvr>
  <p:transition/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067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8141" indent="0">
              <a:buNone/>
              <a:defRPr sz="6082"/>
            </a:lvl2pPr>
            <a:lvl3pPr marL="3076270" indent="0">
              <a:buNone/>
              <a:defRPr sz="5249"/>
            </a:lvl3pPr>
            <a:lvl4pPr marL="4614399" indent="0">
              <a:buNone/>
              <a:defRPr sz="4833"/>
            </a:lvl4pPr>
            <a:lvl5pPr marL="6152529" indent="0">
              <a:buNone/>
              <a:defRPr sz="4833"/>
            </a:lvl5pPr>
            <a:lvl6pPr marL="7690670" indent="0">
              <a:buNone/>
              <a:defRPr sz="4833"/>
            </a:lvl6pPr>
            <a:lvl7pPr marL="9228795" indent="0">
              <a:buNone/>
              <a:defRPr sz="4833"/>
            </a:lvl7pPr>
            <a:lvl8pPr marL="10766931" indent="0">
              <a:buNone/>
              <a:defRPr sz="4833"/>
            </a:lvl8pPr>
            <a:lvl9pPr marL="12305066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599667"/>
      </p:ext>
    </p:extLst>
  </p:cSld>
  <p:clrMapOvr>
    <a:masterClrMapping/>
  </p:clrMapOvr>
  <p:transition/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330122"/>
      </p:ext>
    </p:extLst>
  </p:cSld>
  <p:clrMapOvr>
    <a:masterClrMapping/>
  </p:clrMapOvr>
  <p:transition/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8141" indent="0">
              <a:buNone/>
              <a:defRPr sz="6914" b="1"/>
            </a:lvl2pPr>
            <a:lvl3pPr marL="3076270" indent="0">
              <a:buNone/>
              <a:defRPr sz="6082" b="1"/>
            </a:lvl3pPr>
            <a:lvl4pPr marL="4614399" indent="0">
              <a:buNone/>
              <a:defRPr sz="5249" b="1"/>
            </a:lvl4pPr>
            <a:lvl5pPr marL="6152529" indent="0">
              <a:buNone/>
              <a:defRPr sz="5249" b="1"/>
            </a:lvl5pPr>
            <a:lvl6pPr marL="7690670" indent="0">
              <a:buNone/>
              <a:defRPr sz="5249" b="1"/>
            </a:lvl6pPr>
            <a:lvl7pPr marL="9228795" indent="0">
              <a:buNone/>
              <a:defRPr sz="5249" b="1"/>
            </a:lvl7pPr>
            <a:lvl8pPr marL="10766931" indent="0">
              <a:buNone/>
              <a:defRPr sz="5249" b="1"/>
            </a:lvl8pPr>
            <a:lvl9pPr marL="1230506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3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8141" indent="0">
              <a:buNone/>
              <a:defRPr sz="6914" b="1"/>
            </a:lvl2pPr>
            <a:lvl3pPr marL="3076270" indent="0">
              <a:buNone/>
              <a:defRPr sz="6082" b="1"/>
            </a:lvl3pPr>
            <a:lvl4pPr marL="4614399" indent="0">
              <a:buNone/>
              <a:defRPr sz="5249" b="1"/>
            </a:lvl4pPr>
            <a:lvl5pPr marL="6152529" indent="0">
              <a:buNone/>
              <a:defRPr sz="5249" b="1"/>
            </a:lvl5pPr>
            <a:lvl6pPr marL="7690670" indent="0">
              <a:buNone/>
              <a:defRPr sz="5249" b="1"/>
            </a:lvl6pPr>
            <a:lvl7pPr marL="9228795" indent="0">
              <a:buNone/>
              <a:defRPr sz="5249" b="1"/>
            </a:lvl7pPr>
            <a:lvl8pPr marL="10766931" indent="0">
              <a:buNone/>
              <a:defRPr sz="5249" b="1"/>
            </a:lvl8pPr>
            <a:lvl9pPr marL="1230506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3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561578"/>
      </p:ext>
    </p:extLst>
  </p:cSld>
  <p:clrMapOvr>
    <a:masterClrMapping/>
  </p:clrMapOvr>
  <p:transition/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507598"/>
      </p:ext>
    </p:extLst>
  </p:cSld>
  <p:clrMapOvr>
    <a:masterClrMapping/>
  </p:clrMapOvr>
  <p:transition/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195800"/>
      </p:ext>
    </p:extLst>
  </p:cSld>
  <p:clrMapOvr>
    <a:masterClrMapping/>
  </p:clrMapOvr>
  <p:transition/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4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21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4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8141" indent="0">
              <a:buNone/>
              <a:defRPr sz="4164"/>
            </a:lvl2pPr>
            <a:lvl3pPr marL="3076270" indent="0">
              <a:buNone/>
              <a:defRPr sz="3333"/>
            </a:lvl3pPr>
            <a:lvl4pPr marL="4614399" indent="0">
              <a:buNone/>
              <a:defRPr sz="3166"/>
            </a:lvl4pPr>
            <a:lvl5pPr marL="6152529" indent="0">
              <a:buNone/>
              <a:defRPr sz="3166"/>
            </a:lvl5pPr>
            <a:lvl6pPr marL="7690670" indent="0">
              <a:buNone/>
              <a:defRPr sz="3166"/>
            </a:lvl6pPr>
            <a:lvl7pPr marL="9228795" indent="0">
              <a:buNone/>
              <a:defRPr sz="3166"/>
            </a:lvl7pPr>
            <a:lvl8pPr marL="10766931" indent="0">
              <a:buNone/>
              <a:defRPr sz="3166"/>
            </a:lvl8pPr>
            <a:lvl9pPr marL="1230506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420482"/>
      </p:ext>
    </p:extLst>
  </p:cSld>
  <p:clrMapOvr>
    <a:masterClrMapping/>
  </p:clrMapOvr>
  <p:transition/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8141" indent="0">
              <a:buNone/>
              <a:defRPr sz="9413"/>
            </a:lvl2pPr>
            <a:lvl3pPr marL="3076270" indent="0">
              <a:buNone/>
              <a:defRPr sz="8332"/>
            </a:lvl3pPr>
            <a:lvl4pPr marL="4614399" indent="0">
              <a:buNone/>
              <a:defRPr sz="6914"/>
            </a:lvl4pPr>
            <a:lvl5pPr marL="6152529" indent="0">
              <a:buNone/>
              <a:defRPr sz="6914"/>
            </a:lvl5pPr>
            <a:lvl6pPr marL="7690670" indent="0">
              <a:buNone/>
              <a:defRPr sz="6914"/>
            </a:lvl6pPr>
            <a:lvl7pPr marL="9228795" indent="0">
              <a:buNone/>
              <a:defRPr sz="6914"/>
            </a:lvl7pPr>
            <a:lvl8pPr marL="10766931" indent="0">
              <a:buNone/>
              <a:defRPr sz="6914"/>
            </a:lvl8pPr>
            <a:lvl9pPr marL="12305066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8141" indent="0">
              <a:buNone/>
              <a:defRPr sz="4164"/>
            </a:lvl2pPr>
            <a:lvl3pPr marL="3076270" indent="0">
              <a:buNone/>
              <a:defRPr sz="3333"/>
            </a:lvl3pPr>
            <a:lvl4pPr marL="4614399" indent="0">
              <a:buNone/>
              <a:defRPr sz="3166"/>
            </a:lvl4pPr>
            <a:lvl5pPr marL="6152529" indent="0">
              <a:buNone/>
              <a:defRPr sz="3166"/>
            </a:lvl5pPr>
            <a:lvl6pPr marL="7690670" indent="0">
              <a:buNone/>
              <a:defRPr sz="3166"/>
            </a:lvl6pPr>
            <a:lvl7pPr marL="9228795" indent="0">
              <a:buNone/>
              <a:defRPr sz="3166"/>
            </a:lvl7pPr>
            <a:lvl8pPr marL="10766931" indent="0">
              <a:buNone/>
              <a:defRPr sz="3166"/>
            </a:lvl8pPr>
            <a:lvl9pPr marL="1230506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939692"/>
      </p:ext>
    </p:extLst>
  </p:cSld>
  <p:clrMapOvr>
    <a:masterClrMapping/>
  </p:clrMapOvr>
  <p:transition/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108268"/>
      </p:ext>
    </p:extLst>
  </p:cSld>
  <p:clrMapOvr>
    <a:masterClrMapping/>
  </p:clrMapOvr>
  <p:transition/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367827"/>
      </p:ext>
    </p:extLst>
  </p:cSld>
  <p:clrMapOvr>
    <a:masterClrMapping/>
  </p:clrMapOvr>
  <p:transition/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 noChangeArrowheads="1"/>
          </p:cNvSpPr>
          <p:nvPr userDrawn="1"/>
        </p:nvSpPr>
        <p:spPr bwMode="auto">
          <a:xfrm>
            <a:off x="1440187" y="5899964"/>
            <a:ext cx="25923241" cy="4799964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07638" tIns="153745" rIns="307638" bIns="153745"/>
          <a:lstStyle/>
          <a:p>
            <a:pPr defTabSz="1537781" fontAlgn="base">
              <a:spcBef>
                <a:spcPct val="0"/>
              </a:spcBef>
              <a:spcAft>
                <a:spcPct val="0"/>
              </a:spcAft>
            </a:pPr>
            <a:endParaRPr lang="en-US" sz="6082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reeform 7"/>
          <p:cNvSpPr>
            <a:spLocks noChangeArrowheads="1"/>
          </p:cNvSpPr>
          <p:nvPr userDrawn="1"/>
        </p:nvSpPr>
        <p:spPr bwMode="auto">
          <a:xfrm flipH="1" flipV="1">
            <a:off x="1385183" y="10658265"/>
            <a:ext cx="25923241" cy="4799964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07638" tIns="153745" rIns="307638" bIns="153745"/>
          <a:lstStyle/>
          <a:p>
            <a:pPr defTabSz="1537781" fontAlgn="base">
              <a:spcBef>
                <a:spcPct val="0"/>
              </a:spcBef>
              <a:spcAft>
                <a:spcPct val="0"/>
              </a:spcAft>
            </a:pPr>
            <a:endParaRPr lang="en-US" sz="6082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6841636"/>
            <a:ext cx="24483061" cy="7716611"/>
          </a:xfrm>
        </p:spPr>
        <p:txBody>
          <a:bodyPr/>
          <a:lstStyle>
            <a:lvl1pPr>
              <a:defRPr>
                <a:solidFill>
                  <a:srgbClr val="008000"/>
                </a:solidFill>
                <a:latin typeface="Times"/>
                <a:cs typeface="Times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17901138"/>
            <a:ext cx="20162521" cy="116995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15377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75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13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510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6888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266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64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02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065CC-5CB7-1643-AA5A-DAE2BF11A349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3610354"/>
      </p:ext>
    </p:extLst>
  </p:cSld>
  <p:clrMapOvr>
    <a:masterClrMapping/>
  </p:clrMapOvr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1440187" y="6825866"/>
            <a:ext cx="25923241" cy="8331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8000"/>
                </a:solidFill>
                <a:latin typeface="Times"/>
                <a:cs typeface="Times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7" y="7441655"/>
            <a:ext cx="25923241" cy="24716487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39C16-5B41-F042-929B-C66C497D1AE4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1973289"/>
      </p:ext>
    </p:extLst>
  </p:cSld>
  <p:clrMapOvr>
    <a:masterClrMapping/>
  </p:clrMapOvr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081"/>
            <a:ext cx="24483061" cy="7149947"/>
          </a:xfrm>
        </p:spPr>
        <p:txBody>
          <a:bodyPr anchor="t"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1pPr>
            <a:lvl2pPr marL="1537781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7555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13324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5109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688874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26645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764421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302194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060B9-6451-1E41-8E8F-56AD61D4849C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1602897"/>
      </p:ext>
    </p:extLst>
  </p:cSld>
  <p:clrMapOvr>
    <a:masterClrMapping/>
  </p:clrMapOvr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F6C15-E818-6441-A5C6-104874361467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5027967"/>
      </p:ext>
    </p:extLst>
  </p:cSld>
  <p:clrMapOvr>
    <a:masterClrMapping/>
  </p:clrMapOvr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7781" indent="0">
              <a:buNone/>
              <a:defRPr sz="6914" b="1"/>
            </a:lvl2pPr>
            <a:lvl3pPr marL="3075552" indent="0">
              <a:buNone/>
              <a:defRPr sz="6082" b="1"/>
            </a:lvl3pPr>
            <a:lvl4pPr marL="4613324" indent="0">
              <a:buNone/>
              <a:defRPr sz="5249" b="1"/>
            </a:lvl4pPr>
            <a:lvl5pPr marL="6151096" indent="0">
              <a:buNone/>
              <a:defRPr sz="5249" b="1"/>
            </a:lvl5pPr>
            <a:lvl6pPr marL="7688874" indent="0">
              <a:buNone/>
              <a:defRPr sz="5249" b="1"/>
            </a:lvl6pPr>
            <a:lvl7pPr marL="9226645" indent="0">
              <a:buNone/>
              <a:defRPr sz="5249" b="1"/>
            </a:lvl7pPr>
            <a:lvl8pPr marL="10764421" indent="0">
              <a:buNone/>
              <a:defRPr sz="5249" b="1"/>
            </a:lvl8pPr>
            <a:lvl9pPr marL="1230219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3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7781" indent="0">
              <a:buNone/>
              <a:defRPr sz="6914" b="1"/>
            </a:lvl2pPr>
            <a:lvl3pPr marL="3075552" indent="0">
              <a:buNone/>
              <a:defRPr sz="6082" b="1"/>
            </a:lvl3pPr>
            <a:lvl4pPr marL="4613324" indent="0">
              <a:buNone/>
              <a:defRPr sz="5249" b="1"/>
            </a:lvl4pPr>
            <a:lvl5pPr marL="6151096" indent="0">
              <a:buNone/>
              <a:defRPr sz="5249" b="1"/>
            </a:lvl5pPr>
            <a:lvl6pPr marL="7688874" indent="0">
              <a:buNone/>
              <a:defRPr sz="5249" b="1"/>
            </a:lvl6pPr>
            <a:lvl7pPr marL="9226645" indent="0">
              <a:buNone/>
              <a:defRPr sz="5249" b="1"/>
            </a:lvl7pPr>
            <a:lvl8pPr marL="10764421" indent="0">
              <a:buNone/>
              <a:defRPr sz="5249" b="1"/>
            </a:lvl8pPr>
            <a:lvl9pPr marL="1230219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3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019FE-EFC2-8A4B-888F-BF3C8C82B2FB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135417"/>
      </p:ext>
    </p:extLst>
  </p:cSld>
  <p:clrMapOvr>
    <a:masterClrMapping/>
  </p:clrMapOvr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EEBF2-AC42-FE4E-A86B-4688B4B613F9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0750626"/>
      </p:ext>
    </p:extLst>
  </p:cSld>
  <p:clrMapOvr>
    <a:masterClrMapping/>
  </p:clrMapOvr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E6B6E-057C-AD41-8B5B-C9D2BFE96164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1365577"/>
      </p:ext>
    </p:extLst>
  </p:cSld>
  <p:clrMapOvr>
    <a:masterClrMapping/>
  </p:clrMapOvr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33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7781" indent="0">
              <a:buNone/>
              <a:defRPr sz="4164"/>
            </a:lvl2pPr>
            <a:lvl3pPr marL="3075552" indent="0">
              <a:buNone/>
              <a:defRPr sz="3333"/>
            </a:lvl3pPr>
            <a:lvl4pPr marL="4613324" indent="0">
              <a:buNone/>
              <a:defRPr sz="3166"/>
            </a:lvl4pPr>
            <a:lvl5pPr marL="6151096" indent="0">
              <a:buNone/>
              <a:defRPr sz="3166"/>
            </a:lvl5pPr>
            <a:lvl6pPr marL="7688874" indent="0">
              <a:buNone/>
              <a:defRPr sz="3166"/>
            </a:lvl6pPr>
            <a:lvl7pPr marL="9226645" indent="0">
              <a:buNone/>
              <a:defRPr sz="3166"/>
            </a:lvl7pPr>
            <a:lvl8pPr marL="10764421" indent="0">
              <a:buNone/>
              <a:defRPr sz="3166"/>
            </a:lvl8pPr>
            <a:lvl9pPr marL="1230219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42CE9-9032-A644-9D70-9ED653CFEA7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5902681"/>
      </p:ext>
    </p:extLst>
  </p:cSld>
  <p:clrMapOvr>
    <a:masterClrMapping/>
  </p:clrMapOvr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 rtlCol="0">
            <a:normAutofit/>
          </a:bodyPr>
          <a:lstStyle>
            <a:lvl1pPr marL="0" indent="0">
              <a:buNone/>
              <a:defRPr sz="10832"/>
            </a:lvl1pPr>
            <a:lvl2pPr marL="1537781" indent="0">
              <a:buNone/>
              <a:defRPr sz="9413"/>
            </a:lvl2pPr>
            <a:lvl3pPr marL="3075552" indent="0">
              <a:buNone/>
              <a:defRPr sz="8332"/>
            </a:lvl3pPr>
            <a:lvl4pPr marL="4613324" indent="0">
              <a:buNone/>
              <a:defRPr sz="6914"/>
            </a:lvl4pPr>
            <a:lvl5pPr marL="6151096" indent="0">
              <a:buNone/>
              <a:defRPr sz="6914"/>
            </a:lvl5pPr>
            <a:lvl6pPr marL="7688874" indent="0">
              <a:buNone/>
              <a:defRPr sz="6914"/>
            </a:lvl6pPr>
            <a:lvl7pPr marL="9226645" indent="0">
              <a:buNone/>
              <a:defRPr sz="6914"/>
            </a:lvl7pPr>
            <a:lvl8pPr marL="10764421" indent="0">
              <a:buNone/>
              <a:defRPr sz="6914"/>
            </a:lvl8pPr>
            <a:lvl9pPr marL="12302194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7781" indent="0">
              <a:buNone/>
              <a:defRPr sz="4164"/>
            </a:lvl2pPr>
            <a:lvl3pPr marL="3075552" indent="0">
              <a:buNone/>
              <a:defRPr sz="3333"/>
            </a:lvl3pPr>
            <a:lvl4pPr marL="4613324" indent="0">
              <a:buNone/>
              <a:defRPr sz="3166"/>
            </a:lvl4pPr>
            <a:lvl5pPr marL="6151096" indent="0">
              <a:buNone/>
              <a:defRPr sz="3166"/>
            </a:lvl5pPr>
            <a:lvl6pPr marL="7688874" indent="0">
              <a:buNone/>
              <a:defRPr sz="3166"/>
            </a:lvl6pPr>
            <a:lvl7pPr marL="9226645" indent="0">
              <a:buNone/>
              <a:defRPr sz="3166"/>
            </a:lvl7pPr>
            <a:lvl8pPr marL="10764421" indent="0">
              <a:buNone/>
              <a:defRPr sz="3166"/>
            </a:lvl8pPr>
            <a:lvl9pPr marL="1230219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A3978-025E-4D4E-AEA2-D46532F764DB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3708633"/>
      </p:ext>
    </p:extLst>
  </p:cSld>
  <p:clrMapOvr>
    <a:masterClrMapping/>
  </p:clrMapOvr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15FA89-537B-E34B-8F83-419EAC19CA4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7267572"/>
      </p:ext>
    </p:extLst>
  </p:cSld>
  <p:clrMapOvr>
    <a:masterClrMapping/>
  </p:clrMapOvr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575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575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69826-498D-0D4E-B6FD-7530EF0F8133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5886744"/>
      </p:ext>
    </p:extLst>
  </p:cSld>
  <p:clrMapOvr>
    <a:masterClrMapping/>
  </p:clrMapOvr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568" tIns="153711" rIns="307568" bIns="15371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568" tIns="153711" rIns="307568" bIns="15371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568" tIns="153711" rIns="307568" bIns="15371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130" tIns="184478" rIns="369130" bIns="184478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972025"/>
      </p:ext>
    </p:extLst>
  </p:cSld>
  <p:clrMapOvr>
    <a:masterClrMapping/>
  </p:clrMapOvr>
  <p:transition/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616132"/>
      </p:ext>
    </p:extLst>
  </p:cSld>
  <p:clrMapOvr>
    <a:masterClrMapping/>
  </p:clrMapOvr>
  <p:transition/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09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7425" indent="0">
              <a:buNone/>
              <a:defRPr sz="6082"/>
            </a:lvl2pPr>
            <a:lvl3pPr marL="3074830" indent="0">
              <a:buNone/>
              <a:defRPr sz="5249"/>
            </a:lvl3pPr>
            <a:lvl4pPr marL="4612250" indent="0">
              <a:buNone/>
              <a:defRPr sz="4833"/>
            </a:lvl4pPr>
            <a:lvl5pPr marL="6149665" indent="0">
              <a:buNone/>
              <a:defRPr sz="4833"/>
            </a:lvl5pPr>
            <a:lvl6pPr marL="7687077" indent="0">
              <a:buNone/>
              <a:defRPr sz="4833"/>
            </a:lvl6pPr>
            <a:lvl7pPr marL="9224491" indent="0">
              <a:buNone/>
              <a:defRPr sz="4833"/>
            </a:lvl7pPr>
            <a:lvl8pPr marL="10761911" indent="0">
              <a:buNone/>
              <a:defRPr sz="4833"/>
            </a:lvl8pPr>
            <a:lvl9pPr marL="12299329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073729"/>
      </p:ext>
    </p:extLst>
  </p:cSld>
  <p:clrMapOvr>
    <a:masterClrMapping/>
  </p:clrMapOvr>
  <p:transition/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661412"/>
      </p:ext>
    </p:extLst>
  </p:cSld>
  <p:clrMapOvr>
    <a:masterClrMapping/>
  </p:clrMapOvr>
  <p:transition/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7425" indent="0">
              <a:buNone/>
              <a:defRPr sz="6914" b="1"/>
            </a:lvl2pPr>
            <a:lvl3pPr marL="3074830" indent="0">
              <a:buNone/>
              <a:defRPr sz="6082" b="1"/>
            </a:lvl3pPr>
            <a:lvl4pPr marL="4612250" indent="0">
              <a:buNone/>
              <a:defRPr sz="5249" b="1"/>
            </a:lvl4pPr>
            <a:lvl5pPr marL="6149665" indent="0">
              <a:buNone/>
              <a:defRPr sz="5249" b="1"/>
            </a:lvl5pPr>
            <a:lvl6pPr marL="7687077" indent="0">
              <a:buNone/>
              <a:defRPr sz="5249" b="1"/>
            </a:lvl6pPr>
            <a:lvl7pPr marL="9224491" indent="0">
              <a:buNone/>
              <a:defRPr sz="5249" b="1"/>
            </a:lvl7pPr>
            <a:lvl8pPr marL="10761911" indent="0">
              <a:buNone/>
              <a:defRPr sz="5249" b="1"/>
            </a:lvl8pPr>
            <a:lvl9pPr marL="1229932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4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7425" indent="0">
              <a:buNone/>
              <a:defRPr sz="6914" b="1"/>
            </a:lvl2pPr>
            <a:lvl3pPr marL="3074830" indent="0">
              <a:buNone/>
              <a:defRPr sz="6082" b="1"/>
            </a:lvl3pPr>
            <a:lvl4pPr marL="4612250" indent="0">
              <a:buNone/>
              <a:defRPr sz="5249" b="1"/>
            </a:lvl4pPr>
            <a:lvl5pPr marL="6149665" indent="0">
              <a:buNone/>
              <a:defRPr sz="5249" b="1"/>
            </a:lvl5pPr>
            <a:lvl6pPr marL="7687077" indent="0">
              <a:buNone/>
              <a:defRPr sz="5249" b="1"/>
            </a:lvl6pPr>
            <a:lvl7pPr marL="9224491" indent="0">
              <a:buNone/>
              <a:defRPr sz="5249" b="1"/>
            </a:lvl7pPr>
            <a:lvl8pPr marL="10761911" indent="0">
              <a:buNone/>
              <a:defRPr sz="5249" b="1"/>
            </a:lvl8pPr>
            <a:lvl9pPr marL="1229932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4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947442"/>
      </p:ext>
    </p:extLst>
  </p:cSld>
  <p:clrMapOvr>
    <a:masterClrMapping/>
  </p:clrMapOvr>
  <p:transition/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490009"/>
      </p:ext>
    </p:extLst>
  </p:cSld>
  <p:clrMapOvr>
    <a:masterClrMapping/>
  </p:clrMapOvr>
  <p:transition/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953903"/>
      </p:ext>
    </p:extLst>
  </p:cSld>
  <p:clrMapOvr>
    <a:masterClrMapping/>
  </p:clrMapOvr>
  <p:transition/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49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7425" indent="0">
              <a:buNone/>
              <a:defRPr sz="4164"/>
            </a:lvl2pPr>
            <a:lvl3pPr marL="3074830" indent="0">
              <a:buNone/>
              <a:defRPr sz="3333"/>
            </a:lvl3pPr>
            <a:lvl4pPr marL="4612250" indent="0">
              <a:buNone/>
              <a:defRPr sz="3166"/>
            </a:lvl4pPr>
            <a:lvl5pPr marL="6149665" indent="0">
              <a:buNone/>
              <a:defRPr sz="3166"/>
            </a:lvl5pPr>
            <a:lvl6pPr marL="7687077" indent="0">
              <a:buNone/>
              <a:defRPr sz="3166"/>
            </a:lvl6pPr>
            <a:lvl7pPr marL="9224491" indent="0">
              <a:buNone/>
              <a:defRPr sz="3166"/>
            </a:lvl7pPr>
            <a:lvl8pPr marL="10761911" indent="0">
              <a:buNone/>
              <a:defRPr sz="3166"/>
            </a:lvl8pPr>
            <a:lvl9pPr marL="1229932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228127"/>
      </p:ext>
    </p:extLst>
  </p:cSld>
  <p:clrMapOvr>
    <a:masterClrMapping/>
  </p:clrMapOvr>
  <p:transition/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7425" indent="0">
              <a:buNone/>
              <a:defRPr sz="9413"/>
            </a:lvl2pPr>
            <a:lvl3pPr marL="3074830" indent="0">
              <a:buNone/>
              <a:defRPr sz="8332"/>
            </a:lvl3pPr>
            <a:lvl4pPr marL="4612250" indent="0">
              <a:buNone/>
              <a:defRPr sz="6914"/>
            </a:lvl4pPr>
            <a:lvl5pPr marL="6149665" indent="0">
              <a:buNone/>
              <a:defRPr sz="6914"/>
            </a:lvl5pPr>
            <a:lvl6pPr marL="7687077" indent="0">
              <a:buNone/>
              <a:defRPr sz="6914"/>
            </a:lvl6pPr>
            <a:lvl7pPr marL="9224491" indent="0">
              <a:buNone/>
              <a:defRPr sz="6914"/>
            </a:lvl7pPr>
            <a:lvl8pPr marL="10761911" indent="0">
              <a:buNone/>
              <a:defRPr sz="6914"/>
            </a:lvl8pPr>
            <a:lvl9pPr marL="12299329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7425" indent="0">
              <a:buNone/>
              <a:defRPr sz="4164"/>
            </a:lvl2pPr>
            <a:lvl3pPr marL="3074830" indent="0">
              <a:buNone/>
              <a:defRPr sz="3333"/>
            </a:lvl3pPr>
            <a:lvl4pPr marL="4612250" indent="0">
              <a:buNone/>
              <a:defRPr sz="3166"/>
            </a:lvl4pPr>
            <a:lvl5pPr marL="6149665" indent="0">
              <a:buNone/>
              <a:defRPr sz="3166"/>
            </a:lvl5pPr>
            <a:lvl6pPr marL="7687077" indent="0">
              <a:buNone/>
              <a:defRPr sz="3166"/>
            </a:lvl6pPr>
            <a:lvl7pPr marL="9224491" indent="0">
              <a:buNone/>
              <a:defRPr sz="3166"/>
            </a:lvl7pPr>
            <a:lvl8pPr marL="10761911" indent="0">
              <a:buNone/>
              <a:defRPr sz="3166"/>
            </a:lvl8pPr>
            <a:lvl9pPr marL="1229932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947679"/>
      </p:ext>
    </p:extLst>
  </p:cSld>
  <p:clrMapOvr>
    <a:masterClrMapping/>
  </p:clrMapOvr>
  <p:transition/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363363"/>
      </p:ext>
    </p:extLst>
  </p:cSld>
  <p:clrMapOvr>
    <a:masterClrMapping/>
  </p:clrMapOvr>
  <p:transition/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330653"/>
      </p:ext>
    </p:extLst>
  </p:cSld>
  <p:clrMapOvr>
    <a:masterClrMapping/>
  </p:clrMapOvr>
  <p:transition/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196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37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74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111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482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6852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22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594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296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4763678"/>
      </p:ext>
    </p:extLst>
  </p:cSld>
  <p:clrMapOvr>
    <a:masterClrMapping/>
  </p:clrMapOvr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1195600"/>
      </p:ext>
    </p:extLst>
  </p:cSld>
  <p:clrMapOvr>
    <a:masterClrMapping/>
  </p:clrMapOvr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109"/>
            <a:ext cx="24483061" cy="7149947"/>
          </a:xfrm>
        </p:spPr>
        <p:txBody>
          <a:bodyPr anchor="t"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1pPr>
            <a:lvl2pPr marL="1537064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74110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11172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48229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685290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22339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759402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296457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8330415"/>
      </p:ext>
    </p:extLst>
  </p:cSld>
  <p:clrMapOvr>
    <a:masterClrMapping/>
  </p:clrMapOvr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1461896"/>
      </p:ext>
    </p:extLst>
  </p:cSld>
  <p:clrMapOvr>
    <a:masterClrMapping/>
  </p:clrMapOvr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7064" indent="0">
              <a:buNone/>
              <a:defRPr sz="6914" b="1"/>
            </a:lvl2pPr>
            <a:lvl3pPr marL="3074110" indent="0">
              <a:buNone/>
              <a:defRPr sz="6082" b="1"/>
            </a:lvl3pPr>
            <a:lvl4pPr marL="4611172" indent="0">
              <a:buNone/>
              <a:defRPr sz="5249" b="1"/>
            </a:lvl4pPr>
            <a:lvl5pPr marL="6148229" indent="0">
              <a:buNone/>
              <a:defRPr sz="5249" b="1"/>
            </a:lvl5pPr>
            <a:lvl6pPr marL="7685290" indent="0">
              <a:buNone/>
              <a:defRPr sz="5249" b="1"/>
            </a:lvl6pPr>
            <a:lvl7pPr marL="9222339" indent="0">
              <a:buNone/>
              <a:defRPr sz="5249" b="1"/>
            </a:lvl7pPr>
            <a:lvl8pPr marL="10759402" indent="0">
              <a:buNone/>
              <a:defRPr sz="5249" b="1"/>
            </a:lvl8pPr>
            <a:lvl9pPr marL="1229645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4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7064" indent="0">
              <a:buNone/>
              <a:defRPr sz="6914" b="1"/>
            </a:lvl2pPr>
            <a:lvl3pPr marL="3074110" indent="0">
              <a:buNone/>
              <a:defRPr sz="6082" b="1"/>
            </a:lvl3pPr>
            <a:lvl4pPr marL="4611172" indent="0">
              <a:buNone/>
              <a:defRPr sz="5249" b="1"/>
            </a:lvl4pPr>
            <a:lvl5pPr marL="6148229" indent="0">
              <a:buNone/>
              <a:defRPr sz="5249" b="1"/>
            </a:lvl5pPr>
            <a:lvl6pPr marL="7685290" indent="0">
              <a:buNone/>
              <a:defRPr sz="5249" b="1"/>
            </a:lvl6pPr>
            <a:lvl7pPr marL="9222339" indent="0">
              <a:buNone/>
              <a:defRPr sz="5249" b="1"/>
            </a:lvl7pPr>
            <a:lvl8pPr marL="10759402" indent="0">
              <a:buNone/>
              <a:defRPr sz="5249" b="1"/>
            </a:lvl8pPr>
            <a:lvl9pPr marL="1229645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4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8650311"/>
      </p:ext>
    </p:extLst>
  </p:cSld>
  <p:clrMapOvr>
    <a:masterClrMapping/>
  </p:clrMapOvr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1088104"/>
      </p:ext>
    </p:extLst>
  </p:cSld>
  <p:clrMapOvr>
    <a:masterClrMapping/>
  </p:clrMapOvr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7322560"/>
      </p:ext>
    </p:extLst>
  </p:cSld>
  <p:clrMapOvr>
    <a:masterClrMapping/>
  </p:clrMapOvr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7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65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7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7064" indent="0">
              <a:buNone/>
              <a:defRPr sz="4164"/>
            </a:lvl2pPr>
            <a:lvl3pPr marL="3074110" indent="0">
              <a:buNone/>
              <a:defRPr sz="3333"/>
            </a:lvl3pPr>
            <a:lvl4pPr marL="4611172" indent="0">
              <a:buNone/>
              <a:defRPr sz="3166"/>
            </a:lvl4pPr>
            <a:lvl5pPr marL="6148229" indent="0">
              <a:buNone/>
              <a:defRPr sz="3166"/>
            </a:lvl5pPr>
            <a:lvl6pPr marL="7685290" indent="0">
              <a:buNone/>
              <a:defRPr sz="3166"/>
            </a:lvl6pPr>
            <a:lvl7pPr marL="9222339" indent="0">
              <a:buNone/>
              <a:defRPr sz="3166"/>
            </a:lvl7pPr>
            <a:lvl8pPr marL="10759402" indent="0">
              <a:buNone/>
              <a:defRPr sz="3166"/>
            </a:lvl8pPr>
            <a:lvl9pPr marL="1229645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2074125"/>
      </p:ext>
    </p:extLst>
  </p:cSld>
  <p:clrMapOvr>
    <a:masterClrMapping/>
  </p:clrMapOvr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7064" indent="0">
              <a:buNone/>
              <a:defRPr sz="9413"/>
            </a:lvl2pPr>
            <a:lvl3pPr marL="3074110" indent="0">
              <a:buNone/>
              <a:defRPr sz="8332"/>
            </a:lvl3pPr>
            <a:lvl4pPr marL="4611172" indent="0">
              <a:buNone/>
              <a:defRPr sz="6914"/>
            </a:lvl4pPr>
            <a:lvl5pPr marL="6148229" indent="0">
              <a:buNone/>
              <a:defRPr sz="6914"/>
            </a:lvl5pPr>
            <a:lvl6pPr marL="7685290" indent="0">
              <a:buNone/>
              <a:defRPr sz="6914"/>
            </a:lvl6pPr>
            <a:lvl7pPr marL="9222339" indent="0">
              <a:buNone/>
              <a:defRPr sz="6914"/>
            </a:lvl7pPr>
            <a:lvl8pPr marL="10759402" indent="0">
              <a:buNone/>
              <a:defRPr sz="6914"/>
            </a:lvl8pPr>
            <a:lvl9pPr marL="12296457" indent="0">
              <a:buNone/>
              <a:defRPr sz="6914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7064" indent="0">
              <a:buNone/>
              <a:defRPr sz="4164"/>
            </a:lvl2pPr>
            <a:lvl3pPr marL="3074110" indent="0">
              <a:buNone/>
              <a:defRPr sz="3333"/>
            </a:lvl3pPr>
            <a:lvl4pPr marL="4611172" indent="0">
              <a:buNone/>
              <a:defRPr sz="3166"/>
            </a:lvl4pPr>
            <a:lvl5pPr marL="6148229" indent="0">
              <a:buNone/>
              <a:defRPr sz="3166"/>
            </a:lvl5pPr>
            <a:lvl6pPr marL="7685290" indent="0">
              <a:buNone/>
              <a:defRPr sz="3166"/>
            </a:lvl6pPr>
            <a:lvl7pPr marL="9222339" indent="0">
              <a:buNone/>
              <a:defRPr sz="3166"/>
            </a:lvl7pPr>
            <a:lvl8pPr marL="10759402" indent="0">
              <a:buNone/>
              <a:defRPr sz="3166"/>
            </a:lvl8pPr>
            <a:lvl9pPr marL="1229645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3631688"/>
      </p:ext>
    </p:extLst>
  </p:cSld>
  <p:clrMapOvr>
    <a:masterClrMapping/>
  </p:clrMapOvr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1157921"/>
      </p:ext>
    </p:extLst>
  </p:cSld>
  <p:clrMapOvr>
    <a:masterClrMapping/>
  </p:clrMapOvr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604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604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9727642"/>
      </p:ext>
    </p:extLst>
  </p:cSld>
  <p:clrMapOvr>
    <a:masterClrMapping/>
  </p:clrMapOvr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426" tIns="153642" rIns="307426" bIns="153642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426" tIns="153642" rIns="307426" bIns="15364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426" tIns="153642" rIns="307426" bIns="15364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960" tIns="184395" rIns="368960" bIns="18439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78928"/>
      </p:ext>
    </p:extLst>
  </p:cSld>
  <p:clrMapOvr>
    <a:masterClrMapping/>
  </p:clrMapOvr>
  <p:transition/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537680"/>
      </p:ext>
    </p:extLst>
  </p:cSld>
  <p:clrMapOvr>
    <a:masterClrMapping/>
  </p:clrMapOvr>
  <p:transition/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12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6709" indent="0">
              <a:buNone/>
              <a:defRPr sz="6082"/>
            </a:lvl2pPr>
            <a:lvl3pPr marL="3073396" indent="0">
              <a:buNone/>
              <a:defRPr sz="5249"/>
            </a:lvl3pPr>
            <a:lvl4pPr marL="4610098" indent="0">
              <a:buNone/>
              <a:defRPr sz="4833"/>
            </a:lvl4pPr>
            <a:lvl5pPr marL="6146797" indent="0">
              <a:buNone/>
              <a:defRPr sz="4833"/>
            </a:lvl5pPr>
            <a:lvl6pPr marL="7683494" indent="0">
              <a:buNone/>
              <a:defRPr sz="4833"/>
            </a:lvl6pPr>
            <a:lvl7pPr marL="9220188" indent="0">
              <a:buNone/>
              <a:defRPr sz="4833"/>
            </a:lvl7pPr>
            <a:lvl8pPr marL="10756895" indent="0">
              <a:buNone/>
              <a:defRPr sz="4833"/>
            </a:lvl8pPr>
            <a:lvl9pPr marL="12293589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761390"/>
      </p:ext>
    </p:extLst>
  </p:cSld>
  <p:clrMapOvr>
    <a:masterClrMapping/>
  </p:clrMapOvr>
  <p:transition/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870932"/>
      </p:ext>
    </p:extLst>
  </p:cSld>
  <p:clrMapOvr>
    <a:masterClrMapping/>
  </p:clrMapOvr>
  <p:transition/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6709" indent="0">
              <a:buNone/>
              <a:defRPr sz="6914" b="1"/>
            </a:lvl2pPr>
            <a:lvl3pPr marL="3073396" indent="0">
              <a:buNone/>
              <a:defRPr sz="6082" b="1"/>
            </a:lvl3pPr>
            <a:lvl4pPr marL="4610098" indent="0">
              <a:buNone/>
              <a:defRPr sz="5249" b="1"/>
            </a:lvl4pPr>
            <a:lvl5pPr marL="6146797" indent="0">
              <a:buNone/>
              <a:defRPr sz="5249" b="1"/>
            </a:lvl5pPr>
            <a:lvl6pPr marL="7683494" indent="0">
              <a:buNone/>
              <a:defRPr sz="5249" b="1"/>
            </a:lvl6pPr>
            <a:lvl7pPr marL="9220188" indent="0">
              <a:buNone/>
              <a:defRPr sz="5249" b="1"/>
            </a:lvl7pPr>
            <a:lvl8pPr marL="10756895" indent="0">
              <a:buNone/>
              <a:defRPr sz="5249" b="1"/>
            </a:lvl8pPr>
            <a:lvl9pPr marL="1229358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4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6709" indent="0">
              <a:buNone/>
              <a:defRPr sz="6914" b="1"/>
            </a:lvl2pPr>
            <a:lvl3pPr marL="3073396" indent="0">
              <a:buNone/>
              <a:defRPr sz="6082" b="1"/>
            </a:lvl3pPr>
            <a:lvl4pPr marL="4610098" indent="0">
              <a:buNone/>
              <a:defRPr sz="5249" b="1"/>
            </a:lvl4pPr>
            <a:lvl5pPr marL="6146797" indent="0">
              <a:buNone/>
              <a:defRPr sz="5249" b="1"/>
            </a:lvl5pPr>
            <a:lvl6pPr marL="7683494" indent="0">
              <a:buNone/>
              <a:defRPr sz="5249" b="1"/>
            </a:lvl6pPr>
            <a:lvl7pPr marL="9220188" indent="0">
              <a:buNone/>
              <a:defRPr sz="5249" b="1"/>
            </a:lvl7pPr>
            <a:lvl8pPr marL="10756895" indent="0">
              <a:buNone/>
              <a:defRPr sz="5249" b="1"/>
            </a:lvl8pPr>
            <a:lvl9pPr marL="1229358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4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66398"/>
      </p:ext>
    </p:extLst>
  </p:cSld>
  <p:clrMapOvr>
    <a:masterClrMapping/>
  </p:clrMapOvr>
  <p:transition/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19649"/>
      </p:ext>
    </p:extLst>
  </p:cSld>
  <p:clrMapOvr>
    <a:masterClrMapping/>
  </p:clrMapOvr>
  <p:transition/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678406"/>
      </p:ext>
    </p:extLst>
  </p:cSld>
  <p:clrMapOvr>
    <a:masterClrMapping/>
  </p:clrMapOvr>
  <p:transition/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7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81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7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6709" indent="0">
              <a:buNone/>
              <a:defRPr sz="4164"/>
            </a:lvl2pPr>
            <a:lvl3pPr marL="3073396" indent="0">
              <a:buNone/>
              <a:defRPr sz="3333"/>
            </a:lvl3pPr>
            <a:lvl4pPr marL="4610098" indent="0">
              <a:buNone/>
              <a:defRPr sz="3166"/>
            </a:lvl4pPr>
            <a:lvl5pPr marL="6146797" indent="0">
              <a:buNone/>
              <a:defRPr sz="3166"/>
            </a:lvl5pPr>
            <a:lvl6pPr marL="7683494" indent="0">
              <a:buNone/>
              <a:defRPr sz="3166"/>
            </a:lvl6pPr>
            <a:lvl7pPr marL="9220188" indent="0">
              <a:buNone/>
              <a:defRPr sz="3166"/>
            </a:lvl7pPr>
            <a:lvl8pPr marL="10756895" indent="0">
              <a:buNone/>
              <a:defRPr sz="3166"/>
            </a:lvl8pPr>
            <a:lvl9pPr marL="1229358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763747"/>
      </p:ext>
    </p:extLst>
  </p:cSld>
  <p:clrMapOvr>
    <a:masterClrMapping/>
  </p:clrMapOvr>
  <p:transition/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6709" indent="0">
              <a:buNone/>
              <a:defRPr sz="9413"/>
            </a:lvl2pPr>
            <a:lvl3pPr marL="3073396" indent="0">
              <a:buNone/>
              <a:defRPr sz="8332"/>
            </a:lvl3pPr>
            <a:lvl4pPr marL="4610098" indent="0">
              <a:buNone/>
              <a:defRPr sz="6914"/>
            </a:lvl4pPr>
            <a:lvl5pPr marL="6146797" indent="0">
              <a:buNone/>
              <a:defRPr sz="6914"/>
            </a:lvl5pPr>
            <a:lvl6pPr marL="7683494" indent="0">
              <a:buNone/>
              <a:defRPr sz="6914"/>
            </a:lvl6pPr>
            <a:lvl7pPr marL="9220188" indent="0">
              <a:buNone/>
              <a:defRPr sz="6914"/>
            </a:lvl7pPr>
            <a:lvl8pPr marL="10756895" indent="0">
              <a:buNone/>
              <a:defRPr sz="6914"/>
            </a:lvl8pPr>
            <a:lvl9pPr marL="12293589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6709" indent="0">
              <a:buNone/>
              <a:defRPr sz="4164"/>
            </a:lvl2pPr>
            <a:lvl3pPr marL="3073396" indent="0">
              <a:buNone/>
              <a:defRPr sz="3333"/>
            </a:lvl3pPr>
            <a:lvl4pPr marL="4610098" indent="0">
              <a:buNone/>
              <a:defRPr sz="3166"/>
            </a:lvl4pPr>
            <a:lvl5pPr marL="6146797" indent="0">
              <a:buNone/>
              <a:defRPr sz="3166"/>
            </a:lvl5pPr>
            <a:lvl6pPr marL="7683494" indent="0">
              <a:buNone/>
              <a:defRPr sz="3166"/>
            </a:lvl6pPr>
            <a:lvl7pPr marL="9220188" indent="0">
              <a:buNone/>
              <a:defRPr sz="3166"/>
            </a:lvl7pPr>
            <a:lvl8pPr marL="10756895" indent="0">
              <a:buNone/>
              <a:defRPr sz="3166"/>
            </a:lvl8pPr>
            <a:lvl9pPr marL="1229358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114197"/>
      </p:ext>
    </p:extLst>
  </p:cSld>
  <p:clrMapOvr>
    <a:masterClrMapping/>
  </p:clrMapOvr>
  <p:transition/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434057"/>
      </p:ext>
    </p:extLst>
  </p:cSld>
  <p:clrMapOvr>
    <a:masterClrMapping/>
  </p:clrMapOvr>
  <p:transition/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726119"/>
      </p:ext>
    </p:extLst>
  </p:cSld>
  <p:clrMapOvr>
    <a:masterClrMapping/>
  </p:clrMapOvr>
  <p:transition/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230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36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72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09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45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681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180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543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290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5404895"/>
      </p:ext>
    </p:extLst>
  </p:cSld>
  <p:clrMapOvr>
    <a:masterClrMapping/>
  </p:clrMapOvr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091918"/>
      </p:ext>
    </p:extLst>
  </p:cSld>
  <p:clrMapOvr>
    <a:masterClrMapping/>
  </p:clrMapOvr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145"/>
            <a:ext cx="24483061" cy="7149947"/>
          </a:xfrm>
        </p:spPr>
        <p:txBody>
          <a:bodyPr anchor="t"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1pPr>
            <a:lvl2pPr marL="1536355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72675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09020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45363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681703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1803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754384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290722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0192453"/>
      </p:ext>
    </p:extLst>
  </p:cSld>
  <p:clrMapOvr>
    <a:masterClrMapping/>
  </p:clrMapOvr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2348422"/>
      </p:ext>
    </p:extLst>
  </p:cSld>
  <p:clrMapOvr>
    <a:masterClrMapping/>
  </p:clrMapOvr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6355" indent="0">
              <a:buNone/>
              <a:defRPr sz="6914" b="1"/>
            </a:lvl2pPr>
            <a:lvl3pPr marL="3072675" indent="0">
              <a:buNone/>
              <a:defRPr sz="6082" b="1"/>
            </a:lvl3pPr>
            <a:lvl4pPr marL="4609020" indent="0">
              <a:buNone/>
              <a:defRPr sz="5249" b="1"/>
            </a:lvl4pPr>
            <a:lvl5pPr marL="6145363" indent="0">
              <a:buNone/>
              <a:defRPr sz="5249" b="1"/>
            </a:lvl5pPr>
            <a:lvl6pPr marL="7681703" indent="0">
              <a:buNone/>
              <a:defRPr sz="5249" b="1"/>
            </a:lvl6pPr>
            <a:lvl7pPr marL="9218036" indent="0">
              <a:buNone/>
              <a:defRPr sz="5249" b="1"/>
            </a:lvl7pPr>
            <a:lvl8pPr marL="10754384" indent="0">
              <a:buNone/>
              <a:defRPr sz="5249" b="1"/>
            </a:lvl8pPr>
            <a:lvl9pPr marL="1229072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49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6355" indent="0">
              <a:buNone/>
              <a:defRPr sz="6914" b="1"/>
            </a:lvl2pPr>
            <a:lvl3pPr marL="3072675" indent="0">
              <a:buNone/>
              <a:defRPr sz="6082" b="1"/>
            </a:lvl3pPr>
            <a:lvl4pPr marL="4609020" indent="0">
              <a:buNone/>
              <a:defRPr sz="5249" b="1"/>
            </a:lvl4pPr>
            <a:lvl5pPr marL="6145363" indent="0">
              <a:buNone/>
              <a:defRPr sz="5249" b="1"/>
            </a:lvl5pPr>
            <a:lvl6pPr marL="7681703" indent="0">
              <a:buNone/>
              <a:defRPr sz="5249" b="1"/>
            </a:lvl6pPr>
            <a:lvl7pPr marL="9218036" indent="0">
              <a:buNone/>
              <a:defRPr sz="5249" b="1"/>
            </a:lvl7pPr>
            <a:lvl8pPr marL="10754384" indent="0">
              <a:buNone/>
              <a:defRPr sz="5249" b="1"/>
            </a:lvl8pPr>
            <a:lvl9pPr marL="1229072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49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2959666"/>
      </p:ext>
    </p:extLst>
  </p:cSld>
  <p:clrMapOvr>
    <a:masterClrMapping/>
  </p:clrMapOvr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0998923"/>
      </p:ext>
    </p:extLst>
  </p:cSld>
  <p:clrMapOvr>
    <a:masterClrMapping/>
  </p:clrMapOvr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0628029"/>
      </p:ext>
    </p:extLst>
  </p:cSld>
  <p:clrMapOvr>
    <a:masterClrMapping/>
  </p:clrMapOvr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9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6355" indent="0">
              <a:buNone/>
              <a:defRPr sz="4164"/>
            </a:lvl2pPr>
            <a:lvl3pPr marL="3072675" indent="0">
              <a:buNone/>
              <a:defRPr sz="3333"/>
            </a:lvl3pPr>
            <a:lvl4pPr marL="4609020" indent="0">
              <a:buNone/>
              <a:defRPr sz="3166"/>
            </a:lvl4pPr>
            <a:lvl5pPr marL="6145363" indent="0">
              <a:buNone/>
              <a:defRPr sz="3166"/>
            </a:lvl5pPr>
            <a:lvl6pPr marL="7681703" indent="0">
              <a:buNone/>
              <a:defRPr sz="3166"/>
            </a:lvl6pPr>
            <a:lvl7pPr marL="9218036" indent="0">
              <a:buNone/>
              <a:defRPr sz="3166"/>
            </a:lvl7pPr>
            <a:lvl8pPr marL="10754384" indent="0">
              <a:buNone/>
              <a:defRPr sz="3166"/>
            </a:lvl8pPr>
            <a:lvl9pPr marL="1229072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6322513"/>
      </p:ext>
    </p:extLst>
  </p:cSld>
  <p:clrMapOvr>
    <a:masterClrMapping/>
  </p:clrMapOvr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6355" indent="0">
              <a:buNone/>
              <a:defRPr sz="9413"/>
            </a:lvl2pPr>
            <a:lvl3pPr marL="3072675" indent="0">
              <a:buNone/>
              <a:defRPr sz="8332"/>
            </a:lvl3pPr>
            <a:lvl4pPr marL="4609020" indent="0">
              <a:buNone/>
              <a:defRPr sz="6914"/>
            </a:lvl4pPr>
            <a:lvl5pPr marL="6145363" indent="0">
              <a:buNone/>
              <a:defRPr sz="6914"/>
            </a:lvl5pPr>
            <a:lvl6pPr marL="7681703" indent="0">
              <a:buNone/>
              <a:defRPr sz="6914"/>
            </a:lvl6pPr>
            <a:lvl7pPr marL="9218036" indent="0">
              <a:buNone/>
              <a:defRPr sz="6914"/>
            </a:lvl7pPr>
            <a:lvl8pPr marL="10754384" indent="0">
              <a:buNone/>
              <a:defRPr sz="6914"/>
            </a:lvl8pPr>
            <a:lvl9pPr marL="12290722" indent="0">
              <a:buNone/>
              <a:defRPr sz="6914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6355" indent="0">
              <a:buNone/>
              <a:defRPr sz="4164"/>
            </a:lvl2pPr>
            <a:lvl3pPr marL="3072675" indent="0">
              <a:buNone/>
              <a:defRPr sz="3333"/>
            </a:lvl3pPr>
            <a:lvl4pPr marL="4609020" indent="0">
              <a:buNone/>
              <a:defRPr sz="3166"/>
            </a:lvl4pPr>
            <a:lvl5pPr marL="6145363" indent="0">
              <a:buNone/>
              <a:defRPr sz="3166"/>
            </a:lvl5pPr>
            <a:lvl6pPr marL="7681703" indent="0">
              <a:buNone/>
              <a:defRPr sz="3166"/>
            </a:lvl6pPr>
            <a:lvl7pPr marL="9218036" indent="0">
              <a:buNone/>
              <a:defRPr sz="3166"/>
            </a:lvl7pPr>
            <a:lvl8pPr marL="10754384" indent="0">
              <a:buNone/>
              <a:defRPr sz="3166"/>
            </a:lvl8pPr>
            <a:lvl9pPr marL="1229072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6996963"/>
      </p:ext>
    </p:extLst>
  </p:cSld>
  <p:clrMapOvr>
    <a:masterClrMapping/>
  </p:clrMapOvr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8157818"/>
      </p:ext>
    </p:extLst>
  </p:cSld>
  <p:clrMapOvr>
    <a:masterClrMapping/>
  </p:clrMapOvr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637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637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5348780"/>
      </p:ext>
    </p:extLst>
  </p:cSld>
  <p:clrMapOvr>
    <a:masterClrMapping/>
  </p:clrMapOvr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283" tIns="153567" rIns="307283" bIns="153567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83" tIns="153567" rIns="307283" bIns="1535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83" tIns="153567" rIns="307283" bIns="1535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788" tIns="184305" rIns="368788" bIns="18430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69874"/>
      </p:ext>
    </p:extLst>
  </p:cSld>
  <p:clrMapOvr>
    <a:masterClrMapping/>
  </p:clrMapOvr>
  <p:transition/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64528"/>
      </p:ext>
    </p:extLst>
  </p:cSld>
  <p:clrMapOvr>
    <a:masterClrMapping/>
  </p:clrMapOvr>
  <p:transition/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160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5998" indent="0">
              <a:buNone/>
              <a:defRPr sz="6082"/>
            </a:lvl2pPr>
            <a:lvl3pPr marL="3071958" indent="0">
              <a:buNone/>
              <a:defRPr sz="5249"/>
            </a:lvl3pPr>
            <a:lvl4pPr marL="4607947" indent="0">
              <a:buNone/>
              <a:defRPr sz="4833"/>
            </a:lvl4pPr>
            <a:lvl5pPr marL="6143929" indent="0">
              <a:buNone/>
              <a:defRPr sz="4833"/>
            </a:lvl5pPr>
            <a:lvl6pPr marL="7679911" indent="0">
              <a:buNone/>
              <a:defRPr sz="4833"/>
            </a:lvl6pPr>
            <a:lvl7pPr marL="9215889" indent="0">
              <a:buNone/>
              <a:defRPr sz="4833"/>
            </a:lvl7pPr>
            <a:lvl8pPr marL="10751877" indent="0">
              <a:buNone/>
              <a:defRPr sz="4833"/>
            </a:lvl8pPr>
            <a:lvl9pPr marL="12287858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678518"/>
      </p:ext>
    </p:extLst>
  </p:cSld>
  <p:clrMapOvr>
    <a:masterClrMapping/>
  </p:clrMapOvr>
  <p:transition/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198796"/>
      </p:ext>
    </p:extLst>
  </p:cSld>
  <p:clrMapOvr>
    <a:masterClrMapping/>
  </p:clrMapOvr>
  <p:transition/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5998" indent="0">
              <a:buNone/>
              <a:defRPr sz="6914" b="1"/>
            </a:lvl2pPr>
            <a:lvl3pPr marL="3071958" indent="0">
              <a:buNone/>
              <a:defRPr sz="6082" b="1"/>
            </a:lvl3pPr>
            <a:lvl4pPr marL="4607947" indent="0">
              <a:buNone/>
              <a:defRPr sz="5249" b="1"/>
            </a:lvl4pPr>
            <a:lvl5pPr marL="6143929" indent="0">
              <a:buNone/>
              <a:defRPr sz="5249" b="1"/>
            </a:lvl5pPr>
            <a:lvl6pPr marL="7679911" indent="0">
              <a:buNone/>
              <a:defRPr sz="5249" b="1"/>
            </a:lvl6pPr>
            <a:lvl7pPr marL="9215889" indent="0">
              <a:buNone/>
              <a:defRPr sz="5249" b="1"/>
            </a:lvl7pPr>
            <a:lvl8pPr marL="10751877" indent="0">
              <a:buNone/>
              <a:defRPr sz="5249" b="1"/>
            </a:lvl8pPr>
            <a:lvl9pPr marL="1228785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49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5998" indent="0">
              <a:buNone/>
              <a:defRPr sz="6914" b="1"/>
            </a:lvl2pPr>
            <a:lvl3pPr marL="3071958" indent="0">
              <a:buNone/>
              <a:defRPr sz="6082" b="1"/>
            </a:lvl3pPr>
            <a:lvl4pPr marL="4607947" indent="0">
              <a:buNone/>
              <a:defRPr sz="5249" b="1"/>
            </a:lvl4pPr>
            <a:lvl5pPr marL="6143929" indent="0">
              <a:buNone/>
              <a:defRPr sz="5249" b="1"/>
            </a:lvl5pPr>
            <a:lvl6pPr marL="7679911" indent="0">
              <a:buNone/>
              <a:defRPr sz="5249" b="1"/>
            </a:lvl6pPr>
            <a:lvl7pPr marL="9215889" indent="0">
              <a:buNone/>
              <a:defRPr sz="5249" b="1"/>
            </a:lvl7pPr>
            <a:lvl8pPr marL="10751877" indent="0">
              <a:buNone/>
              <a:defRPr sz="5249" b="1"/>
            </a:lvl8pPr>
            <a:lvl9pPr marL="1228785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49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975097"/>
      </p:ext>
    </p:extLst>
  </p:cSld>
  <p:clrMapOvr>
    <a:masterClrMapping/>
  </p:clrMapOvr>
  <p:transition/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383652"/>
      </p:ext>
    </p:extLst>
  </p:cSld>
  <p:clrMapOvr>
    <a:masterClrMapping/>
  </p:clrMapOvr>
  <p:transition/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270952"/>
      </p:ext>
    </p:extLst>
  </p:cSld>
  <p:clrMapOvr>
    <a:masterClrMapping/>
  </p:clrMapOvr>
  <p:transition/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4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31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4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5998" indent="0">
              <a:buNone/>
              <a:defRPr sz="4164"/>
            </a:lvl2pPr>
            <a:lvl3pPr marL="3071958" indent="0">
              <a:buNone/>
              <a:defRPr sz="3333"/>
            </a:lvl3pPr>
            <a:lvl4pPr marL="4607947" indent="0">
              <a:buNone/>
              <a:defRPr sz="3166"/>
            </a:lvl4pPr>
            <a:lvl5pPr marL="6143929" indent="0">
              <a:buNone/>
              <a:defRPr sz="3166"/>
            </a:lvl5pPr>
            <a:lvl6pPr marL="7679911" indent="0">
              <a:buNone/>
              <a:defRPr sz="3166"/>
            </a:lvl6pPr>
            <a:lvl7pPr marL="9215889" indent="0">
              <a:buNone/>
              <a:defRPr sz="3166"/>
            </a:lvl7pPr>
            <a:lvl8pPr marL="10751877" indent="0">
              <a:buNone/>
              <a:defRPr sz="3166"/>
            </a:lvl8pPr>
            <a:lvl9pPr marL="1228785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746242"/>
      </p:ext>
    </p:extLst>
  </p:cSld>
  <p:clrMapOvr>
    <a:masterClrMapping/>
  </p:clrMapOvr>
  <p:transition/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5998" indent="0">
              <a:buNone/>
              <a:defRPr sz="9413"/>
            </a:lvl2pPr>
            <a:lvl3pPr marL="3071958" indent="0">
              <a:buNone/>
              <a:defRPr sz="8332"/>
            </a:lvl3pPr>
            <a:lvl4pPr marL="4607947" indent="0">
              <a:buNone/>
              <a:defRPr sz="6914"/>
            </a:lvl4pPr>
            <a:lvl5pPr marL="6143929" indent="0">
              <a:buNone/>
              <a:defRPr sz="6914"/>
            </a:lvl5pPr>
            <a:lvl6pPr marL="7679911" indent="0">
              <a:buNone/>
              <a:defRPr sz="6914"/>
            </a:lvl6pPr>
            <a:lvl7pPr marL="9215889" indent="0">
              <a:buNone/>
              <a:defRPr sz="6914"/>
            </a:lvl7pPr>
            <a:lvl8pPr marL="10751877" indent="0">
              <a:buNone/>
              <a:defRPr sz="6914"/>
            </a:lvl8pPr>
            <a:lvl9pPr marL="12287858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5998" indent="0">
              <a:buNone/>
              <a:defRPr sz="4164"/>
            </a:lvl2pPr>
            <a:lvl3pPr marL="3071958" indent="0">
              <a:buNone/>
              <a:defRPr sz="3333"/>
            </a:lvl3pPr>
            <a:lvl4pPr marL="4607947" indent="0">
              <a:buNone/>
              <a:defRPr sz="3166"/>
            </a:lvl4pPr>
            <a:lvl5pPr marL="6143929" indent="0">
              <a:buNone/>
              <a:defRPr sz="3166"/>
            </a:lvl5pPr>
            <a:lvl6pPr marL="7679911" indent="0">
              <a:buNone/>
              <a:defRPr sz="3166"/>
            </a:lvl6pPr>
            <a:lvl7pPr marL="9215889" indent="0">
              <a:buNone/>
              <a:defRPr sz="3166"/>
            </a:lvl7pPr>
            <a:lvl8pPr marL="10751877" indent="0">
              <a:buNone/>
              <a:defRPr sz="3166"/>
            </a:lvl8pPr>
            <a:lvl9pPr marL="1228785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814127"/>
      </p:ext>
    </p:extLst>
  </p:cSld>
  <p:clrMapOvr>
    <a:masterClrMapping/>
  </p:clrMapOvr>
  <p:transition/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604761"/>
      </p:ext>
    </p:extLst>
  </p:cSld>
  <p:clrMapOvr>
    <a:masterClrMapping/>
  </p:clrMapOvr>
  <p:transition/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346176"/>
      </p:ext>
    </p:extLst>
  </p:cSld>
  <p:clrMapOvr>
    <a:masterClrMapping/>
  </p:clrMapOvr>
  <p:transition/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208" tIns="153530" rIns="307208" bIns="15353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08" tIns="153530" rIns="307208" bIns="1535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08" tIns="153530" rIns="307208" bIns="1535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698" tIns="184260" rIns="368698" bIns="18426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476951"/>
      </p:ext>
    </p:extLst>
  </p:cSld>
  <p:clrMapOvr>
    <a:masterClrMapping/>
  </p:clrMapOvr>
  <p:transition/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942880"/>
      </p:ext>
    </p:extLst>
  </p:cSld>
  <p:clrMapOvr>
    <a:masterClrMapping/>
  </p:clrMapOvr>
  <p:transition/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173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5636" indent="0">
              <a:buNone/>
              <a:defRPr sz="6082"/>
            </a:lvl2pPr>
            <a:lvl3pPr marL="3071243" indent="0">
              <a:buNone/>
              <a:defRPr sz="5249"/>
            </a:lvl3pPr>
            <a:lvl4pPr marL="4606868" indent="0">
              <a:buNone/>
              <a:defRPr sz="4833"/>
            </a:lvl4pPr>
            <a:lvl5pPr marL="6142498" indent="0">
              <a:buNone/>
              <a:defRPr sz="4833"/>
            </a:lvl5pPr>
            <a:lvl6pPr marL="7678124" indent="0">
              <a:buNone/>
              <a:defRPr sz="4833"/>
            </a:lvl6pPr>
            <a:lvl7pPr marL="9213741" indent="0">
              <a:buNone/>
              <a:defRPr sz="4833"/>
            </a:lvl7pPr>
            <a:lvl8pPr marL="10749367" indent="0">
              <a:buNone/>
              <a:defRPr sz="4833"/>
            </a:lvl8pPr>
            <a:lvl9pPr marL="12284992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774149"/>
      </p:ext>
    </p:extLst>
  </p:cSld>
  <p:clrMapOvr>
    <a:masterClrMapping/>
  </p:clrMapOvr>
  <p:transition/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200129"/>
      </p:ext>
    </p:extLst>
  </p:cSld>
  <p:clrMapOvr>
    <a:masterClrMapping/>
  </p:clrMapOvr>
  <p:transition/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5636" indent="0">
              <a:buNone/>
              <a:defRPr sz="6914" b="1"/>
            </a:lvl2pPr>
            <a:lvl3pPr marL="3071243" indent="0">
              <a:buNone/>
              <a:defRPr sz="6082" b="1"/>
            </a:lvl3pPr>
            <a:lvl4pPr marL="4606868" indent="0">
              <a:buNone/>
              <a:defRPr sz="5249" b="1"/>
            </a:lvl4pPr>
            <a:lvl5pPr marL="6142498" indent="0">
              <a:buNone/>
              <a:defRPr sz="5249" b="1"/>
            </a:lvl5pPr>
            <a:lvl6pPr marL="7678124" indent="0">
              <a:buNone/>
              <a:defRPr sz="5249" b="1"/>
            </a:lvl6pPr>
            <a:lvl7pPr marL="9213741" indent="0">
              <a:buNone/>
              <a:defRPr sz="5249" b="1"/>
            </a:lvl7pPr>
            <a:lvl8pPr marL="10749367" indent="0">
              <a:buNone/>
              <a:defRPr sz="5249" b="1"/>
            </a:lvl8pPr>
            <a:lvl9pPr marL="1228499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5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5636" indent="0">
              <a:buNone/>
              <a:defRPr sz="6914" b="1"/>
            </a:lvl2pPr>
            <a:lvl3pPr marL="3071243" indent="0">
              <a:buNone/>
              <a:defRPr sz="6082" b="1"/>
            </a:lvl3pPr>
            <a:lvl4pPr marL="4606868" indent="0">
              <a:buNone/>
              <a:defRPr sz="5249" b="1"/>
            </a:lvl4pPr>
            <a:lvl5pPr marL="6142498" indent="0">
              <a:buNone/>
              <a:defRPr sz="5249" b="1"/>
            </a:lvl5pPr>
            <a:lvl6pPr marL="7678124" indent="0">
              <a:buNone/>
              <a:defRPr sz="5249" b="1"/>
            </a:lvl6pPr>
            <a:lvl7pPr marL="9213741" indent="0">
              <a:buNone/>
              <a:defRPr sz="5249" b="1"/>
            </a:lvl7pPr>
            <a:lvl8pPr marL="10749367" indent="0">
              <a:buNone/>
              <a:defRPr sz="5249" b="1"/>
            </a:lvl8pPr>
            <a:lvl9pPr marL="1228499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5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199306"/>
      </p:ext>
    </p:extLst>
  </p:cSld>
  <p:clrMapOvr>
    <a:masterClrMapping/>
  </p:clrMapOvr>
  <p:transition/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484662"/>
      </p:ext>
    </p:extLst>
  </p:cSld>
  <p:clrMapOvr>
    <a:masterClrMapping/>
  </p:clrMapOvr>
  <p:transition/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671530"/>
      </p:ext>
    </p:extLst>
  </p:cSld>
  <p:clrMapOvr>
    <a:masterClrMapping/>
  </p:clrMapOvr>
  <p:transition/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4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32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4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5636" indent="0">
              <a:buNone/>
              <a:defRPr sz="4164"/>
            </a:lvl2pPr>
            <a:lvl3pPr marL="3071243" indent="0">
              <a:buNone/>
              <a:defRPr sz="3333"/>
            </a:lvl3pPr>
            <a:lvl4pPr marL="4606868" indent="0">
              <a:buNone/>
              <a:defRPr sz="3166"/>
            </a:lvl4pPr>
            <a:lvl5pPr marL="6142498" indent="0">
              <a:buNone/>
              <a:defRPr sz="3166"/>
            </a:lvl5pPr>
            <a:lvl6pPr marL="7678124" indent="0">
              <a:buNone/>
              <a:defRPr sz="3166"/>
            </a:lvl6pPr>
            <a:lvl7pPr marL="9213741" indent="0">
              <a:buNone/>
              <a:defRPr sz="3166"/>
            </a:lvl7pPr>
            <a:lvl8pPr marL="10749367" indent="0">
              <a:buNone/>
              <a:defRPr sz="3166"/>
            </a:lvl8pPr>
            <a:lvl9pPr marL="1228499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370657"/>
      </p:ext>
    </p:extLst>
  </p:cSld>
  <p:clrMapOvr>
    <a:masterClrMapping/>
  </p:clrMapOvr>
  <p:transition/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5636" indent="0">
              <a:buNone/>
              <a:defRPr sz="9413"/>
            </a:lvl2pPr>
            <a:lvl3pPr marL="3071243" indent="0">
              <a:buNone/>
              <a:defRPr sz="8332"/>
            </a:lvl3pPr>
            <a:lvl4pPr marL="4606868" indent="0">
              <a:buNone/>
              <a:defRPr sz="6914"/>
            </a:lvl4pPr>
            <a:lvl5pPr marL="6142498" indent="0">
              <a:buNone/>
              <a:defRPr sz="6914"/>
            </a:lvl5pPr>
            <a:lvl6pPr marL="7678124" indent="0">
              <a:buNone/>
              <a:defRPr sz="6914"/>
            </a:lvl6pPr>
            <a:lvl7pPr marL="9213741" indent="0">
              <a:buNone/>
              <a:defRPr sz="6914"/>
            </a:lvl7pPr>
            <a:lvl8pPr marL="10749367" indent="0">
              <a:buNone/>
              <a:defRPr sz="6914"/>
            </a:lvl8pPr>
            <a:lvl9pPr marL="12284992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5636" indent="0">
              <a:buNone/>
              <a:defRPr sz="4164"/>
            </a:lvl2pPr>
            <a:lvl3pPr marL="3071243" indent="0">
              <a:buNone/>
              <a:defRPr sz="3333"/>
            </a:lvl3pPr>
            <a:lvl4pPr marL="4606868" indent="0">
              <a:buNone/>
              <a:defRPr sz="3166"/>
            </a:lvl4pPr>
            <a:lvl5pPr marL="6142498" indent="0">
              <a:buNone/>
              <a:defRPr sz="3166"/>
            </a:lvl5pPr>
            <a:lvl6pPr marL="7678124" indent="0">
              <a:buNone/>
              <a:defRPr sz="3166"/>
            </a:lvl6pPr>
            <a:lvl7pPr marL="9213741" indent="0">
              <a:buNone/>
              <a:defRPr sz="3166"/>
            </a:lvl7pPr>
            <a:lvl8pPr marL="10749367" indent="0">
              <a:buNone/>
              <a:defRPr sz="3166"/>
            </a:lvl8pPr>
            <a:lvl9pPr marL="1228499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56542"/>
      </p:ext>
    </p:extLst>
  </p:cSld>
  <p:clrMapOvr>
    <a:masterClrMapping/>
  </p:clrMapOvr>
  <p:transition/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931407"/>
      </p:ext>
    </p:extLst>
  </p:cSld>
  <p:clrMapOvr>
    <a:masterClrMapping/>
  </p:clrMapOvr>
  <p:transition/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529322"/>
      </p:ext>
    </p:extLst>
  </p:cSld>
  <p:clrMapOvr>
    <a:masterClrMapping/>
  </p:clrMapOvr>
  <p:transition/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137" tIns="153495" rIns="307137" bIns="153495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137" tIns="153495" rIns="307137" bIns="1534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137" tIns="153495" rIns="307137" bIns="1534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613" tIns="184218" rIns="368613" bIns="184218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805834"/>
      </p:ext>
    </p:extLst>
  </p:cSld>
  <p:clrMapOvr>
    <a:masterClrMapping/>
  </p:clrMapOvr>
  <p:transition/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567429"/>
      </p:ext>
    </p:extLst>
  </p:cSld>
  <p:clrMapOvr>
    <a:masterClrMapping/>
  </p:clrMapOvr>
  <p:transition/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18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5280" indent="0">
              <a:buNone/>
              <a:defRPr sz="6082"/>
            </a:lvl2pPr>
            <a:lvl3pPr marL="3070528" indent="0">
              <a:buNone/>
              <a:defRPr sz="5249"/>
            </a:lvl3pPr>
            <a:lvl4pPr marL="4605797" indent="0">
              <a:buNone/>
              <a:defRPr sz="4833"/>
            </a:lvl4pPr>
            <a:lvl5pPr marL="6141062" indent="0">
              <a:buNone/>
              <a:defRPr sz="4833"/>
            </a:lvl5pPr>
            <a:lvl6pPr marL="7676330" indent="0">
              <a:buNone/>
              <a:defRPr sz="4833"/>
            </a:lvl6pPr>
            <a:lvl7pPr marL="9211587" indent="0">
              <a:buNone/>
              <a:defRPr sz="4833"/>
            </a:lvl7pPr>
            <a:lvl8pPr marL="10746862" indent="0">
              <a:buNone/>
              <a:defRPr sz="4833"/>
            </a:lvl8pPr>
            <a:lvl9pPr marL="12282127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885764"/>
      </p:ext>
    </p:extLst>
  </p:cSld>
  <p:clrMapOvr>
    <a:masterClrMapping/>
  </p:clrMapOvr>
  <p:transition/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3509"/>
      </p:ext>
    </p:extLst>
  </p:cSld>
  <p:clrMapOvr>
    <a:masterClrMapping/>
  </p:clrMapOvr>
  <p:transition/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5280" indent="0">
              <a:buNone/>
              <a:defRPr sz="6914" b="1"/>
            </a:lvl2pPr>
            <a:lvl3pPr marL="3070528" indent="0">
              <a:buNone/>
              <a:defRPr sz="6082" b="1"/>
            </a:lvl3pPr>
            <a:lvl4pPr marL="4605797" indent="0">
              <a:buNone/>
              <a:defRPr sz="5249" b="1"/>
            </a:lvl4pPr>
            <a:lvl5pPr marL="6141062" indent="0">
              <a:buNone/>
              <a:defRPr sz="5249" b="1"/>
            </a:lvl5pPr>
            <a:lvl6pPr marL="7676330" indent="0">
              <a:buNone/>
              <a:defRPr sz="5249" b="1"/>
            </a:lvl6pPr>
            <a:lvl7pPr marL="9211587" indent="0">
              <a:buNone/>
              <a:defRPr sz="5249" b="1"/>
            </a:lvl7pPr>
            <a:lvl8pPr marL="10746862" indent="0">
              <a:buNone/>
              <a:defRPr sz="5249" b="1"/>
            </a:lvl8pPr>
            <a:lvl9pPr marL="1228212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5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5280" indent="0">
              <a:buNone/>
              <a:defRPr sz="6914" b="1"/>
            </a:lvl2pPr>
            <a:lvl3pPr marL="3070528" indent="0">
              <a:buNone/>
              <a:defRPr sz="6082" b="1"/>
            </a:lvl3pPr>
            <a:lvl4pPr marL="4605797" indent="0">
              <a:buNone/>
              <a:defRPr sz="5249" b="1"/>
            </a:lvl4pPr>
            <a:lvl5pPr marL="6141062" indent="0">
              <a:buNone/>
              <a:defRPr sz="5249" b="1"/>
            </a:lvl5pPr>
            <a:lvl6pPr marL="7676330" indent="0">
              <a:buNone/>
              <a:defRPr sz="5249" b="1"/>
            </a:lvl6pPr>
            <a:lvl7pPr marL="9211587" indent="0">
              <a:buNone/>
              <a:defRPr sz="5249" b="1"/>
            </a:lvl7pPr>
            <a:lvl8pPr marL="10746862" indent="0">
              <a:buNone/>
              <a:defRPr sz="5249" b="1"/>
            </a:lvl8pPr>
            <a:lvl9pPr marL="1228212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5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428948"/>
      </p:ext>
    </p:extLst>
  </p:cSld>
  <p:clrMapOvr>
    <a:masterClrMapping/>
  </p:clrMapOvr>
  <p:transition/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895072"/>
      </p:ext>
    </p:extLst>
  </p:cSld>
  <p:clrMapOvr>
    <a:masterClrMapping/>
  </p:clrMapOvr>
  <p:transition/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781182"/>
      </p:ext>
    </p:extLst>
  </p:cSld>
  <p:clrMapOvr>
    <a:masterClrMapping/>
  </p:clrMapOvr>
  <p:transition/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34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5280" indent="0">
              <a:buNone/>
              <a:defRPr sz="4164"/>
            </a:lvl2pPr>
            <a:lvl3pPr marL="3070528" indent="0">
              <a:buNone/>
              <a:defRPr sz="3333"/>
            </a:lvl3pPr>
            <a:lvl4pPr marL="4605797" indent="0">
              <a:buNone/>
              <a:defRPr sz="3166"/>
            </a:lvl4pPr>
            <a:lvl5pPr marL="6141062" indent="0">
              <a:buNone/>
              <a:defRPr sz="3166"/>
            </a:lvl5pPr>
            <a:lvl6pPr marL="7676330" indent="0">
              <a:buNone/>
              <a:defRPr sz="3166"/>
            </a:lvl6pPr>
            <a:lvl7pPr marL="9211587" indent="0">
              <a:buNone/>
              <a:defRPr sz="3166"/>
            </a:lvl7pPr>
            <a:lvl8pPr marL="10746862" indent="0">
              <a:buNone/>
              <a:defRPr sz="3166"/>
            </a:lvl8pPr>
            <a:lvl9pPr marL="1228212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011190"/>
      </p:ext>
    </p:extLst>
  </p:cSld>
  <p:clrMapOvr>
    <a:masterClrMapping/>
  </p:clrMapOvr>
  <p:transition/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5280" indent="0">
              <a:buNone/>
              <a:defRPr sz="9413"/>
            </a:lvl2pPr>
            <a:lvl3pPr marL="3070528" indent="0">
              <a:buNone/>
              <a:defRPr sz="8332"/>
            </a:lvl3pPr>
            <a:lvl4pPr marL="4605797" indent="0">
              <a:buNone/>
              <a:defRPr sz="6914"/>
            </a:lvl4pPr>
            <a:lvl5pPr marL="6141062" indent="0">
              <a:buNone/>
              <a:defRPr sz="6914"/>
            </a:lvl5pPr>
            <a:lvl6pPr marL="7676330" indent="0">
              <a:buNone/>
              <a:defRPr sz="6914"/>
            </a:lvl6pPr>
            <a:lvl7pPr marL="9211587" indent="0">
              <a:buNone/>
              <a:defRPr sz="6914"/>
            </a:lvl7pPr>
            <a:lvl8pPr marL="10746862" indent="0">
              <a:buNone/>
              <a:defRPr sz="6914"/>
            </a:lvl8pPr>
            <a:lvl9pPr marL="12282127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5280" indent="0">
              <a:buNone/>
              <a:defRPr sz="4164"/>
            </a:lvl2pPr>
            <a:lvl3pPr marL="3070528" indent="0">
              <a:buNone/>
              <a:defRPr sz="3333"/>
            </a:lvl3pPr>
            <a:lvl4pPr marL="4605797" indent="0">
              <a:buNone/>
              <a:defRPr sz="3166"/>
            </a:lvl4pPr>
            <a:lvl5pPr marL="6141062" indent="0">
              <a:buNone/>
              <a:defRPr sz="3166"/>
            </a:lvl5pPr>
            <a:lvl6pPr marL="7676330" indent="0">
              <a:buNone/>
              <a:defRPr sz="3166"/>
            </a:lvl6pPr>
            <a:lvl7pPr marL="9211587" indent="0">
              <a:buNone/>
              <a:defRPr sz="3166"/>
            </a:lvl7pPr>
            <a:lvl8pPr marL="10746862" indent="0">
              <a:buNone/>
              <a:defRPr sz="3166"/>
            </a:lvl8pPr>
            <a:lvl9pPr marL="1228212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041239"/>
      </p:ext>
    </p:extLst>
  </p:cSld>
  <p:clrMapOvr>
    <a:masterClrMapping/>
  </p:clrMapOvr>
  <p:transition/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989731"/>
      </p:ext>
    </p:extLst>
  </p:cSld>
  <p:clrMapOvr>
    <a:masterClrMapping/>
  </p:clrMapOvr>
  <p:transition/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259405"/>
      </p:ext>
    </p:extLst>
  </p:cSld>
  <p:clrMapOvr>
    <a:masterClrMapping/>
  </p:clrMapOvr>
  <p:transition/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066" tIns="153455" rIns="307066" bIns="153455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066" tIns="153455" rIns="307066" bIns="1534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066" tIns="153455" rIns="307066" bIns="1534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528" tIns="184170" rIns="368528" bIns="18417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770625"/>
      </p:ext>
    </p:extLst>
  </p:cSld>
  <p:clrMapOvr>
    <a:masterClrMapping/>
  </p:clrMapOvr>
  <p:transition/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84286"/>
      </p:ext>
    </p:extLst>
  </p:cSld>
  <p:clrMapOvr>
    <a:masterClrMapping/>
  </p:clrMapOvr>
  <p:transition/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202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4922" indent="0">
              <a:buNone/>
              <a:defRPr sz="6082"/>
            </a:lvl2pPr>
            <a:lvl3pPr marL="3069816" indent="0">
              <a:buNone/>
              <a:defRPr sz="5249"/>
            </a:lvl3pPr>
            <a:lvl4pPr marL="4604724" indent="0">
              <a:buNone/>
              <a:defRPr sz="4833"/>
            </a:lvl4pPr>
            <a:lvl5pPr marL="6139630" indent="0">
              <a:buNone/>
              <a:defRPr sz="4833"/>
            </a:lvl5pPr>
            <a:lvl6pPr marL="7674539" indent="0">
              <a:buNone/>
              <a:defRPr sz="4833"/>
            </a:lvl6pPr>
            <a:lvl7pPr marL="9209442" indent="0">
              <a:buNone/>
              <a:defRPr sz="4833"/>
            </a:lvl7pPr>
            <a:lvl8pPr marL="10744358" indent="0">
              <a:buNone/>
              <a:defRPr sz="4833"/>
            </a:lvl8pPr>
            <a:lvl9pPr marL="12279263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65732"/>
      </p:ext>
    </p:extLst>
  </p:cSld>
  <p:clrMapOvr>
    <a:masterClrMapping/>
  </p:clrMapOvr>
  <p:transition/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452938"/>
      </p:ext>
    </p:extLst>
  </p:cSld>
  <p:clrMapOvr>
    <a:masterClrMapping/>
  </p:clrMapOvr>
  <p:transition/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4922" indent="0">
              <a:buNone/>
              <a:defRPr sz="6914" b="1"/>
            </a:lvl2pPr>
            <a:lvl3pPr marL="3069816" indent="0">
              <a:buNone/>
              <a:defRPr sz="6082" b="1"/>
            </a:lvl3pPr>
            <a:lvl4pPr marL="4604724" indent="0">
              <a:buNone/>
              <a:defRPr sz="5249" b="1"/>
            </a:lvl4pPr>
            <a:lvl5pPr marL="6139630" indent="0">
              <a:buNone/>
              <a:defRPr sz="5249" b="1"/>
            </a:lvl5pPr>
            <a:lvl6pPr marL="7674539" indent="0">
              <a:buNone/>
              <a:defRPr sz="5249" b="1"/>
            </a:lvl6pPr>
            <a:lvl7pPr marL="9209442" indent="0">
              <a:buNone/>
              <a:defRPr sz="5249" b="1"/>
            </a:lvl7pPr>
            <a:lvl8pPr marL="10744358" indent="0">
              <a:buNone/>
              <a:defRPr sz="5249" b="1"/>
            </a:lvl8pPr>
            <a:lvl9pPr marL="1227926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5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4922" indent="0">
              <a:buNone/>
              <a:defRPr sz="6914" b="1"/>
            </a:lvl2pPr>
            <a:lvl3pPr marL="3069816" indent="0">
              <a:buNone/>
              <a:defRPr sz="6082" b="1"/>
            </a:lvl3pPr>
            <a:lvl4pPr marL="4604724" indent="0">
              <a:buNone/>
              <a:defRPr sz="5249" b="1"/>
            </a:lvl4pPr>
            <a:lvl5pPr marL="6139630" indent="0">
              <a:buNone/>
              <a:defRPr sz="5249" b="1"/>
            </a:lvl5pPr>
            <a:lvl6pPr marL="7674539" indent="0">
              <a:buNone/>
              <a:defRPr sz="5249" b="1"/>
            </a:lvl6pPr>
            <a:lvl7pPr marL="9209442" indent="0">
              <a:buNone/>
              <a:defRPr sz="5249" b="1"/>
            </a:lvl7pPr>
            <a:lvl8pPr marL="10744358" indent="0">
              <a:buNone/>
              <a:defRPr sz="5249" b="1"/>
            </a:lvl8pPr>
            <a:lvl9pPr marL="1227926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5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243100"/>
      </p:ext>
    </p:extLst>
  </p:cSld>
  <p:clrMapOvr>
    <a:masterClrMapping/>
  </p:clrMapOvr>
  <p:transition/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352379"/>
      </p:ext>
    </p:extLst>
  </p:cSld>
  <p:clrMapOvr>
    <a:masterClrMapping/>
  </p:clrMapOvr>
  <p:transition/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792461"/>
      </p:ext>
    </p:extLst>
  </p:cSld>
  <p:clrMapOvr>
    <a:masterClrMapping/>
  </p:clrMapOvr>
  <p:transition/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359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4922" indent="0">
              <a:buNone/>
              <a:defRPr sz="4164"/>
            </a:lvl2pPr>
            <a:lvl3pPr marL="3069816" indent="0">
              <a:buNone/>
              <a:defRPr sz="3333"/>
            </a:lvl3pPr>
            <a:lvl4pPr marL="4604724" indent="0">
              <a:buNone/>
              <a:defRPr sz="3166"/>
            </a:lvl4pPr>
            <a:lvl5pPr marL="6139630" indent="0">
              <a:buNone/>
              <a:defRPr sz="3166"/>
            </a:lvl5pPr>
            <a:lvl6pPr marL="7674539" indent="0">
              <a:buNone/>
              <a:defRPr sz="3166"/>
            </a:lvl6pPr>
            <a:lvl7pPr marL="9209442" indent="0">
              <a:buNone/>
              <a:defRPr sz="3166"/>
            </a:lvl7pPr>
            <a:lvl8pPr marL="10744358" indent="0">
              <a:buNone/>
              <a:defRPr sz="3166"/>
            </a:lvl8pPr>
            <a:lvl9pPr marL="1227926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860257"/>
      </p:ext>
    </p:extLst>
  </p:cSld>
  <p:clrMapOvr>
    <a:masterClrMapping/>
  </p:clrMapOvr>
  <p:transition/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4922" indent="0">
              <a:buNone/>
              <a:defRPr sz="9413"/>
            </a:lvl2pPr>
            <a:lvl3pPr marL="3069816" indent="0">
              <a:buNone/>
              <a:defRPr sz="8332"/>
            </a:lvl3pPr>
            <a:lvl4pPr marL="4604724" indent="0">
              <a:buNone/>
              <a:defRPr sz="6914"/>
            </a:lvl4pPr>
            <a:lvl5pPr marL="6139630" indent="0">
              <a:buNone/>
              <a:defRPr sz="6914"/>
            </a:lvl5pPr>
            <a:lvl6pPr marL="7674539" indent="0">
              <a:buNone/>
              <a:defRPr sz="6914"/>
            </a:lvl6pPr>
            <a:lvl7pPr marL="9209442" indent="0">
              <a:buNone/>
              <a:defRPr sz="6914"/>
            </a:lvl7pPr>
            <a:lvl8pPr marL="10744358" indent="0">
              <a:buNone/>
              <a:defRPr sz="6914"/>
            </a:lvl8pPr>
            <a:lvl9pPr marL="12279263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4922" indent="0">
              <a:buNone/>
              <a:defRPr sz="4164"/>
            </a:lvl2pPr>
            <a:lvl3pPr marL="3069816" indent="0">
              <a:buNone/>
              <a:defRPr sz="3333"/>
            </a:lvl3pPr>
            <a:lvl4pPr marL="4604724" indent="0">
              <a:buNone/>
              <a:defRPr sz="3166"/>
            </a:lvl4pPr>
            <a:lvl5pPr marL="6139630" indent="0">
              <a:buNone/>
              <a:defRPr sz="3166"/>
            </a:lvl5pPr>
            <a:lvl6pPr marL="7674539" indent="0">
              <a:buNone/>
              <a:defRPr sz="3166"/>
            </a:lvl6pPr>
            <a:lvl7pPr marL="9209442" indent="0">
              <a:buNone/>
              <a:defRPr sz="3166"/>
            </a:lvl7pPr>
            <a:lvl8pPr marL="10744358" indent="0">
              <a:buNone/>
              <a:defRPr sz="3166"/>
            </a:lvl8pPr>
            <a:lvl9pPr marL="1227926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347063"/>
      </p:ext>
    </p:extLst>
  </p:cSld>
  <p:clrMapOvr>
    <a:masterClrMapping/>
  </p:clrMapOvr>
  <p:transition/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97942"/>
      </p:ext>
    </p:extLst>
  </p:cSld>
  <p:clrMapOvr>
    <a:masterClrMapping/>
  </p:clrMapOvr>
  <p:transition/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462213"/>
      </p:ext>
    </p:extLst>
  </p:cSld>
  <p:clrMapOvr>
    <a:masterClrMapping/>
  </p:clrMapOvr>
  <p:transition/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995" tIns="153417" rIns="306995" bIns="153417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995" tIns="153417" rIns="306995" bIns="1534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995" tIns="153417" rIns="306995" bIns="1534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443" tIns="184125" rIns="368443" bIns="18412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978687"/>
      </p:ext>
    </p:extLst>
  </p:cSld>
  <p:clrMapOvr>
    <a:masterClrMapping/>
  </p:clrMapOvr>
  <p:transition/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754461"/>
      </p:ext>
    </p:extLst>
  </p:cSld>
  <p:clrMapOvr>
    <a:masterClrMapping/>
  </p:clrMapOvr>
  <p:transition/>
</p:sldLayout>
</file>

<file path=ppt/slideLayouts/slideLayout6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22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4565" indent="0">
              <a:buNone/>
              <a:defRPr sz="6082"/>
            </a:lvl2pPr>
            <a:lvl3pPr marL="3069099" indent="0">
              <a:buNone/>
              <a:defRPr sz="5249"/>
            </a:lvl3pPr>
            <a:lvl4pPr marL="4603651" indent="0">
              <a:buNone/>
              <a:defRPr sz="4833"/>
            </a:lvl4pPr>
            <a:lvl5pPr marL="6138195" indent="0">
              <a:buNone/>
              <a:defRPr sz="4833"/>
            </a:lvl5pPr>
            <a:lvl6pPr marL="7672750" indent="0">
              <a:buNone/>
              <a:defRPr sz="4833"/>
            </a:lvl6pPr>
            <a:lvl7pPr marL="9207294" indent="0">
              <a:buNone/>
              <a:defRPr sz="4833"/>
            </a:lvl7pPr>
            <a:lvl8pPr marL="10741850" indent="0">
              <a:buNone/>
              <a:defRPr sz="4833"/>
            </a:lvl8pPr>
            <a:lvl9pPr marL="12276403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599587"/>
      </p:ext>
    </p:extLst>
  </p:cSld>
  <p:clrMapOvr>
    <a:masterClrMapping/>
  </p:clrMapOvr>
  <p:transition/>
</p:sldLayout>
</file>

<file path=ppt/slideLayouts/slideLayout6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623891"/>
      </p:ext>
    </p:extLst>
  </p:cSld>
  <p:clrMapOvr>
    <a:masterClrMapping/>
  </p:clrMapOvr>
  <p:transition/>
</p:sldLayout>
</file>

<file path=ppt/slideLayouts/slideLayout6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4565" indent="0">
              <a:buNone/>
              <a:defRPr sz="6914" b="1"/>
            </a:lvl2pPr>
            <a:lvl3pPr marL="3069099" indent="0">
              <a:buNone/>
              <a:defRPr sz="6082" b="1"/>
            </a:lvl3pPr>
            <a:lvl4pPr marL="4603651" indent="0">
              <a:buNone/>
              <a:defRPr sz="5249" b="1"/>
            </a:lvl4pPr>
            <a:lvl5pPr marL="6138195" indent="0">
              <a:buNone/>
              <a:defRPr sz="5249" b="1"/>
            </a:lvl5pPr>
            <a:lvl6pPr marL="7672750" indent="0">
              <a:buNone/>
              <a:defRPr sz="5249" b="1"/>
            </a:lvl6pPr>
            <a:lvl7pPr marL="9207294" indent="0">
              <a:buNone/>
              <a:defRPr sz="5249" b="1"/>
            </a:lvl7pPr>
            <a:lvl8pPr marL="10741850" indent="0">
              <a:buNone/>
              <a:defRPr sz="5249" b="1"/>
            </a:lvl8pPr>
            <a:lvl9pPr marL="1227640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6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4565" indent="0">
              <a:buNone/>
              <a:defRPr sz="6914" b="1"/>
            </a:lvl2pPr>
            <a:lvl3pPr marL="3069099" indent="0">
              <a:buNone/>
              <a:defRPr sz="6082" b="1"/>
            </a:lvl3pPr>
            <a:lvl4pPr marL="4603651" indent="0">
              <a:buNone/>
              <a:defRPr sz="5249" b="1"/>
            </a:lvl4pPr>
            <a:lvl5pPr marL="6138195" indent="0">
              <a:buNone/>
              <a:defRPr sz="5249" b="1"/>
            </a:lvl5pPr>
            <a:lvl6pPr marL="7672750" indent="0">
              <a:buNone/>
              <a:defRPr sz="5249" b="1"/>
            </a:lvl6pPr>
            <a:lvl7pPr marL="9207294" indent="0">
              <a:buNone/>
              <a:defRPr sz="5249" b="1"/>
            </a:lvl7pPr>
            <a:lvl8pPr marL="10741850" indent="0">
              <a:buNone/>
              <a:defRPr sz="5249" b="1"/>
            </a:lvl8pPr>
            <a:lvl9pPr marL="1227640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6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880167"/>
      </p:ext>
    </p:extLst>
  </p:cSld>
  <p:clrMapOvr>
    <a:masterClrMapping/>
  </p:clrMapOvr>
  <p:transition/>
</p:sldLayout>
</file>

<file path=ppt/slideLayouts/slideLayout6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548866"/>
      </p:ext>
    </p:extLst>
  </p:cSld>
  <p:clrMapOvr>
    <a:masterClrMapping/>
  </p:clrMapOvr>
  <p:transition/>
</p:sldLayout>
</file>

<file path=ppt/slideLayouts/slideLayout6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089286"/>
      </p:ext>
    </p:extLst>
  </p:cSld>
  <p:clrMapOvr>
    <a:masterClrMapping/>
  </p:clrMapOvr>
  <p:transition/>
</p:sldLayout>
</file>

<file path=ppt/slideLayouts/slideLayout6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98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373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98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4565" indent="0">
              <a:buNone/>
              <a:defRPr sz="4164"/>
            </a:lvl2pPr>
            <a:lvl3pPr marL="3069099" indent="0">
              <a:buNone/>
              <a:defRPr sz="3333"/>
            </a:lvl3pPr>
            <a:lvl4pPr marL="4603651" indent="0">
              <a:buNone/>
              <a:defRPr sz="3166"/>
            </a:lvl4pPr>
            <a:lvl5pPr marL="6138195" indent="0">
              <a:buNone/>
              <a:defRPr sz="3166"/>
            </a:lvl5pPr>
            <a:lvl6pPr marL="7672750" indent="0">
              <a:buNone/>
              <a:defRPr sz="3166"/>
            </a:lvl6pPr>
            <a:lvl7pPr marL="9207294" indent="0">
              <a:buNone/>
              <a:defRPr sz="3166"/>
            </a:lvl7pPr>
            <a:lvl8pPr marL="10741850" indent="0">
              <a:buNone/>
              <a:defRPr sz="3166"/>
            </a:lvl8pPr>
            <a:lvl9pPr marL="1227640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704230"/>
      </p:ext>
    </p:extLst>
  </p:cSld>
  <p:clrMapOvr>
    <a:masterClrMapping/>
  </p:clrMapOvr>
  <p:transition/>
</p:sldLayout>
</file>

<file path=ppt/slideLayouts/slideLayout6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4565" indent="0">
              <a:buNone/>
              <a:defRPr sz="9413"/>
            </a:lvl2pPr>
            <a:lvl3pPr marL="3069099" indent="0">
              <a:buNone/>
              <a:defRPr sz="8332"/>
            </a:lvl3pPr>
            <a:lvl4pPr marL="4603651" indent="0">
              <a:buNone/>
              <a:defRPr sz="6914"/>
            </a:lvl4pPr>
            <a:lvl5pPr marL="6138195" indent="0">
              <a:buNone/>
              <a:defRPr sz="6914"/>
            </a:lvl5pPr>
            <a:lvl6pPr marL="7672750" indent="0">
              <a:buNone/>
              <a:defRPr sz="6914"/>
            </a:lvl6pPr>
            <a:lvl7pPr marL="9207294" indent="0">
              <a:buNone/>
              <a:defRPr sz="6914"/>
            </a:lvl7pPr>
            <a:lvl8pPr marL="10741850" indent="0">
              <a:buNone/>
              <a:defRPr sz="6914"/>
            </a:lvl8pPr>
            <a:lvl9pPr marL="12276403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4565" indent="0">
              <a:buNone/>
              <a:defRPr sz="4164"/>
            </a:lvl2pPr>
            <a:lvl3pPr marL="3069099" indent="0">
              <a:buNone/>
              <a:defRPr sz="3333"/>
            </a:lvl3pPr>
            <a:lvl4pPr marL="4603651" indent="0">
              <a:buNone/>
              <a:defRPr sz="3166"/>
            </a:lvl4pPr>
            <a:lvl5pPr marL="6138195" indent="0">
              <a:buNone/>
              <a:defRPr sz="3166"/>
            </a:lvl5pPr>
            <a:lvl6pPr marL="7672750" indent="0">
              <a:buNone/>
              <a:defRPr sz="3166"/>
            </a:lvl6pPr>
            <a:lvl7pPr marL="9207294" indent="0">
              <a:buNone/>
              <a:defRPr sz="3166"/>
            </a:lvl7pPr>
            <a:lvl8pPr marL="10741850" indent="0">
              <a:buNone/>
              <a:defRPr sz="3166"/>
            </a:lvl8pPr>
            <a:lvl9pPr marL="1227640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914263"/>
      </p:ext>
    </p:extLst>
  </p:cSld>
  <p:clrMapOvr>
    <a:masterClrMapping/>
  </p:clrMapOvr>
  <p:transition/>
</p:sldLayout>
</file>

<file path=ppt/slideLayouts/slideLayout6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28319"/>
      </p:ext>
    </p:extLst>
  </p:cSld>
  <p:clrMapOvr>
    <a:masterClrMapping/>
  </p:clrMapOvr>
  <p:transition/>
</p:sldLayout>
</file>

<file path=ppt/slideLayouts/slideLayout6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29134"/>
      </p:ext>
    </p:extLst>
  </p:cSld>
  <p:clrMapOvr>
    <a:masterClrMapping/>
  </p:clrMapOvr>
  <p:transition/>
</p:sldLayout>
</file>

<file path=ppt/slideLayouts/slideLayout6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924" tIns="153380" rIns="306924" bIns="15338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924" tIns="153380" rIns="306924" bIns="15338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924" tIns="153380" rIns="306924" bIns="15338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358" tIns="184080" rIns="368358" bIns="18408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44066"/>
      </p:ext>
    </p:extLst>
  </p:cSld>
  <p:clrMapOvr>
    <a:masterClrMapping/>
  </p:clrMapOvr>
  <p:transition/>
</p:sldLayout>
</file>

<file path=ppt/slideLayouts/slideLayout6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26837"/>
      </p:ext>
    </p:extLst>
  </p:cSld>
  <p:clrMapOvr>
    <a:masterClrMapping/>
  </p:clrMapOvr>
  <p:transition/>
</p:sldLayout>
</file>

<file path=ppt/slideLayouts/slideLayout6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240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4209" indent="0">
              <a:buNone/>
              <a:defRPr sz="6082"/>
            </a:lvl2pPr>
            <a:lvl3pPr marL="3068382" indent="0">
              <a:buNone/>
              <a:defRPr sz="5249"/>
            </a:lvl3pPr>
            <a:lvl4pPr marL="4602581" indent="0">
              <a:buNone/>
              <a:defRPr sz="4833"/>
            </a:lvl4pPr>
            <a:lvl5pPr marL="6136762" indent="0">
              <a:buNone/>
              <a:defRPr sz="4833"/>
            </a:lvl5pPr>
            <a:lvl6pPr marL="7670959" indent="0">
              <a:buNone/>
              <a:defRPr sz="4833"/>
            </a:lvl6pPr>
            <a:lvl7pPr marL="9205147" indent="0">
              <a:buNone/>
              <a:defRPr sz="4833"/>
            </a:lvl7pPr>
            <a:lvl8pPr marL="10739345" indent="0">
              <a:buNone/>
              <a:defRPr sz="4833"/>
            </a:lvl8pPr>
            <a:lvl9pPr marL="12273539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769266"/>
      </p:ext>
    </p:extLst>
  </p:cSld>
  <p:clrMapOvr>
    <a:masterClrMapping/>
  </p:clrMapOvr>
  <p:transition/>
</p:sldLayout>
</file>

<file path=ppt/slideLayouts/slideLayout6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725760"/>
      </p:ext>
    </p:extLst>
  </p:cSld>
  <p:clrMapOvr>
    <a:masterClrMapping/>
  </p:clrMapOvr>
  <p:transition/>
</p:sldLayout>
</file>

<file path=ppt/slideLayouts/slideLayout6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4209" indent="0">
              <a:buNone/>
              <a:defRPr sz="6914" b="1"/>
            </a:lvl2pPr>
            <a:lvl3pPr marL="3068382" indent="0">
              <a:buNone/>
              <a:defRPr sz="6082" b="1"/>
            </a:lvl3pPr>
            <a:lvl4pPr marL="4602581" indent="0">
              <a:buNone/>
              <a:defRPr sz="5249" b="1"/>
            </a:lvl4pPr>
            <a:lvl5pPr marL="6136762" indent="0">
              <a:buNone/>
              <a:defRPr sz="5249" b="1"/>
            </a:lvl5pPr>
            <a:lvl6pPr marL="7670959" indent="0">
              <a:buNone/>
              <a:defRPr sz="5249" b="1"/>
            </a:lvl6pPr>
            <a:lvl7pPr marL="9205147" indent="0">
              <a:buNone/>
              <a:defRPr sz="5249" b="1"/>
            </a:lvl7pPr>
            <a:lvl8pPr marL="10739345" indent="0">
              <a:buNone/>
              <a:defRPr sz="5249" b="1"/>
            </a:lvl8pPr>
            <a:lvl9pPr marL="1227353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6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4209" indent="0">
              <a:buNone/>
              <a:defRPr sz="6914" b="1"/>
            </a:lvl2pPr>
            <a:lvl3pPr marL="3068382" indent="0">
              <a:buNone/>
              <a:defRPr sz="6082" b="1"/>
            </a:lvl3pPr>
            <a:lvl4pPr marL="4602581" indent="0">
              <a:buNone/>
              <a:defRPr sz="5249" b="1"/>
            </a:lvl4pPr>
            <a:lvl5pPr marL="6136762" indent="0">
              <a:buNone/>
              <a:defRPr sz="5249" b="1"/>
            </a:lvl5pPr>
            <a:lvl6pPr marL="7670959" indent="0">
              <a:buNone/>
              <a:defRPr sz="5249" b="1"/>
            </a:lvl6pPr>
            <a:lvl7pPr marL="9205147" indent="0">
              <a:buNone/>
              <a:defRPr sz="5249" b="1"/>
            </a:lvl7pPr>
            <a:lvl8pPr marL="10739345" indent="0">
              <a:buNone/>
              <a:defRPr sz="5249" b="1"/>
            </a:lvl8pPr>
            <a:lvl9pPr marL="1227353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6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878792"/>
      </p:ext>
    </p:extLst>
  </p:cSld>
  <p:clrMapOvr>
    <a:masterClrMapping/>
  </p:clrMapOvr>
  <p:transition/>
</p:sldLayout>
</file>

<file path=ppt/slideLayouts/slideLayout6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682317"/>
      </p:ext>
    </p:extLst>
  </p:cSld>
  <p:clrMapOvr>
    <a:masterClrMapping/>
  </p:clrMapOvr>
  <p:transition/>
</p:sldLayout>
</file>

<file path=ppt/slideLayouts/slideLayout6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934867"/>
      </p:ext>
    </p:extLst>
  </p:cSld>
  <p:clrMapOvr>
    <a:masterClrMapping/>
  </p:clrMapOvr>
  <p:transition/>
</p:sldLayout>
</file>

<file path=ppt/slideLayouts/slideLayout6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2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391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2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4209" indent="0">
              <a:buNone/>
              <a:defRPr sz="4164"/>
            </a:lvl2pPr>
            <a:lvl3pPr marL="3068382" indent="0">
              <a:buNone/>
              <a:defRPr sz="3333"/>
            </a:lvl3pPr>
            <a:lvl4pPr marL="4602581" indent="0">
              <a:buNone/>
              <a:defRPr sz="3166"/>
            </a:lvl4pPr>
            <a:lvl5pPr marL="6136762" indent="0">
              <a:buNone/>
              <a:defRPr sz="3166"/>
            </a:lvl5pPr>
            <a:lvl6pPr marL="7670959" indent="0">
              <a:buNone/>
              <a:defRPr sz="3166"/>
            </a:lvl6pPr>
            <a:lvl7pPr marL="9205147" indent="0">
              <a:buNone/>
              <a:defRPr sz="3166"/>
            </a:lvl7pPr>
            <a:lvl8pPr marL="10739345" indent="0">
              <a:buNone/>
              <a:defRPr sz="3166"/>
            </a:lvl8pPr>
            <a:lvl9pPr marL="1227353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781580"/>
      </p:ext>
    </p:extLst>
  </p:cSld>
  <p:clrMapOvr>
    <a:masterClrMapping/>
  </p:clrMapOvr>
  <p:transition/>
</p:sldLayout>
</file>

<file path=ppt/slideLayouts/slideLayout6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4209" indent="0">
              <a:buNone/>
              <a:defRPr sz="9413"/>
            </a:lvl2pPr>
            <a:lvl3pPr marL="3068382" indent="0">
              <a:buNone/>
              <a:defRPr sz="8332"/>
            </a:lvl3pPr>
            <a:lvl4pPr marL="4602581" indent="0">
              <a:buNone/>
              <a:defRPr sz="6914"/>
            </a:lvl4pPr>
            <a:lvl5pPr marL="6136762" indent="0">
              <a:buNone/>
              <a:defRPr sz="6914"/>
            </a:lvl5pPr>
            <a:lvl6pPr marL="7670959" indent="0">
              <a:buNone/>
              <a:defRPr sz="6914"/>
            </a:lvl6pPr>
            <a:lvl7pPr marL="9205147" indent="0">
              <a:buNone/>
              <a:defRPr sz="6914"/>
            </a:lvl7pPr>
            <a:lvl8pPr marL="10739345" indent="0">
              <a:buNone/>
              <a:defRPr sz="6914"/>
            </a:lvl8pPr>
            <a:lvl9pPr marL="12273539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4209" indent="0">
              <a:buNone/>
              <a:defRPr sz="4164"/>
            </a:lvl2pPr>
            <a:lvl3pPr marL="3068382" indent="0">
              <a:buNone/>
              <a:defRPr sz="3333"/>
            </a:lvl3pPr>
            <a:lvl4pPr marL="4602581" indent="0">
              <a:buNone/>
              <a:defRPr sz="3166"/>
            </a:lvl4pPr>
            <a:lvl5pPr marL="6136762" indent="0">
              <a:buNone/>
              <a:defRPr sz="3166"/>
            </a:lvl5pPr>
            <a:lvl6pPr marL="7670959" indent="0">
              <a:buNone/>
              <a:defRPr sz="3166"/>
            </a:lvl6pPr>
            <a:lvl7pPr marL="9205147" indent="0">
              <a:buNone/>
              <a:defRPr sz="3166"/>
            </a:lvl7pPr>
            <a:lvl8pPr marL="10739345" indent="0">
              <a:buNone/>
              <a:defRPr sz="3166"/>
            </a:lvl8pPr>
            <a:lvl9pPr marL="1227353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363759"/>
      </p:ext>
    </p:extLst>
  </p:cSld>
  <p:clrMapOvr>
    <a:masterClrMapping/>
  </p:clrMapOvr>
  <p:transition/>
</p:sldLayout>
</file>

<file path=ppt/slideLayouts/slideLayout6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981248"/>
      </p:ext>
    </p:extLst>
  </p:cSld>
  <p:clrMapOvr>
    <a:masterClrMapping/>
  </p:clrMapOvr>
  <p:transition/>
</p:sldLayout>
</file>

<file path=ppt/slideLayouts/slideLayout6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856795"/>
      </p:ext>
    </p:extLst>
  </p:cSld>
  <p:clrMapOvr>
    <a:masterClrMapping/>
  </p:clrMapOvr>
  <p:transition/>
</p:sldLayout>
</file>

<file path=ppt/slideLayouts/slideLayout6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770" tIns="153305" rIns="306770" bIns="153305"/>
          <a:lstStyle/>
          <a:p>
            <a:pPr defTabSz="3066877"/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770" tIns="153305" rIns="306770" bIns="153305"/>
          <a:lstStyle/>
          <a:p>
            <a:pPr defTabSz="306687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770" tIns="153305" rIns="306770" bIns="153305"/>
          <a:lstStyle/>
          <a:p>
            <a:pPr defTabSz="306687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173" tIns="183990" rIns="368173" bIns="18399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pPr defTabSz="3066877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859637"/>
      </p:ext>
    </p:extLst>
  </p:cSld>
  <p:clrMapOvr>
    <a:masterClrMapping/>
  </p:clrMapOvr>
  <p:transition/>
</p:sldLayout>
</file>

<file path=ppt/slideLayouts/slideLayout6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977389"/>
      </p:ext>
    </p:extLst>
  </p:cSld>
  <p:clrMapOvr>
    <a:masterClrMapping/>
  </p:clrMapOvr>
  <p:transition/>
</p:sldLayout>
</file>

<file path=ppt/slideLayouts/slideLayout6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273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81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3455" indent="0">
              <a:buNone/>
              <a:defRPr sz="6082"/>
            </a:lvl2pPr>
            <a:lvl3pPr marL="3066877" indent="0">
              <a:buNone/>
              <a:defRPr sz="5249"/>
            </a:lvl3pPr>
            <a:lvl4pPr marL="4600324" indent="0">
              <a:buNone/>
              <a:defRPr sz="4833"/>
            </a:lvl4pPr>
            <a:lvl5pPr marL="6133775" indent="0">
              <a:buNone/>
              <a:defRPr sz="4833"/>
            </a:lvl5pPr>
            <a:lvl6pPr marL="7667201" indent="0">
              <a:buNone/>
              <a:defRPr sz="4833"/>
            </a:lvl6pPr>
            <a:lvl7pPr marL="9200658" indent="0">
              <a:buNone/>
              <a:defRPr sz="4833"/>
            </a:lvl7pPr>
            <a:lvl8pPr marL="10734076" indent="0">
              <a:buNone/>
              <a:defRPr sz="4833"/>
            </a:lvl8pPr>
            <a:lvl9pPr marL="12267530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246988"/>
      </p:ext>
    </p:extLst>
  </p:cSld>
  <p:clrMapOvr>
    <a:masterClrMapping/>
  </p:clrMapOvr>
  <p:transition/>
</p:sldLayout>
</file>

<file path=ppt/slideLayouts/slideLayout6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834180"/>
      </p:ext>
    </p:extLst>
  </p:cSld>
  <p:clrMapOvr>
    <a:masterClrMapping/>
  </p:clrMapOvr>
  <p:transition/>
</p:sldLayout>
</file>

<file path=ppt/slideLayouts/slideLayout6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3455" indent="0">
              <a:buNone/>
              <a:defRPr sz="6914" b="1"/>
            </a:lvl2pPr>
            <a:lvl3pPr marL="3066877" indent="0">
              <a:buNone/>
              <a:defRPr sz="6082" b="1"/>
            </a:lvl3pPr>
            <a:lvl4pPr marL="4600324" indent="0">
              <a:buNone/>
              <a:defRPr sz="5249" b="1"/>
            </a:lvl4pPr>
            <a:lvl5pPr marL="6133775" indent="0">
              <a:buNone/>
              <a:defRPr sz="5249" b="1"/>
            </a:lvl5pPr>
            <a:lvl6pPr marL="7667201" indent="0">
              <a:buNone/>
              <a:defRPr sz="5249" b="1"/>
            </a:lvl6pPr>
            <a:lvl7pPr marL="9200658" indent="0">
              <a:buNone/>
              <a:defRPr sz="5249" b="1"/>
            </a:lvl7pPr>
            <a:lvl8pPr marL="10734076" indent="0">
              <a:buNone/>
              <a:defRPr sz="5249" b="1"/>
            </a:lvl8pPr>
            <a:lvl9pPr marL="1226753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7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3455" indent="0">
              <a:buNone/>
              <a:defRPr sz="6914" b="1"/>
            </a:lvl2pPr>
            <a:lvl3pPr marL="3066877" indent="0">
              <a:buNone/>
              <a:defRPr sz="6082" b="1"/>
            </a:lvl3pPr>
            <a:lvl4pPr marL="4600324" indent="0">
              <a:buNone/>
              <a:defRPr sz="5249" b="1"/>
            </a:lvl4pPr>
            <a:lvl5pPr marL="6133775" indent="0">
              <a:buNone/>
              <a:defRPr sz="5249" b="1"/>
            </a:lvl5pPr>
            <a:lvl6pPr marL="7667201" indent="0">
              <a:buNone/>
              <a:defRPr sz="5249" b="1"/>
            </a:lvl6pPr>
            <a:lvl7pPr marL="9200658" indent="0">
              <a:buNone/>
              <a:defRPr sz="5249" b="1"/>
            </a:lvl7pPr>
            <a:lvl8pPr marL="10734076" indent="0">
              <a:buNone/>
              <a:defRPr sz="5249" b="1"/>
            </a:lvl8pPr>
            <a:lvl9pPr marL="1226753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7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575819"/>
      </p:ext>
    </p:extLst>
  </p:cSld>
  <p:clrMapOvr>
    <a:masterClrMapping/>
  </p:clrMapOvr>
  <p:transition/>
</p:sldLayout>
</file>

<file path=ppt/slideLayouts/slideLayout6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744570"/>
      </p:ext>
    </p:extLst>
  </p:cSld>
  <p:clrMapOvr>
    <a:masterClrMapping/>
  </p:clrMapOvr>
  <p:transition/>
</p:sldLayout>
</file>

<file path=ppt/slideLayouts/slideLayout6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533305"/>
      </p:ext>
    </p:extLst>
  </p:cSld>
  <p:clrMapOvr>
    <a:masterClrMapping/>
  </p:clrMapOvr>
  <p:transition/>
</p:sldLayout>
</file>

<file path=ppt/slideLayouts/slideLayout6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2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439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2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3455" indent="0">
              <a:buNone/>
              <a:defRPr sz="4164"/>
            </a:lvl2pPr>
            <a:lvl3pPr marL="3066877" indent="0">
              <a:buNone/>
              <a:defRPr sz="3333"/>
            </a:lvl3pPr>
            <a:lvl4pPr marL="4600324" indent="0">
              <a:buNone/>
              <a:defRPr sz="3166"/>
            </a:lvl4pPr>
            <a:lvl5pPr marL="6133775" indent="0">
              <a:buNone/>
              <a:defRPr sz="3166"/>
            </a:lvl5pPr>
            <a:lvl6pPr marL="7667201" indent="0">
              <a:buNone/>
              <a:defRPr sz="3166"/>
            </a:lvl6pPr>
            <a:lvl7pPr marL="9200658" indent="0">
              <a:buNone/>
              <a:defRPr sz="3166"/>
            </a:lvl7pPr>
            <a:lvl8pPr marL="10734076" indent="0">
              <a:buNone/>
              <a:defRPr sz="3166"/>
            </a:lvl8pPr>
            <a:lvl9pPr marL="1226753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789631"/>
      </p:ext>
    </p:extLst>
  </p:cSld>
  <p:clrMapOvr>
    <a:masterClrMapping/>
  </p:clrMapOvr>
  <p:transition/>
</p:sldLayout>
</file>

<file path=ppt/slideLayouts/slideLayout6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3455" indent="0">
              <a:buNone/>
              <a:defRPr sz="9413"/>
            </a:lvl2pPr>
            <a:lvl3pPr marL="3066877" indent="0">
              <a:buNone/>
              <a:defRPr sz="8332"/>
            </a:lvl3pPr>
            <a:lvl4pPr marL="4600324" indent="0">
              <a:buNone/>
              <a:defRPr sz="6914"/>
            </a:lvl4pPr>
            <a:lvl5pPr marL="6133775" indent="0">
              <a:buNone/>
              <a:defRPr sz="6914"/>
            </a:lvl5pPr>
            <a:lvl6pPr marL="7667201" indent="0">
              <a:buNone/>
              <a:defRPr sz="6914"/>
            </a:lvl6pPr>
            <a:lvl7pPr marL="9200658" indent="0">
              <a:buNone/>
              <a:defRPr sz="6914"/>
            </a:lvl7pPr>
            <a:lvl8pPr marL="10734076" indent="0">
              <a:buNone/>
              <a:defRPr sz="6914"/>
            </a:lvl8pPr>
            <a:lvl9pPr marL="12267530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3455" indent="0">
              <a:buNone/>
              <a:defRPr sz="4164"/>
            </a:lvl2pPr>
            <a:lvl3pPr marL="3066877" indent="0">
              <a:buNone/>
              <a:defRPr sz="3333"/>
            </a:lvl3pPr>
            <a:lvl4pPr marL="4600324" indent="0">
              <a:buNone/>
              <a:defRPr sz="3166"/>
            </a:lvl4pPr>
            <a:lvl5pPr marL="6133775" indent="0">
              <a:buNone/>
              <a:defRPr sz="3166"/>
            </a:lvl5pPr>
            <a:lvl6pPr marL="7667201" indent="0">
              <a:buNone/>
              <a:defRPr sz="3166"/>
            </a:lvl6pPr>
            <a:lvl7pPr marL="9200658" indent="0">
              <a:buNone/>
              <a:defRPr sz="3166"/>
            </a:lvl7pPr>
            <a:lvl8pPr marL="10734076" indent="0">
              <a:buNone/>
              <a:defRPr sz="3166"/>
            </a:lvl8pPr>
            <a:lvl9pPr marL="1226753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220590"/>
      </p:ext>
    </p:extLst>
  </p:cSld>
  <p:clrMapOvr>
    <a:masterClrMapping/>
  </p:clrMapOvr>
  <p:transition/>
</p:sldLayout>
</file>

<file path=ppt/slideLayouts/slideLayout6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260285"/>
      </p:ext>
    </p:extLst>
  </p:cSld>
  <p:clrMapOvr>
    <a:masterClrMapping/>
  </p:clrMapOvr>
  <p:transition/>
</p:sldLayout>
</file>

<file path=ppt/slideLayouts/slideLayout6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597481"/>
      </p:ext>
    </p:extLst>
  </p:cSld>
  <p:clrMapOvr>
    <a:masterClrMapping/>
  </p:clrMapOvr>
  <p:transition/>
</p:sldLayout>
</file>

<file path=ppt/slideLayouts/slideLayout6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697" tIns="153267" rIns="306697" bIns="153267"/>
          <a:lstStyle/>
          <a:p>
            <a:pPr defTabSz="3066159"/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97" tIns="153267" rIns="306697" bIns="153267"/>
          <a:lstStyle/>
          <a:p>
            <a:pPr defTabSz="3066159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97" tIns="153267" rIns="306697" bIns="153267"/>
          <a:lstStyle/>
          <a:p>
            <a:pPr defTabSz="3066159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085" tIns="183945" rIns="368085" bIns="18394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pPr defTabSz="30661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663649"/>
      </p:ext>
    </p:extLst>
  </p:cSld>
  <p:clrMapOvr>
    <a:masterClrMapping/>
  </p:clrMapOvr>
  <p:transition/>
</p:sldLayout>
</file>

<file path=ppt/slideLayouts/slideLayout6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341481"/>
      </p:ext>
    </p:extLst>
  </p:cSld>
  <p:clrMapOvr>
    <a:masterClrMapping/>
  </p:clrMapOvr>
  <p:transition/>
</p:sldLayout>
</file>

<file path=ppt/slideLayouts/slideLayout6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297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81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3098" indent="0">
              <a:buNone/>
              <a:defRPr sz="6082"/>
            </a:lvl2pPr>
            <a:lvl3pPr marL="3066159" indent="0">
              <a:buNone/>
              <a:defRPr sz="5249"/>
            </a:lvl3pPr>
            <a:lvl4pPr marL="4599253" indent="0">
              <a:buNone/>
              <a:defRPr sz="4833"/>
            </a:lvl4pPr>
            <a:lvl5pPr marL="6132343" indent="0">
              <a:buNone/>
              <a:defRPr sz="4833"/>
            </a:lvl5pPr>
            <a:lvl6pPr marL="7665411" indent="0">
              <a:buNone/>
              <a:defRPr sz="4833"/>
            </a:lvl6pPr>
            <a:lvl7pPr marL="9198514" indent="0">
              <a:buNone/>
              <a:defRPr sz="4833"/>
            </a:lvl7pPr>
            <a:lvl8pPr marL="10731569" indent="0">
              <a:buNone/>
              <a:defRPr sz="4833"/>
            </a:lvl8pPr>
            <a:lvl9pPr marL="12264671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525072"/>
      </p:ext>
    </p:extLst>
  </p:cSld>
  <p:clrMapOvr>
    <a:masterClrMapping/>
  </p:clrMapOvr>
  <p:transition/>
</p:sldLayout>
</file>

<file path=ppt/slideLayouts/slideLayout6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235259"/>
      </p:ext>
    </p:extLst>
  </p:cSld>
  <p:clrMapOvr>
    <a:masterClrMapping/>
  </p:clrMapOvr>
  <p:transition/>
</p:sldLayout>
</file>

<file path=ppt/slideLayouts/slideLayout6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3098" indent="0">
              <a:buNone/>
              <a:defRPr sz="6914" b="1"/>
            </a:lvl2pPr>
            <a:lvl3pPr marL="3066159" indent="0">
              <a:buNone/>
              <a:defRPr sz="6082" b="1"/>
            </a:lvl3pPr>
            <a:lvl4pPr marL="4599253" indent="0">
              <a:buNone/>
              <a:defRPr sz="5249" b="1"/>
            </a:lvl4pPr>
            <a:lvl5pPr marL="6132343" indent="0">
              <a:buNone/>
              <a:defRPr sz="5249" b="1"/>
            </a:lvl5pPr>
            <a:lvl6pPr marL="7665411" indent="0">
              <a:buNone/>
              <a:defRPr sz="5249" b="1"/>
            </a:lvl6pPr>
            <a:lvl7pPr marL="9198514" indent="0">
              <a:buNone/>
              <a:defRPr sz="5249" b="1"/>
            </a:lvl7pPr>
            <a:lvl8pPr marL="10731569" indent="0">
              <a:buNone/>
              <a:defRPr sz="5249" b="1"/>
            </a:lvl8pPr>
            <a:lvl9pPr marL="1226467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7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3098" indent="0">
              <a:buNone/>
              <a:defRPr sz="6914" b="1"/>
            </a:lvl2pPr>
            <a:lvl3pPr marL="3066159" indent="0">
              <a:buNone/>
              <a:defRPr sz="6082" b="1"/>
            </a:lvl3pPr>
            <a:lvl4pPr marL="4599253" indent="0">
              <a:buNone/>
              <a:defRPr sz="5249" b="1"/>
            </a:lvl4pPr>
            <a:lvl5pPr marL="6132343" indent="0">
              <a:buNone/>
              <a:defRPr sz="5249" b="1"/>
            </a:lvl5pPr>
            <a:lvl6pPr marL="7665411" indent="0">
              <a:buNone/>
              <a:defRPr sz="5249" b="1"/>
            </a:lvl6pPr>
            <a:lvl7pPr marL="9198514" indent="0">
              <a:buNone/>
              <a:defRPr sz="5249" b="1"/>
            </a:lvl7pPr>
            <a:lvl8pPr marL="10731569" indent="0">
              <a:buNone/>
              <a:defRPr sz="5249" b="1"/>
            </a:lvl8pPr>
            <a:lvl9pPr marL="1226467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7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052709"/>
      </p:ext>
    </p:extLst>
  </p:cSld>
  <p:clrMapOvr>
    <a:masterClrMapping/>
  </p:clrMapOvr>
  <p:transition/>
</p:sldLayout>
</file>

<file path=ppt/slideLayouts/slideLayout6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883168"/>
      </p:ext>
    </p:extLst>
  </p:cSld>
  <p:clrMapOvr>
    <a:masterClrMapping/>
  </p:clrMapOvr>
  <p:transition/>
</p:sldLayout>
</file>

<file path=ppt/slideLayouts/slideLayout6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501125"/>
      </p:ext>
    </p:extLst>
  </p:cSld>
  <p:clrMapOvr>
    <a:masterClrMapping/>
  </p:clrMapOvr>
  <p:transition/>
</p:sldLayout>
</file>

<file path=ppt/slideLayouts/slideLayout6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449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3098" indent="0">
              <a:buNone/>
              <a:defRPr sz="4164"/>
            </a:lvl2pPr>
            <a:lvl3pPr marL="3066159" indent="0">
              <a:buNone/>
              <a:defRPr sz="3333"/>
            </a:lvl3pPr>
            <a:lvl4pPr marL="4599253" indent="0">
              <a:buNone/>
              <a:defRPr sz="3166"/>
            </a:lvl4pPr>
            <a:lvl5pPr marL="6132343" indent="0">
              <a:buNone/>
              <a:defRPr sz="3166"/>
            </a:lvl5pPr>
            <a:lvl6pPr marL="7665411" indent="0">
              <a:buNone/>
              <a:defRPr sz="3166"/>
            </a:lvl6pPr>
            <a:lvl7pPr marL="9198514" indent="0">
              <a:buNone/>
              <a:defRPr sz="3166"/>
            </a:lvl7pPr>
            <a:lvl8pPr marL="10731569" indent="0">
              <a:buNone/>
              <a:defRPr sz="3166"/>
            </a:lvl8pPr>
            <a:lvl9pPr marL="1226467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282854"/>
      </p:ext>
    </p:extLst>
  </p:cSld>
  <p:clrMapOvr>
    <a:masterClrMapping/>
  </p:clrMapOvr>
  <p:transition/>
</p:sldLayout>
</file>

<file path=ppt/slideLayouts/slideLayout6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3098" indent="0">
              <a:buNone/>
              <a:defRPr sz="9413"/>
            </a:lvl2pPr>
            <a:lvl3pPr marL="3066159" indent="0">
              <a:buNone/>
              <a:defRPr sz="8332"/>
            </a:lvl3pPr>
            <a:lvl4pPr marL="4599253" indent="0">
              <a:buNone/>
              <a:defRPr sz="6914"/>
            </a:lvl4pPr>
            <a:lvl5pPr marL="6132343" indent="0">
              <a:buNone/>
              <a:defRPr sz="6914"/>
            </a:lvl5pPr>
            <a:lvl6pPr marL="7665411" indent="0">
              <a:buNone/>
              <a:defRPr sz="6914"/>
            </a:lvl6pPr>
            <a:lvl7pPr marL="9198514" indent="0">
              <a:buNone/>
              <a:defRPr sz="6914"/>
            </a:lvl7pPr>
            <a:lvl8pPr marL="10731569" indent="0">
              <a:buNone/>
              <a:defRPr sz="6914"/>
            </a:lvl8pPr>
            <a:lvl9pPr marL="12264671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3098" indent="0">
              <a:buNone/>
              <a:defRPr sz="4164"/>
            </a:lvl2pPr>
            <a:lvl3pPr marL="3066159" indent="0">
              <a:buNone/>
              <a:defRPr sz="3333"/>
            </a:lvl3pPr>
            <a:lvl4pPr marL="4599253" indent="0">
              <a:buNone/>
              <a:defRPr sz="3166"/>
            </a:lvl4pPr>
            <a:lvl5pPr marL="6132343" indent="0">
              <a:buNone/>
              <a:defRPr sz="3166"/>
            </a:lvl5pPr>
            <a:lvl6pPr marL="7665411" indent="0">
              <a:buNone/>
              <a:defRPr sz="3166"/>
            </a:lvl6pPr>
            <a:lvl7pPr marL="9198514" indent="0">
              <a:buNone/>
              <a:defRPr sz="3166"/>
            </a:lvl7pPr>
            <a:lvl8pPr marL="10731569" indent="0">
              <a:buNone/>
              <a:defRPr sz="3166"/>
            </a:lvl8pPr>
            <a:lvl9pPr marL="1226467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920035"/>
      </p:ext>
    </p:extLst>
  </p:cSld>
  <p:clrMapOvr>
    <a:masterClrMapping/>
  </p:clrMapOvr>
  <p:transition/>
</p:sldLayout>
</file>

<file path=ppt/slideLayouts/slideLayout6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115494"/>
      </p:ext>
    </p:extLst>
  </p:cSld>
  <p:clrMapOvr>
    <a:masterClrMapping/>
  </p:clrMapOvr>
  <p:transition/>
</p:sldLayout>
</file>

<file path=ppt/slideLayouts/slideLayout7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89119"/>
      </p:ext>
    </p:extLst>
  </p:cSld>
  <p:clrMapOvr>
    <a:masterClrMapping/>
  </p:clrMapOvr>
  <p:transition/>
</p:sldLayout>
</file>

<file path=ppt/slideLayouts/slideLayout7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583" tIns="153216" rIns="306583" bIns="153216"/>
          <a:lstStyle/>
          <a:p>
            <a:pPr defTabSz="3064990"/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583" tIns="153216" rIns="306583" bIns="153216"/>
          <a:lstStyle/>
          <a:p>
            <a:pPr defTabSz="3064990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583" tIns="153216" rIns="306583" bIns="153216"/>
          <a:lstStyle/>
          <a:p>
            <a:pPr defTabSz="3064990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948" tIns="183883" rIns="367948" bIns="183883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pPr defTabSz="3064990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240529"/>
      </p:ext>
    </p:extLst>
  </p:cSld>
  <p:clrMapOvr>
    <a:masterClrMapping/>
  </p:clrMapOvr>
  <p:transition/>
</p:sldLayout>
</file>

<file path=ppt/slideLayouts/slideLayout7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641873"/>
      </p:ext>
    </p:extLst>
  </p:cSld>
  <p:clrMapOvr>
    <a:masterClrMapping/>
  </p:clrMapOvr>
  <p:transition/>
</p:sldLayout>
</file>

<file path=ppt/slideLayouts/slideLayout7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322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81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2501" indent="0">
              <a:buNone/>
              <a:defRPr sz="6082"/>
            </a:lvl2pPr>
            <a:lvl3pPr marL="3064990" indent="0">
              <a:buNone/>
              <a:defRPr sz="5249"/>
            </a:lvl3pPr>
            <a:lvl4pPr marL="4597491" indent="0">
              <a:buNone/>
              <a:defRPr sz="4833"/>
            </a:lvl4pPr>
            <a:lvl5pPr marL="6129967" indent="0">
              <a:buNone/>
              <a:defRPr sz="4833"/>
            </a:lvl5pPr>
            <a:lvl6pPr marL="7662453" indent="0">
              <a:buNone/>
              <a:defRPr sz="4833"/>
            </a:lvl6pPr>
            <a:lvl7pPr marL="9194956" indent="0">
              <a:buNone/>
              <a:defRPr sz="4833"/>
            </a:lvl7pPr>
            <a:lvl8pPr marL="10727419" indent="0">
              <a:buNone/>
              <a:defRPr sz="4833"/>
            </a:lvl8pPr>
            <a:lvl9pPr marL="12259924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602061"/>
      </p:ext>
    </p:extLst>
  </p:cSld>
  <p:clrMapOvr>
    <a:masterClrMapping/>
  </p:clrMapOvr>
  <p:transition/>
</p:sldLayout>
</file>

<file path=ppt/slideLayouts/slideLayout7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685133"/>
      </p:ext>
    </p:extLst>
  </p:cSld>
  <p:clrMapOvr>
    <a:masterClrMapping/>
  </p:clrMapOvr>
  <p:transition/>
</p:sldLayout>
</file>

<file path=ppt/slideLayouts/slideLayout7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501" indent="0">
              <a:buNone/>
              <a:defRPr sz="6914" b="1"/>
            </a:lvl2pPr>
            <a:lvl3pPr marL="3064990" indent="0">
              <a:buNone/>
              <a:defRPr sz="6082" b="1"/>
            </a:lvl3pPr>
            <a:lvl4pPr marL="4597491" indent="0">
              <a:buNone/>
              <a:defRPr sz="5249" b="1"/>
            </a:lvl4pPr>
            <a:lvl5pPr marL="6129967" indent="0">
              <a:buNone/>
              <a:defRPr sz="5249" b="1"/>
            </a:lvl5pPr>
            <a:lvl6pPr marL="7662453" indent="0">
              <a:buNone/>
              <a:defRPr sz="5249" b="1"/>
            </a:lvl6pPr>
            <a:lvl7pPr marL="9194956" indent="0">
              <a:buNone/>
              <a:defRPr sz="5249" b="1"/>
            </a:lvl7pPr>
            <a:lvl8pPr marL="10727419" indent="0">
              <a:buNone/>
              <a:defRPr sz="5249" b="1"/>
            </a:lvl8pPr>
            <a:lvl9pPr marL="1225992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8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501" indent="0">
              <a:buNone/>
              <a:defRPr sz="6914" b="1"/>
            </a:lvl2pPr>
            <a:lvl3pPr marL="3064990" indent="0">
              <a:buNone/>
              <a:defRPr sz="6082" b="1"/>
            </a:lvl3pPr>
            <a:lvl4pPr marL="4597491" indent="0">
              <a:buNone/>
              <a:defRPr sz="5249" b="1"/>
            </a:lvl4pPr>
            <a:lvl5pPr marL="6129967" indent="0">
              <a:buNone/>
              <a:defRPr sz="5249" b="1"/>
            </a:lvl5pPr>
            <a:lvl6pPr marL="7662453" indent="0">
              <a:buNone/>
              <a:defRPr sz="5249" b="1"/>
            </a:lvl6pPr>
            <a:lvl7pPr marL="9194956" indent="0">
              <a:buNone/>
              <a:defRPr sz="5249" b="1"/>
            </a:lvl7pPr>
            <a:lvl8pPr marL="10727419" indent="0">
              <a:buNone/>
              <a:defRPr sz="5249" b="1"/>
            </a:lvl8pPr>
            <a:lvl9pPr marL="1225992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8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757106"/>
      </p:ext>
    </p:extLst>
  </p:cSld>
  <p:clrMapOvr>
    <a:masterClrMapping/>
  </p:clrMapOvr>
  <p:transition/>
</p:sldLayout>
</file>

<file path=ppt/slideLayouts/slideLayout7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102205"/>
      </p:ext>
    </p:extLst>
  </p:cSld>
  <p:clrMapOvr>
    <a:masterClrMapping/>
  </p:clrMapOvr>
  <p:transition/>
</p:sldLayout>
</file>

<file path=ppt/slideLayouts/slideLayout7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683931"/>
      </p:ext>
    </p:extLst>
  </p:cSld>
  <p:clrMapOvr>
    <a:masterClrMapping/>
  </p:clrMapOvr>
  <p:transition/>
</p:sldLayout>
</file>

<file path=ppt/slideLayouts/slideLayout7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483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2501" indent="0">
              <a:buNone/>
              <a:defRPr sz="4164"/>
            </a:lvl2pPr>
            <a:lvl3pPr marL="3064990" indent="0">
              <a:buNone/>
              <a:defRPr sz="3333"/>
            </a:lvl3pPr>
            <a:lvl4pPr marL="4597491" indent="0">
              <a:buNone/>
              <a:defRPr sz="3166"/>
            </a:lvl4pPr>
            <a:lvl5pPr marL="6129967" indent="0">
              <a:buNone/>
              <a:defRPr sz="3166"/>
            </a:lvl5pPr>
            <a:lvl6pPr marL="7662453" indent="0">
              <a:buNone/>
              <a:defRPr sz="3166"/>
            </a:lvl6pPr>
            <a:lvl7pPr marL="9194956" indent="0">
              <a:buNone/>
              <a:defRPr sz="3166"/>
            </a:lvl7pPr>
            <a:lvl8pPr marL="10727419" indent="0">
              <a:buNone/>
              <a:defRPr sz="3166"/>
            </a:lvl8pPr>
            <a:lvl9pPr marL="1225992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811292"/>
      </p:ext>
    </p:extLst>
  </p:cSld>
  <p:clrMapOvr>
    <a:masterClrMapping/>
  </p:clrMapOvr>
  <p:transition/>
</p:sldLayout>
</file>

<file path=ppt/slideLayouts/slideLayout7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2501" indent="0">
              <a:buNone/>
              <a:defRPr sz="9413"/>
            </a:lvl2pPr>
            <a:lvl3pPr marL="3064990" indent="0">
              <a:buNone/>
              <a:defRPr sz="8332"/>
            </a:lvl3pPr>
            <a:lvl4pPr marL="4597491" indent="0">
              <a:buNone/>
              <a:defRPr sz="6914"/>
            </a:lvl4pPr>
            <a:lvl5pPr marL="6129967" indent="0">
              <a:buNone/>
              <a:defRPr sz="6914"/>
            </a:lvl5pPr>
            <a:lvl6pPr marL="7662453" indent="0">
              <a:buNone/>
              <a:defRPr sz="6914"/>
            </a:lvl6pPr>
            <a:lvl7pPr marL="9194956" indent="0">
              <a:buNone/>
              <a:defRPr sz="6914"/>
            </a:lvl7pPr>
            <a:lvl8pPr marL="10727419" indent="0">
              <a:buNone/>
              <a:defRPr sz="6914"/>
            </a:lvl8pPr>
            <a:lvl9pPr marL="12259924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2501" indent="0">
              <a:buNone/>
              <a:defRPr sz="4164"/>
            </a:lvl2pPr>
            <a:lvl3pPr marL="3064990" indent="0">
              <a:buNone/>
              <a:defRPr sz="3333"/>
            </a:lvl3pPr>
            <a:lvl4pPr marL="4597491" indent="0">
              <a:buNone/>
              <a:defRPr sz="3166"/>
            </a:lvl4pPr>
            <a:lvl5pPr marL="6129967" indent="0">
              <a:buNone/>
              <a:defRPr sz="3166"/>
            </a:lvl5pPr>
            <a:lvl6pPr marL="7662453" indent="0">
              <a:buNone/>
              <a:defRPr sz="3166"/>
            </a:lvl6pPr>
            <a:lvl7pPr marL="9194956" indent="0">
              <a:buNone/>
              <a:defRPr sz="3166"/>
            </a:lvl7pPr>
            <a:lvl8pPr marL="10727419" indent="0">
              <a:buNone/>
              <a:defRPr sz="3166"/>
            </a:lvl8pPr>
            <a:lvl9pPr marL="1225992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782367"/>
      </p:ext>
    </p:extLst>
  </p:cSld>
  <p:clrMapOvr>
    <a:masterClrMapping/>
  </p:clrMapOvr>
  <p:transition/>
</p:sldLayout>
</file>

<file path=ppt/slideLayouts/slideLayout7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96798"/>
      </p:ext>
    </p:extLst>
  </p:cSld>
  <p:clrMapOvr>
    <a:masterClrMapping/>
  </p:clrMapOvr>
  <p:transition/>
</p:sldLayout>
</file>

<file path=ppt/slideLayouts/slideLayout7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332961"/>
      </p:ext>
    </p:extLst>
  </p:cSld>
  <p:clrMapOvr>
    <a:masterClrMapping/>
  </p:clrMapOvr>
  <p:transition/>
</p:sldLayout>
</file>

<file path=ppt/slideLayouts/slideLayout7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639" tIns="153234" rIns="306639" bIns="153234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39" tIns="153234" rIns="306639" bIns="153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39" tIns="153234" rIns="306639" bIns="153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015" tIns="183905" rIns="368015" bIns="18390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497350"/>
      </p:ext>
    </p:extLst>
  </p:cSld>
  <p:clrMapOvr>
    <a:masterClrMapping/>
  </p:clrMapOvr>
  <p:transition/>
</p:sldLayout>
</file>

<file path=ppt/slideLayouts/slideLayout7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170764"/>
      </p:ext>
    </p:extLst>
  </p:cSld>
  <p:clrMapOvr>
    <a:masterClrMapping/>
  </p:clrMapOvr>
  <p:transition/>
</p:sldLayout>
</file>

<file path=ppt/slideLayouts/slideLayout7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297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2776" indent="0">
              <a:buNone/>
              <a:defRPr sz="6082"/>
            </a:lvl2pPr>
            <a:lvl3pPr marL="3065522" indent="0">
              <a:buNone/>
              <a:defRPr sz="5249"/>
            </a:lvl3pPr>
            <a:lvl4pPr marL="4598291" indent="0">
              <a:buNone/>
              <a:defRPr sz="4833"/>
            </a:lvl4pPr>
            <a:lvl5pPr marL="6131043" indent="0">
              <a:buNone/>
              <a:defRPr sz="4833"/>
            </a:lvl5pPr>
            <a:lvl6pPr marL="7663809" indent="0">
              <a:buNone/>
              <a:defRPr sz="4833"/>
            </a:lvl6pPr>
            <a:lvl7pPr marL="9196566" indent="0">
              <a:buNone/>
              <a:defRPr sz="4833"/>
            </a:lvl7pPr>
            <a:lvl8pPr marL="10729332" indent="0">
              <a:buNone/>
              <a:defRPr sz="4833"/>
            </a:lvl8pPr>
            <a:lvl9pPr marL="12262090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193912"/>
      </p:ext>
    </p:extLst>
  </p:cSld>
  <p:clrMapOvr>
    <a:masterClrMapping/>
  </p:clrMapOvr>
  <p:transition/>
</p:sldLayout>
</file>

<file path=ppt/slideLayouts/slideLayout7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01392"/>
      </p:ext>
    </p:extLst>
  </p:cSld>
  <p:clrMapOvr>
    <a:masterClrMapping/>
  </p:clrMapOvr>
  <p:transition/>
</p:sldLayout>
</file>

<file path=ppt/slideLayouts/slideLayout7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776" indent="0">
              <a:buNone/>
              <a:defRPr sz="6914" b="1"/>
            </a:lvl2pPr>
            <a:lvl3pPr marL="3065522" indent="0">
              <a:buNone/>
              <a:defRPr sz="6082" b="1"/>
            </a:lvl3pPr>
            <a:lvl4pPr marL="4598291" indent="0">
              <a:buNone/>
              <a:defRPr sz="5249" b="1"/>
            </a:lvl4pPr>
            <a:lvl5pPr marL="6131043" indent="0">
              <a:buNone/>
              <a:defRPr sz="5249" b="1"/>
            </a:lvl5pPr>
            <a:lvl6pPr marL="7663809" indent="0">
              <a:buNone/>
              <a:defRPr sz="5249" b="1"/>
            </a:lvl6pPr>
            <a:lvl7pPr marL="9196566" indent="0">
              <a:buNone/>
              <a:defRPr sz="5249" b="1"/>
            </a:lvl7pPr>
            <a:lvl8pPr marL="10729332" indent="0">
              <a:buNone/>
              <a:defRPr sz="5249" b="1"/>
            </a:lvl8pPr>
            <a:lvl9pPr marL="1226209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8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776" indent="0">
              <a:buNone/>
              <a:defRPr sz="6914" b="1"/>
            </a:lvl2pPr>
            <a:lvl3pPr marL="3065522" indent="0">
              <a:buNone/>
              <a:defRPr sz="6082" b="1"/>
            </a:lvl3pPr>
            <a:lvl4pPr marL="4598291" indent="0">
              <a:buNone/>
              <a:defRPr sz="5249" b="1"/>
            </a:lvl4pPr>
            <a:lvl5pPr marL="6131043" indent="0">
              <a:buNone/>
              <a:defRPr sz="5249" b="1"/>
            </a:lvl5pPr>
            <a:lvl6pPr marL="7663809" indent="0">
              <a:buNone/>
              <a:defRPr sz="5249" b="1"/>
            </a:lvl6pPr>
            <a:lvl7pPr marL="9196566" indent="0">
              <a:buNone/>
              <a:defRPr sz="5249" b="1"/>
            </a:lvl7pPr>
            <a:lvl8pPr marL="10729332" indent="0">
              <a:buNone/>
              <a:defRPr sz="5249" b="1"/>
            </a:lvl8pPr>
            <a:lvl9pPr marL="1226209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8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384559"/>
      </p:ext>
    </p:extLst>
  </p:cSld>
  <p:clrMapOvr>
    <a:masterClrMapping/>
  </p:clrMapOvr>
  <p:transition/>
</p:sldLayout>
</file>

<file path=ppt/slideLayouts/slideLayout7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334"/>
      </p:ext>
    </p:extLst>
  </p:cSld>
  <p:clrMapOvr>
    <a:masterClrMapping/>
  </p:clrMapOvr>
  <p:transition/>
</p:sldLayout>
</file>

<file path=ppt/slideLayouts/slideLayout7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34980"/>
      </p:ext>
    </p:extLst>
  </p:cSld>
  <p:clrMapOvr>
    <a:masterClrMapping/>
  </p:clrMapOvr>
  <p:transition/>
</p:sldLayout>
</file>

<file path=ppt/slideLayouts/slideLayout7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1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45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1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2776" indent="0">
              <a:buNone/>
              <a:defRPr sz="4164"/>
            </a:lvl2pPr>
            <a:lvl3pPr marL="3065522" indent="0">
              <a:buNone/>
              <a:defRPr sz="3333"/>
            </a:lvl3pPr>
            <a:lvl4pPr marL="4598291" indent="0">
              <a:buNone/>
              <a:defRPr sz="3166"/>
            </a:lvl4pPr>
            <a:lvl5pPr marL="6131043" indent="0">
              <a:buNone/>
              <a:defRPr sz="3166"/>
            </a:lvl5pPr>
            <a:lvl6pPr marL="7663809" indent="0">
              <a:buNone/>
              <a:defRPr sz="3166"/>
            </a:lvl6pPr>
            <a:lvl7pPr marL="9196566" indent="0">
              <a:buNone/>
              <a:defRPr sz="3166"/>
            </a:lvl7pPr>
            <a:lvl8pPr marL="10729332" indent="0">
              <a:buNone/>
              <a:defRPr sz="3166"/>
            </a:lvl8pPr>
            <a:lvl9pPr marL="1226209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516639"/>
      </p:ext>
    </p:extLst>
  </p:cSld>
  <p:clrMapOvr>
    <a:masterClrMapping/>
  </p:clrMapOvr>
  <p:transition/>
</p:sldLayout>
</file>

<file path=ppt/slideLayouts/slideLayout7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2776" indent="0">
              <a:buNone/>
              <a:defRPr sz="9413"/>
            </a:lvl2pPr>
            <a:lvl3pPr marL="3065522" indent="0">
              <a:buNone/>
              <a:defRPr sz="8332"/>
            </a:lvl3pPr>
            <a:lvl4pPr marL="4598291" indent="0">
              <a:buNone/>
              <a:defRPr sz="6914"/>
            </a:lvl4pPr>
            <a:lvl5pPr marL="6131043" indent="0">
              <a:buNone/>
              <a:defRPr sz="6914"/>
            </a:lvl5pPr>
            <a:lvl6pPr marL="7663809" indent="0">
              <a:buNone/>
              <a:defRPr sz="6914"/>
            </a:lvl6pPr>
            <a:lvl7pPr marL="9196566" indent="0">
              <a:buNone/>
              <a:defRPr sz="6914"/>
            </a:lvl7pPr>
            <a:lvl8pPr marL="10729332" indent="0">
              <a:buNone/>
              <a:defRPr sz="6914"/>
            </a:lvl8pPr>
            <a:lvl9pPr marL="12262090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2776" indent="0">
              <a:buNone/>
              <a:defRPr sz="4164"/>
            </a:lvl2pPr>
            <a:lvl3pPr marL="3065522" indent="0">
              <a:buNone/>
              <a:defRPr sz="3333"/>
            </a:lvl3pPr>
            <a:lvl4pPr marL="4598291" indent="0">
              <a:buNone/>
              <a:defRPr sz="3166"/>
            </a:lvl4pPr>
            <a:lvl5pPr marL="6131043" indent="0">
              <a:buNone/>
              <a:defRPr sz="3166"/>
            </a:lvl5pPr>
            <a:lvl6pPr marL="7663809" indent="0">
              <a:buNone/>
              <a:defRPr sz="3166"/>
            </a:lvl6pPr>
            <a:lvl7pPr marL="9196566" indent="0">
              <a:buNone/>
              <a:defRPr sz="3166"/>
            </a:lvl7pPr>
            <a:lvl8pPr marL="10729332" indent="0">
              <a:buNone/>
              <a:defRPr sz="3166"/>
            </a:lvl8pPr>
            <a:lvl9pPr marL="1226209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764431"/>
      </p:ext>
    </p:extLst>
  </p:cSld>
  <p:clrMapOvr>
    <a:masterClrMapping/>
  </p:clrMapOvr>
  <p:transition/>
</p:sldLayout>
</file>

<file path=ppt/slideLayouts/slideLayout7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139686"/>
      </p:ext>
    </p:extLst>
  </p:cSld>
  <p:clrMapOvr>
    <a:masterClrMapping/>
  </p:clrMapOvr>
  <p:transition/>
</p:sldLayout>
</file>

<file path=ppt/slideLayouts/slideLayout7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123058"/>
      </p:ext>
    </p:extLst>
  </p:cSld>
  <p:clrMapOvr>
    <a:masterClrMapping/>
  </p:clrMapOvr>
  <p:transition/>
</p:sldLayout>
</file>

<file path=ppt/slideLayouts/slideLayout7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566" tIns="153201" rIns="306566" bIns="15320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566" tIns="153201" rIns="306566" bIns="15320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566" tIns="153201" rIns="306566" bIns="15320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928" tIns="183865" rIns="367928" bIns="18386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471218"/>
      </p:ext>
    </p:extLst>
  </p:cSld>
  <p:clrMapOvr>
    <a:masterClrMapping/>
  </p:clrMapOvr>
  <p:transition/>
</p:sldLayout>
</file>

<file path=ppt/slideLayouts/slideLayout7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475591"/>
      </p:ext>
    </p:extLst>
  </p:cSld>
  <p:clrMapOvr>
    <a:masterClrMapping/>
  </p:clrMapOvr>
  <p:transition/>
</p:sldLayout>
</file>

<file path=ppt/slideLayouts/slideLayout7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317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2419" indent="0">
              <a:buNone/>
              <a:defRPr sz="6082"/>
            </a:lvl2pPr>
            <a:lvl3pPr marL="3064805" indent="0">
              <a:buNone/>
              <a:defRPr sz="5249"/>
            </a:lvl3pPr>
            <a:lvl4pPr marL="4597216" indent="0">
              <a:buNone/>
              <a:defRPr sz="4833"/>
            </a:lvl4pPr>
            <a:lvl5pPr marL="6129615" indent="0">
              <a:buNone/>
              <a:defRPr sz="4833"/>
            </a:lvl5pPr>
            <a:lvl6pPr marL="7662022" indent="0">
              <a:buNone/>
              <a:defRPr sz="4833"/>
            </a:lvl6pPr>
            <a:lvl7pPr marL="9194417" indent="0">
              <a:buNone/>
              <a:defRPr sz="4833"/>
            </a:lvl7pPr>
            <a:lvl8pPr marL="10726830" indent="0">
              <a:buNone/>
              <a:defRPr sz="4833"/>
            </a:lvl8pPr>
            <a:lvl9pPr marL="12259231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114507"/>
      </p:ext>
    </p:extLst>
  </p:cSld>
  <p:clrMapOvr>
    <a:masterClrMapping/>
  </p:clrMapOvr>
  <p:transition/>
</p:sldLayout>
</file>

<file path=ppt/slideLayouts/slideLayout7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967800"/>
      </p:ext>
    </p:extLst>
  </p:cSld>
  <p:clrMapOvr>
    <a:masterClrMapping/>
  </p:clrMapOvr>
  <p:transition/>
</p:sldLayout>
</file>

<file path=ppt/slideLayouts/slideLayout7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419" indent="0">
              <a:buNone/>
              <a:defRPr sz="6914" b="1"/>
            </a:lvl2pPr>
            <a:lvl3pPr marL="3064805" indent="0">
              <a:buNone/>
              <a:defRPr sz="6082" b="1"/>
            </a:lvl3pPr>
            <a:lvl4pPr marL="4597216" indent="0">
              <a:buNone/>
              <a:defRPr sz="5249" b="1"/>
            </a:lvl4pPr>
            <a:lvl5pPr marL="6129615" indent="0">
              <a:buNone/>
              <a:defRPr sz="5249" b="1"/>
            </a:lvl5pPr>
            <a:lvl6pPr marL="7662022" indent="0">
              <a:buNone/>
              <a:defRPr sz="5249" b="1"/>
            </a:lvl6pPr>
            <a:lvl7pPr marL="9194417" indent="0">
              <a:buNone/>
              <a:defRPr sz="5249" b="1"/>
            </a:lvl7pPr>
            <a:lvl8pPr marL="10726830" indent="0">
              <a:buNone/>
              <a:defRPr sz="5249" b="1"/>
            </a:lvl8pPr>
            <a:lvl9pPr marL="1225923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8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419" indent="0">
              <a:buNone/>
              <a:defRPr sz="6914" b="1"/>
            </a:lvl2pPr>
            <a:lvl3pPr marL="3064805" indent="0">
              <a:buNone/>
              <a:defRPr sz="6082" b="1"/>
            </a:lvl3pPr>
            <a:lvl4pPr marL="4597216" indent="0">
              <a:buNone/>
              <a:defRPr sz="5249" b="1"/>
            </a:lvl4pPr>
            <a:lvl5pPr marL="6129615" indent="0">
              <a:buNone/>
              <a:defRPr sz="5249" b="1"/>
            </a:lvl5pPr>
            <a:lvl6pPr marL="7662022" indent="0">
              <a:buNone/>
              <a:defRPr sz="5249" b="1"/>
            </a:lvl6pPr>
            <a:lvl7pPr marL="9194417" indent="0">
              <a:buNone/>
              <a:defRPr sz="5249" b="1"/>
            </a:lvl7pPr>
            <a:lvl8pPr marL="10726830" indent="0">
              <a:buNone/>
              <a:defRPr sz="5249" b="1"/>
            </a:lvl8pPr>
            <a:lvl9pPr marL="1225923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8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87732"/>
      </p:ext>
    </p:extLst>
  </p:cSld>
  <p:clrMapOvr>
    <a:masterClrMapping/>
  </p:clrMapOvr>
  <p:transition/>
</p:sldLayout>
</file>

<file path=ppt/slideLayouts/slideLayout7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685094"/>
      </p:ext>
    </p:extLst>
  </p:cSld>
  <p:clrMapOvr>
    <a:masterClrMapping/>
  </p:clrMapOvr>
  <p:transition/>
</p:sldLayout>
</file>

<file path=ppt/slideLayouts/slideLayout7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86718"/>
      </p:ext>
    </p:extLst>
  </p:cSld>
  <p:clrMapOvr>
    <a:masterClrMapping/>
  </p:clrMapOvr>
  <p:transition/>
</p:sldLayout>
</file>

<file path=ppt/slideLayouts/slideLayout7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18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47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18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2419" indent="0">
              <a:buNone/>
              <a:defRPr sz="4164"/>
            </a:lvl2pPr>
            <a:lvl3pPr marL="3064805" indent="0">
              <a:buNone/>
              <a:defRPr sz="3333"/>
            </a:lvl3pPr>
            <a:lvl4pPr marL="4597216" indent="0">
              <a:buNone/>
              <a:defRPr sz="3166"/>
            </a:lvl4pPr>
            <a:lvl5pPr marL="6129615" indent="0">
              <a:buNone/>
              <a:defRPr sz="3166"/>
            </a:lvl5pPr>
            <a:lvl6pPr marL="7662022" indent="0">
              <a:buNone/>
              <a:defRPr sz="3166"/>
            </a:lvl6pPr>
            <a:lvl7pPr marL="9194417" indent="0">
              <a:buNone/>
              <a:defRPr sz="3166"/>
            </a:lvl7pPr>
            <a:lvl8pPr marL="10726830" indent="0">
              <a:buNone/>
              <a:defRPr sz="3166"/>
            </a:lvl8pPr>
            <a:lvl9pPr marL="1225923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645640"/>
      </p:ext>
    </p:extLst>
  </p:cSld>
  <p:clrMapOvr>
    <a:masterClrMapping/>
  </p:clrMapOvr>
  <p:transition/>
</p:sldLayout>
</file>

<file path=ppt/slideLayouts/slideLayout7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2419" indent="0">
              <a:buNone/>
              <a:defRPr sz="9413"/>
            </a:lvl2pPr>
            <a:lvl3pPr marL="3064805" indent="0">
              <a:buNone/>
              <a:defRPr sz="8332"/>
            </a:lvl3pPr>
            <a:lvl4pPr marL="4597216" indent="0">
              <a:buNone/>
              <a:defRPr sz="6914"/>
            </a:lvl4pPr>
            <a:lvl5pPr marL="6129615" indent="0">
              <a:buNone/>
              <a:defRPr sz="6914"/>
            </a:lvl5pPr>
            <a:lvl6pPr marL="7662022" indent="0">
              <a:buNone/>
              <a:defRPr sz="6914"/>
            </a:lvl6pPr>
            <a:lvl7pPr marL="9194417" indent="0">
              <a:buNone/>
              <a:defRPr sz="6914"/>
            </a:lvl7pPr>
            <a:lvl8pPr marL="10726830" indent="0">
              <a:buNone/>
              <a:defRPr sz="6914"/>
            </a:lvl8pPr>
            <a:lvl9pPr marL="12259231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2419" indent="0">
              <a:buNone/>
              <a:defRPr sz="4164"/>
            </a:lvl2pPr>
            <a:lvl3pPr marL="3064805" indent="0">
              <a:buNone/>
              <a:defRPr sz="3333"/>
            </a:lvl3pPr>
            <a:lvl4pPr marL="4597216" indent="0">
              <a:buNone/>
              <a:defRPr sz="3166"/>
            </a:lvl4pPr>
            <a:lvl5pPr marL="6129615" indent="0">
              <a:buNone/>
              <a:defRPr sz="3166"/>
            </a:lvl5pPr>
            <a:lvl6pPr marL="7662022" indent="0">
              <a:buNone/>
              <a:defRPr sz="3166"/>
            </a:lvl6pPr>
            <a:lvl7pPr marL="9194417" indent="0">
              <a:buNone/>
              <a:defRPr sz="3166"/>
            </a:lvl7pPr>
            <a:lvl8pPr marL="10726830" indent="0">
              <a:buNone/>
              <a:defRPr sz="3166"/>
            </a:lvl8pPr>
            <a:lvl9pPr marL="1225923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152794"/>
      </p:ext>
    </p:extLst>
  </p:cSld>
  <p:clrMapOvr>
    <a:masterClrMapping/>
  </p:clrMapOvr>
  <p:transition/>
</p:sldLayout>
</file>

<file path=ppt/slideLayouts/slideLayout7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301471"/>
      </p:ext>
    </p:extLst>
  </p:cSld>
  <p:clrMapOvr>
    <a:masterClrMapping/>
  </p:clrMapOvr>
  <p:transition/>
</p:sldLayout>
</file>

<file path=ppt/slideLayouts/slideLayout7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918119"/>
      </p:ext>
    </p:extLst>
  </p:cSld>
  <p:clrMapOvr>
    <a:masterClrMapping/>
  </p:clrMapOvr>
  <p:transition/>
</p:sldLayout>
</file>

<file path=ppt/slideLayouts/slideLayout7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495" tIns="153167" rIns="306495" bIns="153167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95" tIns="153167" rIns="306495" bIns="1531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95" tIns="153167" rIns="306495" bIns="1531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843" tIns="183825" rIns="367843" bIns="18382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531806"/>
      </p:ext>
    </p:extLst>
  </p:cSld>
  <p:clrMapOvr>
    <a:masterClrMapping/>
  </p:clrMapOvr>
  <p:transition/>
</p:sldLayout>
</file>

<file path=ppt/slideLayouts/slideLayout7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269538"/>
      </p:ext>
    </p:extLst>
  </p:cSld>
  <p:clrMapOvr>
    <a:masterClrMapping/>
  </p:clrMapOvr>
  <p:transition/>
</p:sldLayout>
</file>

<file path=ppt/slideLayouts/slideLayout7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333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2060" indent="0">
              <a:buNone/>
              <a:defRPr sz="6082"/>
            </a:lvl2pPr>
            <a:lvl3pPr marL="3064097" indent="0">
              <a:buNone/>
              <a:defRPr sz="5249"/>
            </a:lvl3pPr>
            <a:lvl4pPr marL="4596143" indent="0">
              <a:buNone/>
              <a:defRPr sz="4833"/>
            </a:lvl4pPr>
            <a:lvl5pPr marL="6128182" indent="0">
              <a:buNone/>
              <a:defRPr sz="4833"/>
            </a:lvl5pPr>
            <a:lvl6pPr marL="7660235" indent="0">
              <a:buNone/>
              <a:defRPr sz="4833"/>
            </a:lvl6pPr>
            <a:lvl7pPr marL="9192273" indent="0">
              <a:buNone/>
              <a:defRPr sz="4833"/>
            </a:lvl7pPr>
            <a:lvl8pPr marL="10724329" indent="0">
              <a:buNone/>
              <a:defRPr sz="4833"/>
            </a:lvl8pPr>
            <a:lvl9pPr marL="12256371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705694"/>
      </p:ext>
    </p:extLst>
  </p:cSld>
  <p:clrMapOvr>
    <a:masterClrMapping/>
  </p:clrMapOvr>
  <p:transition/>
</p:sldLayout>
</file>

<file path=ppt/slideLayouts/slideLayout7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985365"/>
      </p:ext>
    </p:extLst>
  </p:cSld>
  <p:clrMapOvr>
    <a:masterClrMapping/>
  </p:clrMapOvr>
  <p:transition/>
</p:sldLayout>
</file>

<file path=ppt/slideLayouts/slideLayout7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060" indent="0">
              <a:buNone/>
              <a:defRPr sz="6914" b="1"/>
            </a:lvl2pPr>
            <a:lvl3pPr marL="3064097" indent="0">
              <a:buNone/>
              <a:defRPr sz="6082" b="1"/>
            </a:lvl3pPr>
            <a:lvl4pPr marL="4596143" indent="0">
              <a:buNone/>
              <a:defRPr sz="5249" b="1"/>
            </a:lvl4pPr>
            <a:lvl5pPr marL="6128182" indent="0">
              <a:buNone/>
              <a:defRPr sz="5249" b="1"/>
            </a:lvl5pPr>
            <a:lvl6pPr marL="7660235" indent="0">
              <a:buNone/>
              <a:defRPr sz="5249" b="1"/>
            </a:lvl6pPr>
            <a:lvl7pPr marL="9192273" indent="0">
              <a:buNone/>
              <a:defRPr sz="5249" b="1"/>
            </a:lvl7pPr>
            <a:lvl8pPr marL="10724329" indent="0">
              <a:buNone/>
              <a:defRPr sz="5249" b="1"/>
            </a:lvl8pPr>
            <a:lvl9pPr marL="1225637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9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060" indent="0">
              <a:buNone/>
              <a:defRPr sz="6914" b="1"/>
            </a:lvl2pPr>
            <a:lvl3pPr marL="3064097" indent="0">
              <a:buNone/>
              <a:defRPr sz="6082" b="1"/>
            </a:lvl3pPr>
            <a:lvl4pPr marL="4596143" indent="0">
              <a:buNone/>
              <a:defRPr sz="5249" b="1"/>
            </a:lvl4pPr>
            <a:lvl5pPr marL="6128182" indent="0">
              <a:buNone/>
              <a:defRPr sz="5249" b="1"/>
            </a:lvl5pPr>
            <a:lvl6pPr marL="7660235" indent="0">
              <a:buNone/>
              <a:defRPr sz="5249" b="1"/>
            </a:lvl6pPr>
            <a:lvl7pPr marL="9192273" indent="0">
              <a:buNone/>
              <a:defRPr sz="5249" b="1"/>
            </a:lvl7pPr>
            <a:lvl8pPr marL="10724329" indent="0">
              <a:buNone/>
              <a:defRPr sz="5249" b="1"/>
            </a:lvl8pPr>
            <a:lvl9pPr marL="1225637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9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951136"/>
      </p:ext>
    </p:extLst>
  </p:cSld>
  <p:clrMapOvr>
    <a:masterClrMapping/>
  </p:clrMapOvr>
  <p:transition/>
</p:sldLayout>
</file>

<file path=ppt/slideLayouts/slideLayout7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771964"/>
      </p:ext>
    </p:extLst>
  </p:cSld>
  <p:clrMapOvr>
    <a:masterClrMapping/>
  </p:clrMapOvr>
  <p:transition/>
</p:sldLayout>
</file>

<file path=ppt/slideLayouts/slideLayout7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700192"/>
      </p:ext>
    </p:extLst>
  </p:cSld>
  <p:clrMapOvr>
    <a:masterClrMapping/>
  </p:clrMapOvr>
  <p:transition/>
</p:sldLayout>
</file>

<file path=ppt/slideLayouts/slideLayout7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18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491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18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2060" indent="0">
              <a:buNone/>
              <a:defRPr sz="4164"/>
            </a:lvl2pPr>
            <a:lvl3pPr marL="3064097" indent="0">
              <a:buNone/>
              <a:defRPr sz="3333"/>
            </a:lvl3pPr>
            <a:lvl4pPr marL="4596143" indent="0">
              <a:buNone/>
              <a:defRPr sz="3166"/>
            </a:lvl4pPr>
            <a:lvl5pPr marL="6128182" indent="0">
              <a:buNone/>
              <a:defRPr sz="3166"/>
            </a:lvl5pPr>
            <a:lvl6pPr marL="7660235" indent="0">
              <a:buNone/>
              <a:defRPr sz="3166"/>
            </a:lvl6pPr>
            <a:lvl7pPr marL="9192273" indent="0">
              <a:buNone/>
              <a:defRPr sz="3166"/>
            </a:lvl7pPr>
            <a:lvl8pPr marL="10724329" indent="0">
              <a:buNone/>
              <a:defRPr sz="3166"/>
            </a:lvl8pPr>
            <a:lvl9pPr marL="1225637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062027"/>
      </p:ext>
    </p:extLst>
  </p:cSld>
  <p:clrMapOvr>
    <a:masterClrMapping/>
  </p:clrMapOvr>
  <p:transition/>
</p:sldLayout>
</file>

<file path=ppt/slideLayouts/slideLayout7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2060" indent="0">
              <a:buNone/>
              <a:defRPr sz="9413"/>
            </a:lvl2pPr>
            <a:lvl3pPr marL="3064097" indent="0">
              <a:buNone/>
              <a:defRPr sz="8332"/>
            </a:lvl3pPr>
            <a:lvl4pPr marL="4596143" indent="0">
              <a:buNone/>
              <a:defRPr sz="6914"/>
            </a:lvl4pPr>
            <a:lvl5pPr marL="6128182" indent="0">
              <a:buNone/>
              <a:defRPr sz="6914"/>
            </a:lvl5pPr>
            <a:lvl6pPr marL="7660235" indent="0">
              <a:buNone/>
              <a:defRPr sz="6914"/>
            </a:lvl6pPr>
            <a:lvl7pPr marL="9192273" indent="0">
              <a:buNone/>
              <a:defRPr sz="6914"/>
            </a:lvl7pPr>
            <a:lvl8pPr marL="10724329" indent="0">
              <a:buNone/>
              <a:defRPr sz="6914"/>
            </a:lvl8pPr>
            <a:lvl9pPr marL="12256371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2060" indent="0">
              <a:buNone/>
              <a:defRPr sz="4164"/>
            </a:lvl2pPr>
            <a:lvl3pPr marL="3064097" indent="0">
              <a:buNone/>
              <a:defRPr sz="3333"/>
            </a:lvl3pPr>
            <a:lvl4pPr marL="4596143" indent="0">
              <a:buNone/>
              <a:defRPr sz="3166"/>
            </a:lvl4pPr>
            <a:lvl5pPr marL="6128182" indent="0">
              <a:buNone/>
              <a:defRPr sz="3166"/>
            </a:lvl5pPr>
            <a:lvl6pPr marL="7660235" indent="0">
              <a:buNone/>
              <a:defRPr sz="3166"/>
            </a:lvl6pPr>
            <a:lvl7pPr marL="9192273" indent="0">
              <a:buNone/>
              <a:defRPr sz="3166"/>
            </a:lvl7pPr>
            <a:lvl8pPr marL="10724329" indent="0">
              <a:buNone/>
              <a:defRPr sz="3166"/>
            </a:lvl8pPr>
            <a:lvl9pPr marL="1225637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055625"/>
      </p:ext>
    </p:extLst>
  </p:cSld>
  <p:clrMapOvr>
    <a:masterClrMapping/>
  </p:clrMapOvr>
  <p:transition/>
</p:sldLayout>
</file>

<file path=ppt/slideLayouts/slideLayout7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066819"/>
      </p:ext>
    </p:extLst>
  </p:cSld>
  <p:clrMapOvr>
    <a:masterClrMapping/>
  </p:clrMapOvr>
  <p:transition/>
</p:sldLayout>
</file>

<file path=ppt/slideLayouts/slideLayout7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785823"/>
      </p:ext>
    </p:extLst>
  </p:cSld>
  <p:clrMapOvr>
    <a:masterClrMapping/>
  </p:clrMapOvr>
  <p:transition/>
</p:sldLayout>
</file>

<file path=ppt/slideLayouts/slideLayout7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424" tIns="153130" rIns="306424" bIns="15313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24" tIns="153130" rIns="306424" bIns="1531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24" tIns="153130" rIns="306424" bIns="1531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758" tIns="183780" rIns="367758" bIns="18378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990306"/>
      </p:ext>
    </p:extLst>
  </p:cSld>
  <p:clrMapOvr>
    <a:masterClrMapping/>
  </p:clrMapOvr>
  <p:transition/>
</p:sldLayout>
</file>

<file path=ppt/slideLayouts/slideLayout7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457742"/>
      </p:ext>
    </p:extLst>
  </p:cSld>
  <p:clrMapOvr>
    <a:masterClrMapping/>
  </p:clrMapOvr>
  <p:transition/>
</p:sldLayout>
</file>

<file path=ppt/slideLayouts/slideLayout7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349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1704" indent="0">
              <a:buNone/>
              <a:defRPr sz="6082"/>
            </a:lvl2pPr>
            <a:lvl3pPr marL="3063379" indent="0">
              <a:buNone/>
              <a:defRPr sz="5249"/>
            </a:lvl3pPr>
            <a:lvl4pPr marL="4595072" indent="0">
              <a:buNone/>
              <a:defRPr sz="4833"/>
            </a:lvl4pPr>
            <a:lvl5pPr marL="6126753" indent="0">
              <a:buNone/>
              <a:defRPr sz="4833"/>
            </a:lvl5pPr>
            <a:lvl6pPr marL="7658448" indent="0">
              <a:buNone/>
              <a:defRPr sz="4833"/>
            </a:lvl6pPr>
            <a:lvl7pPr marL="9190128" indent="0">
              <a:buNone/>
              <a:defRPr sz="4833"/>
            </a:lvl7pPr>
            <a:lvl8pPr marL="10721825" indent="0">
              <a:buNone/>
              <a:defRPr sz="4833"/>
            </a:lvl8pPr>
            <a:lvl9pPr marL="12253513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892810"/>
      </p:ext>
    </p:extLst>
  </p:cSld>
  <p:clrMapOvr>
    <a:masterClrMapping/>
  </p:clrMapOvr>
  <p:transition/>
</p:sldLayout>
</file>

<file path=ppt/slideLayouts/slideLayout7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532535"/>
      </p:ext>
    </p:extLst>
  </p:cSld>
  <p:clrMapOvr>
    <a:masterClrMapping/>
  </p:clrMapOvr>
  <p:transition/>
</p:sldLayout>
</file>

<file path=ppt/slideLayouts/slideLayout7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1704" indent="0">
              <a:buNone/>
              <a:defRPr sz="6914" b="1"/>
            </a:lvl2pPr>
            <a:lvl3pPr marL="3063379" indent="0">
              <a:buNone/>
              <a:defRPr sz="6082" b="1"/>
            </a:lvl3pPr>
            <a:lvl4pPr marL="4595072" indent="0">
              <a:buNone/>
              <a:defRPr sz="5249" b="1"/>
            </a:lvl4pPr>
            <a:lvl5pPr marL="6126753" indent="0">
              <a:buNone/>
              <a:defRPr sz="5249" b="1"/>
            </a:lvl5pPr>
            <a:lvl6pPr marL="7658448" indent="0">
              <a:buNone/>
              <a:defRPr sz="5249" b="1"/>
            </a:lvl6pPr>
            <a:lvl7pPr marL="9190128" indent="0">
              <a:buNone/>
              <a:defRPr sz="5249" b="1"/>
            </a:lvl7pPr>
            <a:lvl8pPr marL="10721825" indent="0">
              <a:buNone/>
              <a:defRPr sz="5249" b="1"/>
            </a:lvl8pPr>
            <a:lvl9pPr marL="1225351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9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1704" indent="0">
              <a:buNone/>
              <a:defRPr sz="6914" b="1"/>
            </a:lvl2pPr>
            <a:lvl3pPr marL="3063379" indent="0">
              <a:buNone/>
              <a:defRPr sz="6082" b="1"/>
            </a:lvl3pPr>
            <a:lvl4pPr marL="4595072" indent="0">
              <a:buNone/>
              <a:defRPr sz="5249" b="1"/>
            </a:lvl4pPr>
            <a:lvl5pPr marL="6126753" indent="0">
              <a:buNone/>
              <a:defRPr sz="5249" b="1"/>
            </a:lvl5pPr>
            <a:lvl6pPr marL="7658448" indent="0">
              <a:buNone/>
              <a:defRPr sz="5249" b="1"/>
            </a:lvl6pPr>
            <a:lvl7pPr marL="9190128" indent="0">
              <a:buNone/>
              <a:defRPr sz="5249" b="1"/>
            </a:lvl7pPr>
            <a:lvl8pPr marL="10721825" indent="0">
              <a:buNone/>
              <a:defRPr sz="5249" b="1"/>
            </a:lvl8pPr>
            <a:lvl9pPr marL="1225351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9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43741"/>
      </p:ext>
    </p:extLst>
  </p:cSld>
  <p:clrMapOvr>
    <a:masterClrMapping/>
  </p:clrMapOvr>
  <p:transition/>
</p:sldLayout>
</file>

<file path=ppt/slideLayouts/slideLayout7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670967"/>
      </p:ext>
    </p:extLst>
  </p:cSld>
  <p:clrMapOvr>
    <a:masterClrMapping/>
  </p:clrMapOvr>
  <p:transition/>
</p:sldLayout>
</file>

<file path=ppt/slideLayouts/slideLayout7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003137"/>
      </p:ext>
    </p:extLst>
  </p:cSld>
  <p:clrMapOvr>
    <a:masterClrMapping/>
  </p:clrMapOvr>
  <p:transition/>
</p:sldLayout>
</file>

<file path=ppt/slideLayouts/slideLayout7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50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1704" indent="0">
              <a:buNone/>
              <a:defRPr sz="4164"/>
            </a:lvl2pPr>
            <a:lvl3pPr marL="3063379" indent="0">
              <a:buNone/>
              <a:defRPr sz="3333"/>
            </a:lvl3pPr>
            <a:lvl4pPr marL="4595072" indent="0">
              <a:buNone/>
              <a:defRPr sz="3166"/>
            </a:lvl4pPr>
            <a:lvl5pPr marL="6126753" indent="0">
              <a:buNone/>
              <a:defRPr sz="3166"/>
            </a:lvl5pPr>
            <a:lvl6pPr marL="7658448" indent="0">
              <a:buNone/>
              <a:defRPr sz="3166"/>
            </a:lvl6pPr>
            <a:lvl7pPr marL="9190128" indent="0">
              <a:buNone/>
              <a:defRPr sz="3166"/>
            </a:lvl7pPr>
            <a:lvl8pPr marL="10721825" indent="0">
              <a:buNone/>
              <a:defRPr sz="3166"/>
            </a:lvl8pPr>
            <a:lvl9pPr marL="1225351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55483"/>
      </p:ext>
    </p:extLst>
  </p:cSld>
  <p:clrMapOvr>
    <a:masterClrMapping/>
  </p:clrMapOvr>
  <p:transition/>
</p:sldLayout>
</file>

<file path=ppt/slideLayouts/slideLayout7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1704" indent="0">
              <a:buNone/>
              <a:defRPr sz="9413"/>
            </a:lvl2pPr>
            <a:lvl3pPr marL="3063379" indent="0">
              <a:buNone/>
              <a:defRPr sz="8332"/>
            </a:lvl3pPr>
            <a:lvl4pPr marL="4595072" indent="0">
              <a:buNone/>
              <a:defRPr sz="6914"/>
            </a:lvl4pPr>
            <a:lvl5pPr marL="6126753" indent="0">
              <a:buNone/>
              <a:defRPr sz="6914"/>
            </a:lvl5pPr>
            <a:lvl6pPr marL="7658448" indent="0">
              <a:buNone/>
              <a:defRPr sz="6914"/>
            </a:lvl6pPr>
            <a:lvl7pPr marL="9190128" indent="0">
              <a:buNone/>
              <a:defRPr sz="6914"/>
            </a:lvl7pPr>
            <a:lvl8pPr marL="10721825" indent="0">
              <a:buNone/>
              <a:defRPr sz="6914"/>
            </a:lvl8pPr>
            <a:lvl9pPr marL="12253513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1704" indent="0">
              <a:buNone/>
              <a:defRPr sz="4164"/>
            </a:lvl2pPr>
            <a:lvl3pPr marL="3063379" indent="0">
              <a:buNone/>
              <a:defRPr sz="3333"/>
            </a:lvl3pPr>
            <a:lvl4pPr marL="4595072" indent="0">
              <a:buNone/>
              <a:defRPr sz="3166"/>
            </a:lvl4pPr>
            <a:lvl5pPr marL="6126753" indent="0">
              <a:buNone/>
              <a:defRPr sz="3166"/>
            </a:lvl5pPr>
            <a:lvl6pPr marL="7658448" indent="0">
              <a:buNone/>
              <a:defRPr sz="3166"/>
            </a:lvl6pPr>
            <a:lvl7pPr marL="9190128" indent="0">
              <a:buNone/>
              <a:defRPr sz="3166"/>
            </a:lvl7pPr>
            <a:lvl8pPr marL="10721825" indent="0">
              <a:buNone/>
              <a:defRPr sz="3166"/>
            </a:lvl8pPr>
            <a:lvl9pPr marL="1225351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181947"/>
      </p:ext>
    </p:extLst>
  </p:cSld>
  <p:clrMapOvr>
    <a:masterClrMapping/>
  </p:clrMapOvr>
  <p:transition/>
</p:sldLayout>
</file>

<file path=ppt/slideLayouts/slideLayout7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830326"/>
      </p:ext>
    </p:extLst>
  </p:cSld>
  <p:clrMapOvr>
    <a:masterClrMapping/>
  </p:clrMapOvr>
  <p:transition/>
</p:sldLayout>
</file>

<file path=ppt/slideLayouts/slideLayout7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861340"/>
      </p:ext>
    </p:extLst>
  </p:cSld>
  <p:clrMapOvr>
    <a:masterClrMapping/>
  </p:clrMapOvr>
  <p:transition/>
</p:sldLayout>
</file>

<file path=ppt/slideLayouts/slideLayout7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354" tIns="153091" rIns="306354" bIns="15309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354" tIns="153091" rIns="306354" bIns="15309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354" tIns="153091" rIns="306354" bIns="15309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673" tIns="183733" rIns="367673" bIns="183733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232916"/>
      </p:ext>
    </p:extLst>
  </p:cSld>
  <p:clrMapOvr>
    <a:masterClrMapping/>
  </p:clrMapOvr>
  <p:transition/>
</p:sldLayout>
</file>

<file path=ppt/slideLayouts/slideLayout7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292410"/>
      </p:ext>
    </p:extLst>
  </p:cSld>
  <p:clrMapOvr>
    <a:masterClrMapping/>
  </p:clrMapOvr>
  <p:transition/>
</p:sldLayout>
</file>

<file path=ppt/slideLayouts/slideLayout7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360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1347" indent="0">
              <a:buNone/>
              <a:defRPr sz="6082"/>
            </a:lvl2pPr>
            <a:lvl3pPr marL="3062663" indent="0">
              <a:buNone/>
              <a:defRPr sz="5249"/>
            </a:lvl3pPr>
            <a:lvl4pPr marL="4594000" indent="0">
              <a:buNone/>
              <a:defRPr sz="4833"/>
            </a:lvl4pPr>
            <a:lvl5pPr marL="6125322" indent="0">
              <a:buNone/>
              <a:defRPr sz="4833"/>
            </a:lvl5pPr>
            <a:lvl6pPr marL="7656658" indent="0">
              <a:buNone/>
              <a:defRPr sz="4833"/>
            </a:lvl6pPr>
            <a:lvl7pPr marL="9187986" indent="0">
              <a:buNone/>
              <a:defRPr sz="4833"/>
            </a:lvl7pPr>
            <a:lvl8pPr marL="10719325" indent="0">
              <a:buNone/>
              <a:defRPr sz="4833"/>
            </a:lvl8pPr>
            <a:lvl9pPr marL="12250659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700764"/>
      </p:ext>
    </p:extLst>
  </p:cSld>
  <p:clrMapOvr>
    <a:masterClrMapping/>
  </p:clrMapOvr>
  <p:transition/>
</p:sldLayout>
</file>

<file path=ppt/slideLayouts/slideLayout7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890224"/>
      </p:ext>
    </p:extLst>
  </p:cSld>
  <p:clrMapOvr>
    <a:masterClrMapping/>
  </p:clrMapOvr>
  <p:transition/>
</p:sldLayout>
</file>

<file path=ppt/slideLayouts/slideLayout7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1347" indent="0">
              <a:buNone/>
              <a:defRPr sz="6914" b="1"/>
            </a:lvl2pPr>
            <a:lvl3pPr marL="3062663" indent="0">
              <a:buNone/>
              <a:defRPr sz="6082" b="1"/>
            </a:lvl3pPr>
            <a:lvl4pPr marL="4594000" indent="0">
              <a:buNone/>
              <a:defRPr sz="5249" b="1"/>
            </a:lvl4pPr>
            <a:lvl5pPr marL="6125322" indent="0">
              <a:buNone/>
              <a:defRPr sz="5249" b="1"/>
            </a:lvl5pPr>
            <a:lvl6pPr marL="7656658" indent="0">
              <a:buNone/>
              <a:defRPr sz="5249" b="1"/>
            </a:lvl6pPr>
            <a:lvl7pPr marL="9187986" indent="0">
              <a:buNone/>
              <a:defRPr sz="5249" b="1"/>
            </a:lvl7pPr>
            <a:lvl8pPr marL="10719325" indent="0">
              <a:buNone/>
              <a:defRPr sz="5249" b="1"/>
            </a:lvl8pPr>
            <a:lvl9pPr marL="1225065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9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1347" indent="0">
              <a:buNone/>
              <a:defRPr sz="6914" b="1"/>
            </a:lvl2pPr>
            <a:lvl3pPr marL="3062663" indent="0">
              <a:buNone/>
              <a:defRPr sz="6082" b="1"/>
            </a:lvl3pPr>
            <a:lvl4pPr marL="4594000" indent="0">
              <a:buNone/>
              <a:defRPr sz="5249" b="1"/>
            </a:lvl4pPr>
            <a:lvl5pPr marL="6125322" indent="0">
              <a:buNone/>
              <a:defRPr sz="5249" b="1"/>
            </a:lvl5pPr>
            <a:lvl6pPr marL="7656658" indent="0">
              <a:buNone/>
              <a:defRPr sz="5249" b="1"/>
            </a:lvl6pPr>
            <a:lvl7pPr marL="9187986" indent="0">
              <a:buNone/>
              <a:defRPr sz="5249" b="1"/>
            </a:lvl7pPr>
            <a:lvl8pPr marL="10719325" indent="0">
              <a:buNone/>
              <a:defRPr sz="5249" b="1"/>
            </a:lvl8pPr>
            <a:lvl9pPr marL="1225065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9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349313"/>
      </p:ext>
    </p:extLst>
  </p:cSld>
  <p:clrMapOvr>
    <a:masterClrMapping/>
  </p:clrMapOvr>
  <p:transition/>
</p:sldLayout>
</file>

<file path=ppt/slideLayouts/slideLayout7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791534"/>
      </p:ext>
    </p:extLst>
  </p:cSld>
  <p:clrMapOvr>
    <a:masterClrMapping/>
  </p:clrMapOvr>
  <p:transition/>
</p:sldLayout>
</file>

<file path=ppt/slideLayouts/slideLayout7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006909"/>
      </p:ext>
    </p:extLst>
  </p:cSld>
  <p:clrMapOvr>
    <a:masterClrMapping/>
  </p:clrMapOvr>
  <p:transition/>
</p:sldLayout>
</file>

<file path=ppt/slideLayouts/slideLayout7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51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1347" indent="0">
              <a:buNone/>
              <a:defRPr sz="4164"/>
            </a:lvl2pPr>
            <a:lvl3pPr marL="3062663" indent="0">
              <a:buNone/>
              <a:defRPr sz="3333"/>
            </a:lvl3pPr>
            <a:lvl4pPr marL="4594000" indent="0">
              <a:buNone/>
              <a:defRPr sz="3166"/>
            </a:lvl4pPr>
            <a:lvl5pPr marL="6125322" indent="0">
              <a:buNone/>
              <a:defRPr sz="3166"/>
            </a:lvl5pPr>
            <a:lvl6pPr marL="7656658" indent="0">
              <a:buNone/>
              <a:defRPr sz="3166"/>
            </a:lvl6pPr>
            <a:lvl7pPr marL="9187986" indent="0">
              <a:buNone/>
              <a:defRPr sz="3166"/>
            </a:lvl7pPr>
            <a:lvl8pPr marL="10719325" indent="0">
              <a:buNone/>
              <a:defRPr sz="3166"/>
            </a:lvl8pPr>
            <a:lvl9pPr marL="1225065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941667"/>
      </p:ext>
    </p:extLst>
  </p:cSld>
  <p:clrMapOvr>
    <a:masterClrMapping/>
  </p:clrMapOvr>
  <p:transition/>
</p:sldLayout>
</file>

<file path=ppt/slideLayouts/slideLayout7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1347" indent="0">
              <a:buNone/>
              <a:defRPr sz="9413"/>
            </a:lvl2pPr>
            <a:lvl3pPr marL="3062663" indent="0">
              <a:buNone/>
              <a:defRPr sz="8332"/>
            </a:lvl3pPr>
            <a:lvl4pPr marL="4594000" indent="0">
              <a:buNone/>
              <a:defRPr sz="6914"/>
            </a:lvl4pPr>
            <a:lvl5pPr marL="6125322" indent="0">
              <a:buNone/>
              <a:defRPr sz="6914"/>
            </a:lvl5pPr>
            <a:lvl6pPr marL="7656658" indent="0">
              <a:buNone/>
              <a:defRPr sz="6914"/>
            </a:lvl6pPr>
            <a:lvl7pPr marL="9187986" indent="0">
              <a:buNone/>
              <a:defRPr sz="6914"/>
            </a:lvl7pPr>
            <a:lvl8pPr marL="10719325" indent="0">
              <a:buNone/>
              <a:defRPr sz="6914"/>
            </a:lvl8pPr>
            <a:lvl9pPr marL="12250659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1347" indent="0">
              <a:buNone/>
              <a:defRPr sz="4164"/>
            </a:lvl2pPr>
            <a:lvl3pPr marL="3062663" indent="0">
              <a:buNone/>
              <a:defRPr sz="3333"/>
            </a:lvl3pPr>
            <a:lvl4pPr marL="4594000" indent="0">
              <a:buNone/>
              <a:defRPr sz="3166"/>
            </a:lvl4pPr>
            <a:lvl5pPr marL="6125322" indent="0">
              <a:buNone/>
              <a:defRPr sz="3166"/>
            </a:lvl5pPr>
            <a:lvl6pPr marL="7656658" indent="0">
              <a:buNone/>
              <a:defRPr sz="3166"/>
            </a:lvl6pPr>
            <a:lvl7pPr marL="9187986" indent="0">
              <a:buNone/>
              <a:defRPr sz="3166"/>
            </a:lvl7pPr>
            <a:lvl8pPr marL="10719325" indent="0">
              <a:buNone/>
              <a:defRPr sz="3166"/>
            </a:lvl8pPr>
            <a:lvl9pPr marL="1225065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485089"/>
      </p:ext>
    </p:extLst>
  </p:cSld>
  <p:clrMapOvr>
    <a:masterClrMapping/>
  </p:clrMapOvr>
  <p:transition/>
</p:sldLayout>
</file>

<file path=ppt/slideLayouts/slideLayout7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803516"/>
      </p:ext>
    </p:extLst>
  </p:cSld>
  <p:clrMapOvr>
    <a:masterClrMapping/>
  </p:clrMapOvr>
  <p:transition/>
</p:sldLayout>
</file>

<file path=ppt/slideLayouts/slideLayout7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396200"/>
      </p:ext>
    </p:extLst>
  </p:cSld>
  <p:clrMapOvr>
    <a:masterClrMapping/>
  </p:clrMapOvr>
  <p:transition/>
</p:sldLayout>
</file>

<file path=ppt/slideLayouts/slideLayout7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283" tIns="153055" rIns="306283" bIns="153055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83" tIns="153055" rIns="306283" bIns="1530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83" tIns="153055" rIns="306283" bIns="1530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588" tIns="183690" rIns="367588" bIns="18369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606335"/>
      </p:ext>
    </p:extLst>
  </p:cSld>
  <p:clrMapOvr>
    <a:masterClrMapping/>
  </p:clrMapOvr>
  <p:transition/>
</p:sldLayout>
</file>

<file path=ppt/slideLayouts/slideLayout7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932026"/>
      </p:ext>
    </p:extLst>
  </p:cSld>
  <p:clrMapOvr>
    <a:masterClrMapping/>
  </p:clrMapOvr>
  <p:transition/>
</p:sldLayout>
</file>

<file path=ppt/slideLayouts/slideLayout7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373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0990" indent="0">
              <a:buNone/>
              <a:defRPr sz="6082"/>
            </a:lvl2pPr>
            <a:lvl3pPr marL="3061947" indent="0">
              <a:buNone/>
              <a:defRPr sz="5249"/>
            </a:lvl3pPr>
            <a:lvl4pPr marL="4592928" indent="0">
              <a:buNone/>
              <a:defRPr sz="4833"/>
            </a:lvl4pPr>
            <a:lvl5pPr marL="6123893" indent="0">
              <a:buNone/>
              <a:defRPr sz="4833"/>
            </a:lvl5pPr>
            <a:lvl6pPr marL="7654878" indent="0">
              <a:buNone/>
              <a:defRPr sz="4833"/>
            </a:lvl6pPr>
            <a:lvl7pPr marL="9185841" indent="0">
              <a:buNone/>
              <a:defRPr sz="4833"/>
            </a:lvl7pPr>
            <a:lvl8pPr marL="10716829" indent="0">
              <a:buNone/>
              <a:defRPr sz="4833"/>
            </a:lvl8pPr>
            <a:lvl9pPr marL="12247803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746702"/>
      </p:ext>
    </p:extLst>
  </p:cSld>
  <p:clrMapOvr>
    <a:masterClrMapping/>
  </p:clrMapOvr>
  <p:transition/>
</p:sldLayout>
</file>

<file path=ppt/slideLayouts/slideLayout7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434999"/>
      </p:ext>
    </p:extLst>
  </p:cSld>
  <p:clrMapOvr>
    <a:masterClrMapping/>
  </p:clrMapOvr>
  <p:transition/>
</p:sldLayout>
</file>

<file path=ppt/slideLayouts/slideLayout7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0990" indent="0">
              <a:buNone/>
              <a:defRPr sz="6914" b="1"/>
            </a:lvl2pPr>
            <a:lvl3pPr marL="3061947" indent="0">
              <a:buNone/>
              <a:defRPr sz="6082" b="1"/>
            </a:lvl3pPr>
            <a:lvl4pPr marL="4592928" indent="0">
              <a:buNone/>
              <a:defRPr sz="5249" b="1"/>
            </a:lvl4pPr>
            <a:lvl5pPr marL="6123893" indent="0">
              <a:buNone/>
              <a:defRPr sz="5249" b="1"/>
            </a:lvl5pPr>
            <a:lvl6pPr marL="7654878" indent="0">
              <a:buNone/>
              <a:defRPr sz="5249" b="1"/>
            </a:lvl6pPr>
            <a:lvl7pPr marL="9185841" indent="0">
              <a:buNone/>
              <a:defRPr sz="5249" b="1"/>
            </a:lvl7pPr>
            <a:lvl8pPr marL="10716829" indent="0">
              <a:buNone/>
              <a:defRPr sz="5249" b="1"/>
            </a:lvl8pPr>
            <a:lvl9pPr marL="1224780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9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0990" indent="0">
              <a:buNone/>
              <a:defRPr sz="6914" b="1"/>
            </a:lvl2pPr>
            <a:lvl3pPr marL="3061947" indent="0">
              <a:buNone/>
              <a:defRPr sz="6082" b="1"/>
            </a:lvl3pPr>
            <a:lvl4pPr marL="4592928" indent="0">
              <a:buNone/>
              <a:defRPr sz="5249" b="1"/>
            </a:lvl4pPr>
            <a:lvl5pPr marL="6123893" indent="0">
              <a:buNone/>
              <a:defRPr sz="5249" b="1"/>
            </a:lvl5pPr>
            <a:lvl6pPr marL="7654878" indent="0">
              <a:buNone/>
              <a:defRPr sz="5249" b="1"/>
            </a:lvl6pPr>
            <a:lvl7pPr marL="9185841" indent="0">
              <a:buNone/>
              <a:defRPr sz="5249" b="1"/>
            </a:lvl7pPr>
            <a:lvl8pPr marL="10716829" indent="0">
              <a:buNone/>
              <a:defRPr sz="5249" b="1"/>
            </a:lvl8pPr>
            <a:lvl9pPr marL="1224780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9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32947"/>
      </p:ext>
    </p:extLst>
  </p:cSld>
  <p:clrMapOvr>
    <a:masterClrMapping/>
  </p:clrMapOvr>
  <p:transition/>
</p:sldLayout>
</file>

<file path=ppt/slideLayouts/slideLayout7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552224"/>
      </p:ext>
    </p:extLst>
  </p:cSld>
  <p:clrMapOvr>
    <a:masterClrMapping/>
  </p:clrMapOvr>
  <p:transition/>
</p:sldLayout>
</file>

<file path=ppt/slideLayouts/slideLayout7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894593"/>
      </p:ext>
    </p:extLst>
  </p:cSld>
  <p:clrMapOvr>
    <a:masterClrMapping/>
  </p:clrMapOvr>
  <p:transition/>
</p:sldLayout>
</file>

<file path=ppt/slideLayouts/slideLayout7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533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0990" indent="0">
              <a:buNone/>
              <a:defRPr sz="4164"/>
            </a:lvl2pPr>
            <a:lvl3pPr marL="3061947" indent="0">
              <a:buNone/>
              <a:defRPr sz="3333"/>
            </a:lvl3pPr>
            <a:lvl4pPr marL="4592928" indent="0">
              <a:buNone/>
              <a:defRPr sz="3166"/>
            </a:lvl4pPr>
            <a:lvl5pPr marL="6123893" indent="0">
              <a:buNone/>
              <a:defRPr sz="3166"/>
            </a:lvl5pPr>
            <a:lvl6pPr marL="7654878" indent="0">
              <a:buNone/>
              <a:defRPr sz="3166"/>
            </a:lvl6pPr>
            <a:lvl7pPr marL="9185841" indent="0">
              <a:buNone/>
              <a:defRPr sz="3166"/>
            </a:lvl7pPr>
            <a:lvl8pPr marL="10716829" indent="0">
              <a:buNone/>
              <a:defRPr sz="3166"/>
            </a:lvl8pPr>
            <a:lvl9pPr marL="1224780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291363"/>
      </p:ext>
    </p:extLst>
  </p:cSld>
  <p:clrMapOvr>
    <a:masterClrMapping/>
  </p:clrMapOvr>
  <p:transition/>
</p:sldLayout>
</file>

<file path=ppt/slideLayouts/slideLayout7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0990" indent="0">
              <a:buNone/>
              <a:defRPr sz="9413"/>
            </a:lvl2pPr>
            <a:lvl3pPr marL="3061947" indent="0">
              <a:buNone/>
              <a:defRPr sz="8332"/>
            </a:lvl3pPr>
            <a:lvl4pPr marL="4592928" indent="0">
              <a:buNone/>
              <a:defRPr sz="6914"/>
            </a:lvl4pPr>
            <a:lvl5pPr marL="6123893" indent="0">
              <a:buNone/>
              <a:defRPr sz="6914"/>
            </a:lvl5pPr>
            <a:lvl6pPr marL="7654878" indent="0">
              <a:buNone/>
              <a:defRPr sz="6914"/>
            </a:lvl6pPr>
            <a:lvl7pPr marL="9185841" indent="0">
              <a:buNone/>
              <a:defRPr sz="6914"/>
            </a:lvl7pPr>
            <a:lvl8pPr marL="10716829" indent="0">
              <a:buNone/>
              <a:defRPr sz="6914"/>
            </a:lvl8pPr>
            <a:lvl9pPr marL="12247803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0990" indent="0">
              <a:buNone/>
              <a:defRPr sz="4164"/>
            </a:lvl2pPr>
            <a:lvl3pPr marL="3061947" indent="0">
              <a:buNone/>
              <a:defRPr sz="3333"/>
            </a:lvl3pPr>
            <a:lvl4pPr marL="4592928" indent="0">
              <a:buNone/>
              <a:defRPr sz="3166"/>
            </a:lvl4pPr>
            <a:lvl5pPr marL="6123893" indent="0">
              <a:buNone/>
              <a:defRPr sz="3166"/>
            </a:lvl5pPr>
            <a:lvl6pPr marL="7654878" indent="0">
              <a:buNone/>
              <a:defRPr sz="3166"/>
            </a:lvl6pPr>
            <a:lvl7pPr marL="9185841" indent="0">
              <a:buNone/>
              <a:defRPr sz="3166"/>
            </a:lvl7pPr>
            <a:lvl8pPr marL="10716829" indent="0">
              <a:buNone/>
              <a:defRPr sz="3166"/>
            </a:lvl8pPr>
            <a:lvl9pPr marL="1224780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835981"/>
      </p:ext>
    </p:extLst>
  </p:cSld>
  <p:clrMapOvr>
    <a:masterClrMapping/>
  </p:clrMapOvr>
  <p:transition/>
</p:sldLayout>
</file>

<file path=ppt/slideLayouts/slideLayout7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025265"/>
      </p:ext>
    </p:extLst>
  </p:cSld>
  <p:clrMapOvr>
    <a:masterClrMapping/>
  </p:clrMapOvr>
  <p:transition/>
</p:sldLayout>
</file>

<file path=ppt/slideLayouts/slideLayout7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496272"/>
      </p:ext>
    </p:extLst>
  </p:cSld>
  <p:clrMapOvr>
    <a:masterClrMapping/>
  </p:clrMapOvr>
  <p:transition/>
</p:sldLayout>
</file>

<file path=ppt/slideLayouts/slideLayout7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209" tIns="153017" rIns="306209" bIns="153017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09" tIns="153017" rIns="306209" bIns="1530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09" tIns="153017" rIns="306209" bIns="1530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500" tIns="183645" rIns="367500" bIns="18364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938069"/>
      </p:ext>
    </p:extLst>
  </p:cSld>
  <p:clrMapOvr>
    <a:masterClrMapping/>
  </p:clrMapOvr>
  <p:transition/>
</p:sldLayout>
</file>

<file path=ppt/slideLayouts/slideLayout7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238406"/>
      </p:ext>
    </p:extLst>
  </p:cSld>
  <p:clrMapOvr>
    <a:masterClrMapping/>
  </p:clrMapOvr>
  <p:transition/>
</p:sldLayout>
</file>

<file path=ppt/slideLayouts/slideLayout7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39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0633" indent="0">
              <a:buNone/>
              <a:defRPr sz="6082"/>
            </a:lvl2pPr>
            <a:lvl3pPr marL="3061235" indent="0">
              <a:buNone/>
              <a:defRPr sz="5249"/>
            </a:lvl3pPr>
            <a:lvl4pPr marL="4591855" indent="0">
              <a:buNone/>
              <a:defRPr sz="4833"/>
            </a:lvl4pPr>
            <a:lvl5pPr marL="6122463" indent="0">
              <a:buNone/>
              <a:defRPr sz="4833"/>
            </a:lvl5pPr>
            <a:lvl6pPr marL="7653095" indent="0">
              <a:buNone/>
              <a:defRPr sz="4833"/>
            </a:lvl6pPr>
            <a:lvl7pPr marL="9183701" indent="0">
              <a:buNone/>
              <a:defRPr sz="4833"/>
            </a:lvl7pPr>
            <a:lvl8pPr marL="10714329" indent="0">
              <a:buNone/>
              <a:defRPr sz="4833"/>
            </a:lvl8pPr>
            <a:lvl9pPr marL="1224494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030573"/>
      </p:ext>
    </p:extLst>
  </p:cSld>
  <p:clrMapOvr>
    <a:masterClrMapping/>
  </p:clrMapOvr>
  <p:transition/>
</p:sldLayout>
</file>

<file path=ppt/slideLayouts/slideLayout7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615966"/>
      </p:ext>
    </p:extLst>
  </p:cSld>
  <p:clrMapOvr>
    <a:masterClrMapping/>
  </p:clrMapOvr>
  <p:transition/>
</p:sldLayout>
</file>

<file path=ppt/slideLayouts/slideLayout7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0633" indent="0">
              <a:buNone/>
              <a:defRPr sz="6914" b="1"/>
            </a:lvl2pPr>
            <a:lvl3pPr marL="3061235" indent="0">
              <a:buNone/>
              <a:defRPr sz="6082" b="1"/>
            </a:lvl3pPr>
            <a:lvl4pPr marL="4591855" indent="0">
              <a:buNone/>
              <a:defRPr sz="5249" b="1"/>
            </a:lvl4pPr>
            <a:lvl5pPr marL="6122463" indent="0">
              <a:buNone/>
              <a:defRPr sz="5249" b="1"/>
            </a:lvl5pPr>
            <a:lvl6pPr marL="7653095" indent="0">
              <a:buNone/>
              <a:defRPr sz="5249" b="1"/>
            </a:lvl6pPr>
            <a:lvl7pPr marL="9183701" indent="0">
              <a:buNone/>
              <a:defRPr sz="5249" b="1"/>
            </a:lvl7pPr>
            <a:lvl8pPr marL="10714329" indent="0">
              <a:buNone/>
              <a:defRPr sz="5249" b="1"/>
            </a:lvl8pPr>
            <a:lvl9pPr marL="1224494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9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0633" indent="0">
              <a:buNone/>
              <a:defRPr sz="6914" b="1"/>
            </a:lvl2pPr>
            <a:lvl3pPr marL="3061235" indent="0">
              <a:buNone/>
              <a:defRPr sz="6082" b="1"/>
            </a:lvl3pPr>
            <a:lvl4pPr marL="4591855" indent="0">
              <a:buNone/>
              <a:defRPr sz="5249" b="1"/>
            </a:lvl4pPr>
            <a:lvl5pPr marL="6122463" indent="0">
              <a:buNone/>
              <a:defRPr sz="5249" b="1"/>
            </a:lvl5pPr>
            <a:lvl6pPr marL="7653095" indent="0">
              <a:buNone/>
              <a:defRPr sz="5249" b="1"/>
            </a:lvl6pPr>
            <a:lvl7pPr marL="9183701" indent="0">
              <a:buNone/>
              <a:defRPr sz="5249" b="1"/>
            </a:lvl7pPr>
            <a:lvl8pPr marL="10714329" indent="0">
              <a:buNone/>
              <a:defRPr sz="5249" b="1"/>
            </a:lvl8pPr>
            <a:lvl9pPr marL="1224494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9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57570"/>
      </p:ext>
    </p:extLst>
  </p:cSld>
  <p:clrMapOvr>
    <a:masterClrMapping/>
  </p:clrMapOvr>
  <p:transition/>
</p:sldLayout>
</file>

<file path=ppt/slideLayouts/slideLayout7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927600"/>
      </p:ext>
    </p:extLst>
  </p:cSld>
  <p:clrMapOvr>
    <a:masterClrMapping/>
  </p:clrMapOvr>
  <p:transition/>
</p:sldLayout>
</file>

<file path=ppt/slideLayouts/slideLayout7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189231"/>
      </p:ext>
    </p:extLst>
  </p:cSld>
  <p:clrMapOvr>
    <a:masterClrMapping/>
  </p:clrMapOvr>
  <p:transition/>
</p:sldLayout>
</file>

<file path=ppt/slideLayouts/slideLayout7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3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54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3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0633" indent="0">
              <a:buNone/>
              <a:defRPr sz="4164"/>
            </a:lvl2pPr>
            <a:lvl3pPr marL="3061235" indent="0">
              <a:buNone/>
              <a:defRPr sz="3333"/>
            </a:lvl3pPr>
            <a:lvl4pPr marL="4591855" indent="0">
              <a:buNone/>
              <a:defRPr sz="3166"/>
            </a:lvl4pPr>
            <a:lvl5pPr marL="6122463" indent="0">
              <a:buNone/>
              <a:defRPr sz="3166"/>
            </a:lvl5pPr>
            <a:lvl6pPr marL="7653095" indent="0">
              <a:buNone/>
              <a:defRPr sz="3166"/>
            </a:lvl6pPr>
            <a:lvl7pPr marL="9183701" indent="0">
              <a:buNone/>
              <a:defRPr sz="3166"/>
            </a:lvl7pPr>
            <a:lvl8pPr marL="10714329" indent="0">
              <a:buNone/>
              <a:defRPr sz="3166"/>
            </a:lvl8pPr>
            <a:lvl9pPr marL="1224494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834229"/>
      </p:ext>
    </p:extLst>
  </p:cSld>
  <p:clrMapOvr>
    <a:masterClrMapping/>
  </p:clrMapOvr>
  <p:transition/>
</p:sldLayout>
</file>

<file path=ppt/slideLayouts/slideLayout7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0633" indent="0">
              <a:buNone/>
              <a:defRPr sz="9413"/>
            </a:lvl2pPr>
            <a:lvl3pPr marL="3061235" indent="0">
              <a:buNone/>
              <a:defRPr sz="8332"/>
            </a:lvl3pPr>
            <a:lvl4pPr marL="4591855" indent="0">
              <a:buNone/>
              <a:defRPr sz="6914"/>
            </a:lvl4pPr>
            <a:lvl5pPr marL="6122463" indent="0">
              <a:buNone/>
              <a:defRPr sz="6914"/>
            </a:lvl5pPr>
            <a:lvl6pPr marL="7653095" indent="0">
              <a:buNone/>
              <a:defRPr sz="6914"/>
            </a:lvl6pPr>
            <a:lvl7pPr marL="9183701" indent="0">
              <a:buNone/>
              <a:defRPr sz="6914"/>
            </a:lvl7pPr>
            <a:lvl8pPr marL="10714329" indent="0">
              <a:buNone/>
              <a:defRPr sz="6914"/>
            </a:lvl8pPr>
            <a:lvl9pPr marL="12244945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0633" indent="0">
              <a:buNone/>
              <a:defRPr sz="4164"/>
            </a:lvl2pPr>
            <a:lvl3pPr marL="3061235" indent="0">
              <a:buNone/>
              <a:defRPr sz="3333"/>
            </a:lvl3pPr>
            <a:lvl4pPr marL="4591855" indent="0">
              <a:buNone/>
              <a:defRPr sz="3166"/>
            </a:lvl4pPr>
            <a:lvl5pPr marL="6122463" indent="0">
              <a:buNone/>
              <a:defRPr sz="3166"/>
            </a:lvl5pPr>
            <a:lvl6pPr marL="7653095" indent="0">
              <a:buNone/>
              <a:defRPr sz="3166"/>
            </a:lvl6pPr>
            <a:lvl7pPr marL="9183701" indent="0">
              <a:buNone/>
              <a:defRPr sz="3166"/>
            </a:lvl7pPr>
            <a:lvl8pPr marL="10714329" indent="0">
              <a:buNone/>
              <a:defRPr sz="3166"/>
            </a:lvl8pPr>
            <a:lvl9pPr marL="1224494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770295"/>
      </p:ext>
    </p:extLst>
  </p:cSld>
  <p:clrMapOvr>
    <a:masterClrMapping/>
  </p:clrMapOvr>
  <p:transition/>
</p:sldLayout>
</file>

<file path=ppt/slideLayouts/slideLayout7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436104"/>
      </p:ext>
    </p:extLst>
  </p:cSld>
  <p:clrMapOvr>
    <a:masterClrMapping/>
  </p:clrMapOvr>
  <p:transition/>
</p:sldLayout>
</file>

<file path=ppt/slideLayouts/slideLayout7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522092"/>
      </p:ext>
    </p:extLst>
  </p:cSld>
  <p:clrMapOvr>
    <a:masterClrMapping/>
  </p:clrMapOvr>
  <p:transition/>
</p:sldLayout>
</file>

<file path=ppt/slideLayouts/slideLayout7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137" tIns="152980" rIns="306137" bIns="15298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137" tIns="152980" rIns="306137" bIns="15298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137" tIns="152980" rIns="306137" bIns="15298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413" tIns="183600" rIns="367413" bIns="18360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890218"/>
      </p:ext>
    </p:extLst>
  </p:cSld>
  <p:clrMapOvr>
    <a:masterClrMapping/>
  </p:clrMapOvr>
  <p:transition/>
</p:sldLayout>
</file>

<file path=ppt/slideLayouts/slideLayout7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354512"/>
      </p:ext>
    </p:extLst>
  </p:cSld>
  <p:clrMapOvr>
    <a:masterClrMapping/>
  </p:clrMapOvr>
  <p:transition/>
</p:sldLayout>
</file>

<file path=ppt/slideLayouts/slideLayout7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412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0277" indent="0">
              <a:buNone/>
              <a:defRPr sz="6082"/>
            </a:lvl2pPr>
            <a:lvl3pPr marL="3060518" indent="0">
              <a:buNone/>
              <a:defRPr sz="5249"/>
            </a:lvl3pPr>
            <a:lvl4pPr marL="4590786" indent="0">
              <a:buNone/>
              <a:defRPr sz="4833"/>
            </a:lvl4pPr>
            <a:lvl5pPr marL="6121039" indent="0">
              <a:buNone/>
              <a:defRPr sz="4833"/>
            </a:lvl5pPr>
            <a:lvl6pPr marL="7651309" indent="0">
              <a:buNone/>
              <a:defRPr sz="4833"/>
            </a:lvl6pPr>
            <a:lvl7pPr marL="9181560" indent="0">
              <a:buNone/>
              <a:defRPr sz="4833"/>
            </a:lvl7pPr>
            <a:lvl8pPr marL="10711832" indent="0">
              <a:buNone/>
              <a:defRPr sz="4833"/>
            </a:lvl8pPr>
            <a:lvl9pPr marL="12242088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343585"/>
      </p:ext>
    </p:extLst>
  </p:cSld>
  <p:clrMapOvr>
    <a:masterClrMapping/>
  </p:clrMapOvr>
  <p:transition/>
</p:sldLayout>
</file>

<file path=ppt/slideLayouts/slideLayout7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358798"/>
      </p:ext>
    </p:extLst>
  </p:cSld>
  <p:clrMapOvr>
    <a:masterClrMapping/>
  </p:clrMapOvr>
  <p:transition/>
</p:sldLayout>
</file>

<file path=ppt/slideLayouts/slideLayout7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0277" indent="0">
              <a:buNone/>
              <a:defRPr sz="6914" b="1"/>
            </a:lvl2pPr>
            <a:lvl3pPr marL="3060518" indent="0">
              <a:buNone/>
              <a:defRPr sz="6082" b="1"/>
            </a:lvl3pPr>
            <a:lvl4pPr marL="4590786" indent="0">
              <a:buNone/>
              <a:defRPr sz="5249" b="1"/>
            </a:lvl4pPr>
            <a:lvl5pPr marL="6121039" indent="0">
              <a:buNone/>
              <a:defRPr sz="5249" b="1"/>
            </a:lvl5pPr>
            <a:lvl6pPr marL="7651309" indent="0">
              <a:buNone/>
              <a:defRPr sz="5249" b="1"/>
            </a:lvl6pPr>
            <a:lvl7pPr marL="9181560" indent="0">
              <a:buNone/>
              <a:defRPr sz="5249" b="1"/>
            </a:lvl7pPr>
            <a:lvl8pPr marL="10711832" indent="0">
              <a:buNone/>
              <a:defRPr sz="5249" b="1"/>
            </a:lvl8pPr>
            <a:lvl9pPr marL="1224208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0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0277" indent="0">
              <a:buNone/>
              <a:defRPr sz="6914" b="1"/>
            </a:lvl2pPr>
            <a:lvl3pPr marL="3060518" indent="0">
              <a:buNone/>
              <a:defRPr sz="6082" b="1"/>
            </a:lvl3pPr>
            <a:lvl4pPr marL="4590786" indent="0">
              <a:buNone/>
              <a:defRPr sz="5249" b="1"/>
            </a:lvl4pPr>
            <a:lvl5pPr marL="6121039" indent="0">
              <a:buNone/>
              <a:defRPr sz="5249" b="1"/>
            </a:lvl5pPr>
            <a:lvl6pPr marL="7651309" indent="0">
              <a:buNone/>
              <a:defRPr sz="5249" b="1"/>
            </a:lvl6pPr>
            <a:lvl7pPr marL="9181560" indent="0">
              <a:buNone/>
              <a:defRPr sz="5249" b="1"/>
            </a:lvl7pPr>
            <a:lvl8pPr marL="10711832" indent="0">
              <a:buNone/>
              <a:defRPr sz="5249" b="1"/>
            </a:lvl8pPr>
            <a:lvl9pPr marL="1224208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0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461593"/>
      </p:ext>
    </p:extLst>
  </p:cSld>
  <p:clrMapOvr>
    <a:masterClrMapping/>
  </p:clrMapOvr>
  <p:transition/>
</p:sldLayout>
</file>

<file path=ppt/slideLayouts/slideLayout7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438028"/>
      </p:ext>
    </p:extLst>
  </p:cSld>
  <p:clrMapOvr>
    <a:masterClrMapping/>
  </p:clrMapOvr>
  <p:transition/>
</p:sldLayout>
</file>

<file path=ppt/slideLayouts/slideLayout7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021912"/>
      </p:ext>
    </p:extLst>
  </p:cSld>
  <p:clrMapOvr>
    <a:masterClrMapping/>
  </p:clrMapOvr>
  <p:transition/>
</p:sldLayout>
</file>

<file path=ppt/slideLayouts/slideLayout7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3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563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3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0277" indent="0">
              <a:buNone/>
              <a:defRPr sz="4164"/>
            </a:lvl2pPr>
            <a:lvl3pPr marL="3060518" indent="0">
              <a:buNone/>
              <a:defRPr sz="3333"/>
            </a:lvl3pPr>
            <a:lvl4pPr marL="4590786" indent="0">
              <a:buNone/>
              <a:defRPr sz="3166"/>
            </a:lvl4pPr>
            <a:lvl5pPr marL="6121039" indent="0">
              <a:buNone/>
              <a:defRPr sz="3166"/>
            </a:lvl5pPr>
            <a:lvl6pPr marL="7651309" indent="0">
              <a:buNone/>
              <a:defRPr sz="3166"/>
            </a:lvl6pPr>
            <a:lvl7pPr marL="9181560" indent="0">
              <a:buNone/>
              <a:defRPr sz="3166"/>
            </a:lvl7pPr>
            <a:lvl8pPr marL="10711832" indent="0">
              <a:buNone/>
              <a:defRPr sz="3166"/>
            </a:lvl8pPr>
            <a:lvl9pPr marL="1224208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652288"/>
      </p:ext>
    </p:extLst>
  </p:cSld>
  <p:clrMapOvr>
    <a:masterClrMapping/>
  </p:clrMapOvr>
  <p:transition/>
</p:sldLayout>
</file>

<file path=ppt/slideLayouts/slideLayout7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0277" indent="0">
              <a:buNone/>
              <a:defRPr sz="9413"/>
            </a:lvl2pPr>
            <a:lvl3pPr marL="3060518" indent="0">
              <a:buNone/>
              <a:defRPr sz="8332"/>
            </a:lvl3pPr>
            <a:lvl4pPr marL="4590786" indent="0">
              <a:buNone/>
              <a:defRPr sz="6914"/>
            </a:lvl4pPr>
            <a:lvl5pPr marL="6121039" indent="0">
              <a:buNone/>
              <a:defRPr sz="6914"/>
            </a:lvl5pPr>
            <a:lvl6pPr marL="7651309" indent="0">
              <a:buNone/>
              <a:defRPr sz="6914"/>
            </a:lvl6pPr>
            <a:lvl7pPr marL="9181560" indent="0">
              <a:buNone/>
              <a:defRPr sz="6914"/>
            </a:lvl7pPr>
            <a:lvl8pPr marL="10711832" indent="0">
              <a:buNone/>
              <a:defRPr sz="6914"/>
            </a:lvl8pPr>
            <a:lvl9pPr marL="12242088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0277" indent="0">
              <a:buNone/>
              <a:defRPr sz="4164"/>
            </a:lvl2pPr>
            <a:lvl3pPr marL="3060518" indent="0">
              <a:buNone/>
              <a:defRPr sz="3333"/>
            </a:lvl3pPr>
            <a:lvl4pPr marL="4590786" indent="0">
              <a:buNone/>
              <a:defRPr sz="3166"/>
            </a:lvl4pPr>
            <a:lvl5pPr marL="6121039" indent="0">
              <a:buNone/>
              <a:defRPr sz="3166"/>
            </a:lvl5pPr>
            <a:lvl6pPr marL="7651309" indent="0">
              <a:buNone/>
              <a:defRPr sz="3166"/>
            </a:lvl6pPr>
            <a:lvl7pPr marL="9181560" indent="0">
              <a:buNone/>
              <a:defRPr sz="3166"/>
            </a:lvl7pPr>
            <a:lvl8pPr marL="10711832" indent="0">
              <a:buNone/>
              <a:defRPr sz="3166"/>
            </a:lvl8pPr>
            <a:lvl9pPr marL="1224208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132712"/>
      </p:ext>
    </p:extLst>
  </p:cSld>
  <p:clrMapOvr>
    <a:masterClrMapping/>
  </p:clrMapOvr>
  <p:transition/>
</p:sldLayout>
</file>

<file path=ppt/slideLayouts/slideLayout7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113906"/>
      </p:ext>
    </p:extLst>
  </p:cSld>
  <p:clrMapOvr>
    <a:masterClrMapping/>
  </p:clrMapOvr>
  <p:transition/>
</p:sldLayout>
</file>

<file path=ppt/slideLayouts/slideLayout7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947105"/>
      </p:ext>
    </p:extLst>
  </p:cSld>
  <p:clrMapOvr>
    <a:masterClrMapping/>
  </p:clrMapOvr>
  <p:transition/>
</p:sldLayout>
</file>

<file path=ppt/slideLayouts/slideLayout8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821" tIns="171411" rIns="342821" bIns="171411"/>
          <a:lstStyle/>
          <a:p>
            <a:endParaRPr lang="en-US" sz="6914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821" tIns="171411" rIns="342821" bIns="171411"/>
          <a:lstStyle/>
          <a:p>
            <a:pPr>
              <a:defRPr/>
            </a:pPr>
            <a:endParaRPr lang="en-US" sz="6914"/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821" tIns="171411" rIns="342821" bIns="171411"/>
          <a:lstStyle/>
          <a:p>
            <a:pPr>
              <a:defRPr/>
            </a:pPr>
            <a:endParaRPr lang="en-US" sz="6914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1440" tIns="205720" rIns="411440" bIns="20572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fld id="{1328C3C1-546C-9A46-B9E7-A6B3FBF1F65F}" type="datetimeFigureOut">
              <a:rPr lang="en-US" smtClean="0"/>
              <a:t>6/18/22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643154"/>
      </p:ext>
    </p:extLst>
  </p:cSld>
  <p:clrMapOvr>
    <a:masterClrMapping/>
  </p:clrMapOvr>
  <p:transition/>
</p:sldLayout>
</file>

<file path=ppt/slideLayouts/slideLayout8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76429"/>
      </p:ext>
    </p:extLst>
  </p:cSld>
  <p:clrMapOvr>
    <a:masterClrMapping/>
  </p:clrMapOvr>
  <p:transition/>
</p:sldLayout>
</file>

<file path=ppt/slideLayouts/slideLayout8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257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2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3831" indent="0">
              <a:buNone/>
              <a:defRPr sz="6914"/>
            </a:lvl2pPr>
            <a:lvl3pPr marL="3427660" indent="0">
              <a:buNone/>
              <a:defRPr sz="6082"/>
            </a:lvl3pPr>
            <a:lvl4pPr marL="5141492" indent="0">
              <a:buNone/>
              <a:defRPr sz="5249"/>
            </a:lvl4pPr>
            <a:lvl5pPr marL="6855324" indent="0">
              <a:buNone/>
              <a:defRPr sz="5249"/>
            </a:lvl5pPr>
            <a:lvl6pPr marL="8569154" indent="0">
              <a:buNone/>
              <a:defRPr sz="5249"/>
            </a:lvl6pPr>
            <a:lvl7pPr marL="10282984" indent="0">
              <a:buNone/>
              <a:defRPr sz="5249"/>
            </a:lvl7pPr>
            <a:lvl8pPr marL="11996813" indent="0">
              <a:buNone/>
              <a:defRPr sz="5249"/>
            </a:lvl8pPr>
            <a:lvl9pPr marL="13710646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812171"/>
      </p:ext>
    </p:extLst>
  </p:cSld>
  <p:clrMapOvr>
    <a:masterClrMapping/>
  </p:clrMapOvr>
  <p:transition/>
</p:sldLayout>
</file>

<file path=ppt/slideLayouts/slideLayout8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046598"/>
      </p:ext>
    </p:extLst>
  </p:cSld>
  <p:clrMapOvr>
    <a:masterClrMapping/>
  </p:clrMapOvr>
  <p:transition/>
</p:sldLayout>
</file>

<file path=ppt/slideLayouts/slideLayout8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3831" indent="0">
              <a:buNone/>
              <a:defRPr sz="7499" b="1"/>
            </a:lvl2pPr>
            <a:lvl3pPr marL="3427660" indent="0">
              <a:buNone/>
              <a:defRPr sz="6914" b="1"/>
            </a:lvl3pPr>
            <a:lvl4pPr marL="5141492" indent="0">
              <a:buNone/>
              <a:defRPr sz="6082" b="1"/>
            </a:lvl4pPr>
            <a:lvl5pPr marL="6855324" indent="0">
              <a:buNone/>
              <a:defRPr sz="6082" b="1"/>
            </a:lvl5pPr>
            <a:lvl6pPr marL="8569154" indent="0">
              <a:buNone/>
              <a:defRPr sz="6082" b="1"/>
            </a:lvl6pPr>
            <a:lvl7pPr marL="10282984" indent="0">
              <a:buNone/>
              <a:defRPr sz="6082" b="1"/>
            </a:lvl7pPr>
            <a:lvl8pPr marL="11996813" indent="0">
              <a:buNone/>
              <a:defRPr sz="6082" b="1"/>
            </a:lvl8pPr>
            <a:lvl9pPr marL="1371064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65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3831" indent="0">
              <a:buNone/>
              <a:defRPr sz="7499" b="1"/>
            </a:lvl2pPr>
            <a:lvl3pPr marL="3427660" indent="0">
              <a:buNone/>
              <a:defRPr sz="6914" b="1"/>
            </a:lvl3pPr>
            <a:lvl4pPr marL="5141492" indent="0">
              <a:buNone/>
              <a:defRPr sz="6082" b="1"/>
            </a:lvl4pPr>
            <a:lvl5pPr marL="6855324" indent="0">
              <a:buNone/>
              <a:defRPr sz="6082" b="1"/>
            </a:lvl5pPr>
            <a:lvl6pPr marL="8569154" indent="0">
              <a:buNone/>
              <a:defRPr sz="6082" b="1"/>
            </a:lvl6pPr>
            <a:lvl7pPr marL="10282984" indent="0">
              <a:buNone/>
              <a:defRPr sz="6082" b="1"/>
            </a:lvl7pPr>
            <a:lvl8pPr marL="11996813" indent="0">
              <a:buNone/>
              <a:defRPr sz="6082" b="1"/>
            </a:lvl8pPr>
            <a:lvl9pPr marL="1371064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65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494967"/>
      </p:ext>
    </p:extLst>
  </p:cSld>
  <p:clrMapOvr>
    <a:masterClrMapping/>
  </p:clrMapOvr>
  <p:transition/>
</p:sldLayout>
</file>

<file path=ppt/slideLayouts/slideLayout8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525971"/>
      </p:ext>
    </p:extLst>
  </p:cSld>
  <p:clrMapOvr>
    <a:masterClrMapping/>
  </p:clrMapOvr>
  <p:transition/>
</p:sldLayout>
</file>

<file path=ppt/slideLayouts/slideLayout8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388701"/>
      </p:ext>
    </p:extLst>
  </p:cSld>
  <p:clrMapOvr>
    <a:masterClrMapping/>
  </p:clrMapOvr>
  <p:transition/>
</p:sldLayout>
</file>

<file path=ppt/slideLayouts/slideLayout8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9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1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199" y="7533300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3831" indent="0">
              <a:buNone/>
              <a:defRPr sz="4583"/>
            </a:lvl2pPr>
            <a:lvl3pPr marL="3427660" indent="0">
              <a:buNone/>
              <a:defRPr sz="3747"/>
            </a:lvl3pPr>
            <a:lvl4pPr marL="5141492" indent="0">
              <a:buNone/>
              <a:defRPr sz="3333"/>
            </a:lvl4pPr>
            <a:lvl5pPr marL="6855324" indent="0">
              <a:buNone/>
              <a:defRPr sz="3333"/>
            </a:lvl5pPr>
            <a:lvl6pPr marL="8569154" indent="0">
              <a:buNone/>
              <a:defRPr sz="3333"/>
            </a:lvl6pPr>
            <a:lvl7pPr marL="10282984" indent="0">
              <a:buNone/>
              <a:defRPr sz="3333"/>
            </a:lvl7pPr>
            <a:lvl8pPr marL="11996813" indent="0">
              <a:buNone/>
              <a:defRPr sz="3333"/>
            </a:lvl8pPr>
            <a:lvl9pPr marL="1371064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176347"/>
      </p:ext>
    </p:extLst>
  </p:cSld>
  <p:clrMapOvr>
    <a:masterClrMapping/>
  </p:clrMapOvr>
  <p:transition/>
</p:sldLayout>
</file>

<file path=ppt/slideLayouts/slideLayout8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13831" indent="0">
              <a:buNone/>
              <a:defRPr sz="10415"/>
            </a:lvl2pPr>
            <a:lvl3pPr marL="3427660" indent="0">
              <a:buNone/>
              <a:defRPr sz="8997"/>
            </a:lvl3pPr>
            <a:lvl4pPr marL="5141492" indent="0">
              <a:buNone/>
              <a:defRPr sz="7499"/>
            </a:lvl4pPr>
            <a:lvl5pPr marL="6855324" indent="0">
              <a:buNone/>
              <a:defRPr sz="7499"/>
            </a:lvl5pPr>
            <a:lvl6pPr marL="8569154" indent="0">
              <a:buNone/>
              <a:defRPr sz="7499"/>
            </a:lvl6pPr>
            <a:lvl7pPr marL="10282984" indent="0">
              <a:buNone/>
              <a:defRPr sz="7499"/>
            </a:lvl7pPr>
            <a:lvl8pPr marL="11996813" indent="0">
              <a:buNone/>
              <a:defRPr sz="7499"/>
            </a:lvl8pPr>
            <a:lvl9pPr marL="13710646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3831" indent="0">
              <a:buNone/>
              <a:defRPr sz="4583"/>
            </a:lvl2pPr>
            <a:lvl3pPr marL="3427660" indent="0">
              <a:buNone/>
              <a:defRPr sz="3747"/>
            </a:lvl3pPr>
            <a:lvl4pPr marL="5141492" indent="0">
              <a:buNone/>
              <a:defRPr sz="3333"/>
            </a:lvl4pPr>
            <a:lvl5pPr marL="6855324" indent="0">
              <a:buNone/>
              <a:defRPr sz="3333"/>
            </a:lvl5pPr>
            <a:lvl6pPr marL="8569154" indent="0">
              <a:buNone/>
              <a:defRPr sz="3333"/>
            </a:lvl6pPr>
            <a:lvl7pPr marL="10282984" indent="0">
              <a:buNone/>
              <a:defRPr sz="3333"/>
            </a:lvl7pPr>
            <a:lvl8pPr marL="11996813" indent="0">
              <a:buNone/>
              <a:defRPr sz="3333"/>
            </a:lvl8pPr>
            <a:lvl9pPr marL="1371064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078890"/>
      </p:ext>
    </p:extLst>
  </p:cSld>
  <p:clrMapOvr>
    <a:masterClrMapping/>
  </p:clrMapOvr>
  <p:transition/>
</p:sldLayout>
</file>

<file path=ppt/slideLayouts/slideLayout8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950067"/>
      </p:ext>
    </p:extLst>
  </p:cSld>
  <p:clrMapOvr>
    <a:masterClrMapping/>
  </p:clrMapOvr>
  <p:transition/>
</p:sldLayout>
</file>

<file path=ppt/slideLayouts/slideLayout8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080773"/>
      </p:ext>
    </p:extLst>
  </p:cSld>
  <p:clrMapOvr>
    <a:masterClrMapping/>
  </p:clrMapOvr>
  <p:transition/>
</p:sldLayout>
</file>

<file path=ppt/slideLayouts/slideLayout8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541" tIns="171265" rIns="342541" bIns="17126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541" tIns="171265" rIns="342541" bIns="17126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541" tIns="171265" rIns="342541" bIns="17126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1103" tIns="205545" rIns="411103" bIns="205545" numCol="1" anchor="b" anchorCtr="0" compatLnSpc="1">
            <a:prstTxWarp prst="textNoShape">
              <a:avLst/>
            </a:prstTxWarp>
          </a:bodyPr>
          <a:lstStyle>
            <a:lvl1pPr>
              <a:defRPr sz="4583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386635"/>
      </p:ext>
    </p:extLst>
  </p:cSld>
  <p:clrMapOvr>
    <a:masterClrMapping/>
  </p:clrMapOvr>
  <p:transition/>
</p:sldLayout>
</file>

<file path=ppt/slideLayouts/slideLayout8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71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036257"/>
      </p:ext>
    </p:extLst>
  </p:cSld>
  <p:clrMapOvr>
    <a:masterClrMapping/>
  </p:clrMapOvr>
  <p:transition/>
</p:sldLayout>
</file>

<file path=ppt/slideLayouts/slideLayout8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289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46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2413" indent="0">
              <a:buNone/>
              <a:defRPr sz="6914"/>
            </a:lvl2pPr>
            <a:lvl3pPr marL="3424835" indent="0">
              <a:buNone/>
              <a:defRPr sz="6082"/>
            </a:lvl3pPr>
            <a:lvl4pPr marL="5137252" indent="0">
              <a:buNone/>
              <a:defRPr sz="5249"/>
            </a:lvl4pPr>
            <a:lvl5pPr marL="6849668" indent="0">
              <a:buNone/>
              <a:defRPr sz="5249"/>
            </a:lvl5pPr>
            <a:lvl6pPr marL="8562081" indent="0">
              <a:buNone/>
              <a:defRPr sz="5249"/>
            </a:lvl6pPr>
            <a:lvl7pPr marL="10274506" indent="0">
              <a:buNone/>
              <a:defRPr sz="5249"/>
            </a:lvl7pPr>
            <a:lvl8pPr marL="11986919" indent="0">
              <a:buNone/>
              <a:defRPr sz="5249"/>
            </a:lvl8pPr>
            <a:lvl9pPr marL="1369933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329"/>
      </p:ext>
    </p:extLst>
  </p:cSld>
  <p:clrMapOvr>
    <a:masterClrMapping/>
  </p:clrMapOvr>
  <p:transition/>
</p:sldLayout>
</file>

<file path=ppt/slideLayouts/slideLayout8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4687"/>
      </p:ext>
    </p:extLst>
  </p:cSld>
  <p:clrMapOvr>
    <a:masterClrMapping/>
  </p:clrMapOvr>
  <p:transition/>
</p:sldLayout>
</file>

<file path=ppt/slideLayouts/slideLayout8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2413" indent="0">
              <a:buNone/>
              <a:defRPr sz="7499" b="1"/>
            </a:lvl2pPr>
            <a:lvl3pPr marL="3424835" indent="0">
              <a:buNone/>
              <a:defRPr sz="6914" b="1"/>
            </a:lvl3pPr>
            <a:lvl4pPr marL="5137252" indent="0">
              <a:buNone/>
              <a:defRPr sz="6082" b="1"/>
            </a:lvl4pPr>
            <a:lvl5pPr marL="6849668" indent="0">
              <a:buNone/>
              <a:defRPr sz="6082" b="1"/>
            </a:lvl5pPr>
            <a:lvl6pPr marL="8562081" indent="0">
              <a:buNone/>
              <a:defRPr sz="6082" b="1"/>
            </a:lvl6pPr>
            <a:lvl7pPr marL="10274506" indent="0">
              <a:buNone/>
              <a:defRPr sz="6082" b="1"/>
            </a:lvl7pPr>
            <a:lvl8pPr marL="11986919" indent="0">
              <a:buNone/>
              <a:defRPr sz="6082" b="1"/>
            </a:lvl8pPr>
            <a:lvl9pPr marL="1369933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8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2413" indent="0">
              <a:buNone/>
              <a:defRPr sz="7499" b="1"/>
            </a:lvl2pPr>
            <a:lvl3pPr marL="3424835" indent="0">
              <a:buNone/>
              <a:defRPr sz="6914" b="1"/>
            </a:lvl3pPr>
            <a:lvl4pPr marL="5137252" indent="0">
              <a:buNone/>
              <a:defRPr sz="6082" b="1"/>
            </a:lvl4pPr>
            <a:lvl5pPr marL="6849668" indent="0">
              <a:buNone/>
              <a:defRPr sz="6082" b="1"/>
            </a:lvl5pPr>
            <a:lvl6pPr marL="8562081" indent="0">
              <a:buNone/>
              <a:defRPr sz="6082" b="1"/>
            </a:lvl6pPr>
            <a:lvl7pPr marL="10274506" indent="0">
              <a:buNone/>
              <a:defRPr sz="6082" b="1"/>
            </a:lvl7pPr>
            <a:lvl8pPr marL="11986919" indent="0">
              <a:buNone/>
              <a:defRPr sz="6082" b="1"/>
            </a:lvl8pPr>
            <a:lvl9pPr marL="1369933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8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980358"/>
      </p:ext>
    </p:extLst>
  </p:cSld>
  <p:clrMapOvr>
    <a:masterClrMapping/>
  </p:clrMapOvr>
  <p:transition/>
</p:sldLayout>
</file>

<file path=ppt/slideLayouts/slideLayout8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78107"/>
      </p:ext>
    </p:extLst>
  </p:cSld>
  <p:clrMapOvr>
    <a:masterClrMapping/>
  </p:clrMapOvr>
  <p:transition/>
</p:sldLayout>
</file>

<file path=ppt/slideLayouts/slideLayout8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61719"/>
      </p:ext>
    </p:extLst>
  </p:cSld>
  <p:clrMapOvr>
    <a:masterClrMapping/>
  </p:clrMapOvr>
  <p:transition/>
</p:sldLayout>
</file>

<file path=ppt/slideLayouts/slideLayout8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08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54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08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2413" indent="0">
              <a:buNone/>
              <a:defRPr sz="4583"/>
            </a:lvl2pPr>
            <a:lvl3pPr marL="3424835" indent="0">
              <a:buNone/>
              <a:defRPr sz="3747"/>
            </a:lvl3pPr>
            <a:lvl4pPr marL="5137252" indent="0">
              <a:buNone/>
              <a:defRPr sz="3333"/>
            </a:lvl4pPr>
            <a:lvl5pPr marL="6849668" indent="0">
              <a:buNone/>
              <a:defRPr sz="3333"/>
            </a:lvl5pPr>
            <a:lvl6pPr marL="8562081" indent="0">
              <a:buNone/>
              <a:defRPr sz="3333"/>
            </a:lvl6pPr>
            <a:lvl7pPr marL="10274506" indent="0">
              <a:buNone/>
              <a:defRPr sz="3333"/>
            </a:lvl7pPr>
            <a:lvl8pPr marL="11986919" indent="0">
              <a:buNone/>
              <a:defRPr sz="3333"/>
            </a:lvl8pPr>
            <a:lvl9pPr marL="1369933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549337"/>
      </p:ext>
    </p:extLst>
  </p:cSld>
  <p:clrMapOvr>
    <a:masterClrMapping/>
  </p:clrMapOvr>
  <p:transition/>
</p:sldLayout>
</file>

<file path=ppt/slideLayouts/slideLayout8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12413" indent="0">
              <a:buNone/>
              <a:defRPr sz="10415"/>
            </a:lvl2pPr>
            <a:lvl3pPr marL="3424835" indent="0">
              <a:buNone/>
              <a:defRPr sz="8997"/>
            </a:lvl3pPr>
            <a:lvl4pPr marL="5137252" indent="0">
              <a:buNone/>
              <a:defRPr sz="7499"/>
            </a:lvl4pPr>
            <a:lvl5pPr marL="6849668" indent="0">
              <a:buNone/>
              <a:defRPr sz="7499"/>
            </a:lvl5pPr>
            <a:lvl6pPr marL="8562081" indent="0">
              <a:buNone/>
              <a:defRPr sz="7499"/>
            </a:lvl6pPr>
            <a:lvl7pPr marL="10274506" indent="0">
              <a:buNone/>
              <a:defRPr sz="7499"/>
            </a:lvl7pPr>
            <a:lvl8pPr marL="11986919" indent="0">
              <a:buNone/>
              <a:defRPr sz="7499"/>
            </a:lvl8pPr>
            <a:lvl9pPr marL="1369933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2413" indent="0">
              <a:buNone/>
              <a:defRPr sz="4583"/>
            </a:lvl2pPr>
            <a:lvl3pPr marL="3424835" indent="0">
              <a:buNone/>
              <a:defRPr sz="3747"/>
            </a:lvl3pPr>
            <a:lvl4pPr marL="5137252" indent="0">
              <a:buNone/>
              <a:defRPr sz="3333"/>
            </a:lvl4pPr>
            <a:lvl5pPr marL="6849668" indent="0">
              <a:buNone/>
              <a:defRPr sz="3333"/>
            </a:lvl5pPr>
            <a:lvl6pPr marL="8562081" indent="0">
              <a:buNone/>
              <a:defRPr sz="3333"/>
            </a:lvl6pPr>
            <a:lvl7pPr marL="10274506" indent="0">
              <a:buNone/>
              <a:defRPr sz="3333"/>
            </a:lvl7pPr>
            <a:lvl8pPr marL="11986919" indent="0">
              <a:buNone/>
              <a:defRPr sz="3333"/>
            </a:lvl8pPr>
            <a:lvl9pPr marL="1369933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698358"/>
      </p:ext>
    </p:extLst>
  </p:cSld>
  <p:clrMapOvr>
    <a:masterClrMapping/>
  </p:clrMapOvr>
  <p:transition/>
</p:sldLayout>
</file>

<file path=ppt/slideLayouts/slideLayout8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833569"/>
      </p:ext>
    </p:extLst>
  </p:cSld>
  <p:clrMapOvr>
    <a:masterClrMapping/>
  </p:clrMapOvr>
  <p:transition/>
</p:sldLayout>
</file>

<file path=ppt/slideLayouts/slideLayout8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725198"/>
      </p:ext>
    </p:extLst>
  </p:cSld>
  <p:clrMapOvr>
    <a:masterClrMapping/>
  </p:clrMapOvr>
  <p:transition/>
</p:sldLayout>
</file>

<file path=ppt/slideLayouts/slideLayout82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430"/>
      </p:ext>
    </p:extLst>
  </p:cSld>
  <p:clrMapOvr>
    <a:masterClrMapping/>
  </p:clrMapOvr>
  <p:transition/>
</p:sldLayout>
</file>

<file path=ppt/slideLayouts/slideLayout8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446" tIns="171217" rIns="342446" bIns="17121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446" tIns="171217" rIns="342446" bIns="17121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446" tIns="171217" rIns="342446" bIns="17121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990" tIns="205488" rIns="410990" bIns="20548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862758"/>
      </p:ext>
    </p:extLst>
  </p:cSld>
  <p:clrMapOvr>
    <a:masterClrMapping/>
  </p:clrMapOvr>
  <p:transition/>
</p:sldLayout>
</file>

<file path=ppt/slideLayouts/slideLayout8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794960"/>
      </p:ext>
    </p:extLst>
  </p:cSld>
  <p:clrMapOvr>
    <a:masterClrMapping/>
  </p:clrMapOvr>
  <p:transition/>
</p:sldLayout>
</file>

<file path=ppt/slideLayouts/slideLayout8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0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4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1941" indent="0">
              <a:buNone/>
              <a:defRPr sz="6914"/>
            </a:lvl2pPr>
            <a:lvl3pPr marL="3423896" indent="0">
              <a:buNone/>
              <a:defRPr sz="6082"/>
            </a:lvl3pPr>
            <a:lvl4pPr marL="5135840" indent="0">
              <a:buNone/>
              <a:defRPr sz="5249"/>
            </a:lvl4pPr>
            <a:lvl5pPr marL="6847782" indent="0">
              <a:buNone/>
              <a:defRPr sz="5249"/>
            </a:lvl5pPr>
            <a:lvl6pPr marL="8559727" indent="0">
              <a:buNone/>
              <a:defRPr sz="5249"/>
            </a:lvl6pPr>
            <a:lvl7pPr marL="10271677" indent="0">
              <a:buNone/>
              <a:defRPr sz="5249"/>
            </a:lvl7pPr>
            <a:lvl8pPr marL="11983620" indent="0">
              <a:buNone/>
              <a:defRPr sz="5249"/>
            </a:lvl8pPr>
            <a:lvl9pPr marL="13695571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804317"/>
      </p:ext>
    </p:extLst>
  </p:cSld>
  <p:clrMapOvr>
    <a:masterClrMapping/>
  </p:clrMapOvr>
  <p:transition/>
</p:sldLayout>
</file>

<file path=ppt/slideLayouts/slideLayout8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771256"/>
      </p:ext>
    </p:extLst>
  </p:cSld>
  <p:clrMapOvr>
    <a:masterClrMapping/>
  </p:clrMapOvr>
  <p:transition/>
</p:sldLayout>
</file>

<file path=ppt/slideLayouts/slideLayout8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1941" indent="0">
              <a:buNone/>
              <a:defRPr sz="7499" b="1"/>
            </a:lvl2pPr>
            <a:lvl3pPr marL="3423896" indent="0">
              <a:buNone/>
              <a:defRPr sz="6914" b="1"/>
            </a:lvl3pPr>
            <a:lvl4pPr marL="5135840" indent="0">
              <a:buNone/>
              <a:defRPr sz="6082" b="1"/>
            </a:lvl4pPr>
            <a:lvl5pPr marL="6847782" indent="0">
              <a:buNone/>
              <a:defRPr sz="6082" b="1"/>
            </a:lvl5pPr>
            <a:lvl6pPr marL="8559727" indent="0">
              <a:buNone/>
              <a:defRPr sz="6082" b="1"/>
            </a:lvl6pPr>
            <a:lvl7pPr marL="10271677" indent="0">
              <a:buNone/>
              <a:defRPr sz="6082" b="1"/>
            </a:lvl7pPr>
            <a:lvl8pPr marL="11983620" indent="0">
              <a:buNone/>
              <a:defRPr sz="6082" b="1"/>
            </a:lvl8pPr>
            <a:lvl9pPr marL="1369557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90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1941" indent="0">
              <a:buNone/>
              <a:defRPr sz="7499" b="1"/>
            </a:lvl2pPr>
            <a:lvl3pPr marL="3423896" indent="0">
              <a:buNone/>
              <a:defRPr sz="6914" b="1"/>
            </a:lvl3pPr>
            <a:lvl4pPr marL="5135840" indent="0">
              <a:buNone/>
              <a:defRPr sz="6082" b="1"/>
            </a:lvl4pPr>
            <a:lvl5pPr marL="6847782" indent="0">
              <a:buNone/>
              <a:defRPr sz="6082" b="1"/>
            </a:lvl5pPr>
            <a:lvl6pPr marL="8559727" indent="0">
              <a:buNone/>
              <a:defRPr sz="6082" b="1"/>
            </a:lvl6pPr>
            <a:lvl7pPr marL="10271677" indent="0">
              <a:buNone/>
              <a:defRPr sz="6082" b="1"/>
            </a:lvl7pPr>
            <a:lvl8pPr marL="11983620" indent="0">
              <a:buNone/>
              <a:defRPr sz="6082" b="1"/>
            </a:lvl8pPr>
            <a:lvl9pPr marL="1369557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90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449370"/>
      </p:ext>
    </p:extLst>
  </p:cSld>
  <p:clrMapOvr>
    <a:masterClrMapping/>
  </p:clrMapOvr>
  <p:transition/>
</p:sldLayout>
</file>

<file path=ppt/slideLayouts/slideLayout8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138050"/>
      </p:ext>
    </p:extLst>
  </p:cSld>
  <p:clrMapOvr>
    <a:masterClrMapping/>
  </p:clrMapOvr>
  <p:transition/>
</p:sldLayout>
</file>

<file path=ppt/slideLayouts/slideLayout8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008391"/>
      </p:ext>
    </p:extLst>
  </p:cSld>
  <p:clrMapOvr>
    <a:masterClrMapping/>
  </p:clrMapOvr>
  <p:transition/>
</p:sldLayout>
</file>

<file path=ppt/slideLayouts/slideLayout8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13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6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13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1941" indent="0">
              <a:buNone/>
              <a:defRPr sz="4583"/>
            </a:lvl2pPr>
            <a:lvl3pPr marL="3423896" indent="0">
              <a:buNone/>
              <a:defRPr sz="3747"/>
            </a:lvl3pPr>
            <a:lvl4pPr marL="5135840" indent="0">
              <a:buNone/>
              <a:defRPr sz="3333"/>
            </a:lvl4pPr>
            <a:lvl5pPr marL="6847782" indent="0">
              <a:buNone/>
              <a:defRPr sz="3333"/>
            </a:lvl5pPr>
            <a:lvl6pPr marL="8559727" indent="0">
              <a:buNone/>
              <a:defRPr sz="3333"/>
            </a:lvl6pPr>
            <a:lvl7pPr marL="10271677" indent="0">
              <a:buNone/>
              <a:defRPr sz="3333"/>
            </a:lvl7pPr>
            <a:lvl8pPr marL="11983620" indent="0">
              <a:buNone/>
              <a:defRPr sz="3333"/>
            </a:lvl8pPr>
            <a:lvl9pPr marL="1369557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061560"/>
      </p:ext>
    </p:extLst>
  </p:cSld>
  <p:clrMapOvr>
    <a:masterClrMapping/>
  </p:clrMapOvr>
  <p:transition/>
</p:sldLayout>
</file>

<file path=ppt/slideLayouts/slideLayout8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11941" indent="0">
              <a:buNone/>
              <a:defRPr sz="10415"/>
            </a:lvl2pPr>
            <a:lvl3pPr marL="3423896" indent="0">
              <a:buNone/>
              <a:defRPr sz="8997"/>
            </a:lvl3pPr>
            <a:lvl4pPr marL="5135840" indent="0">
              <a:buNone/>
              <a:defRPr sz="7499"/>
            </a:lvl4pPr>
            <a:lvl5pPr marL="6847782" indent="0">
              <a:buNone/>
              <a:defRPr sz="7499"/>
            </a:lvl5pPr>
            <a:lvl6pPr marL="8559727" indent="0">
              <a:buNone/>
              <a:defRPr sz="7499"/>
            </a:lvl6pPr>
            <a:lvl7pPr marL="10271677" indent="0">
              <a:buNone/>
              <a:defRPr sz="7499"/>
            </a:lvl7pPr>
            <a:lvl8pPr marL="11983620" indent="0">
              <a:buNone/>
              <a:defRPr sz="7499"/>
            </a:lvl8pPr>
            <a:lvl9pPr marL="13695571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1941" indent="0">
              <a:buNone/>
              <a:defRPr sz="4583"/>
            </a:lvl2pPr>
            <a:lvl3pPr marL="3423896" indent="0">
              <a:buNone/>
              <a:defRPr sz="3747"/>
            </a:lvl3pPr>
            <a:lvl4pPr marL="5135840" indent="0">
              <a:buNone/>
              <a:defRPr sz="3333"/>
            </a:lvl4pPr>
            <a:lvl5pPr marL="6847782" indent="0">
              <a:buNone/>
              <a:defRPr sz="3333"/>
            </a:lvl5pPr>
            <a:lvl6pPr marL="8559727" indent="0">
              <a:buNone/>
              <a:defRPr sz="3333"/>
            </a:lvl6pPr>
            <a:lvl7pPr marL="10271677" indent="0">
              <a:buNone/>
              <a:defRPr sz="3333"/>
            </a:lvl7pPr>
            <a:lvl8pPr marL="11983620" indent="0">
              <a:buNone/>
              <a:defRPr sz="3333"/>
            </a:lvl8pPr>
            <a:lvl9pPr marL="1369557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973639"/>
      </p:ext>
    </p:extLst>
  </p:cSld>
  <p:clrMapOvr>
    <a:masterClrMapping/>
  </p:clrMapOvr>
  <p:transition/>
</p:sldLayout>
</file>

<file path=ppt/slideLayouts/slideLayout8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658498"/>
      </p:ext>
    </p:extLst>
  </p:cSld>
  <p:clrMapOvr>
    <a:masterClrMapping/>
  </p:clrMapOvr>
  <p:transition/>
</p:sldLayout>
</file>

<file path=ppt/slideLayouts/slideLayout8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139749"/>
      </p:ext>
    </p:extLst>
  </p:cSld>
  <p:clrMapOvr>
    <a:masterClrMapping/>
  </p:clrMapOvr>
  <p:transition/>
</p:sldLayout>
</file>

<file path=ppt/slideLayouts/slideLayout8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353" tIns="171167" rIns="342353" bIns="17116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353" tIns="171167" rIns="342353" bIns="17116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353" tIns="171167" rIns="342353" bIns="17116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878" tIns="205428" rIns="410878" bIns="20542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429570"/>
      </p:ext>
    </p:extLst>
  </p:cSld>
  <p:clrMapOvr>
    <a:masterClrMapping/>
  </p:clrMapOvr>
  <p:transition/>
</p:sldLayout>
</file>

<file path=ppt/slideLayouts/slideLayout8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659718"/>
      </p:ext>
    </p:extLst>
  </p:cSld>
  <p:clrMapOvr>
    <a:masterClrMapping/>
  </p:clrMapOvr>
  <p:transition/>
</p:sldLayout>
</file>

<file path=ppt/slideLayouts/slideLayout8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2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57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1470" indent="0">
              <a:buNone/>
              <a:defRPr sz="6914"/>
            </a:lvl2pPr>
            <a:lvl3pPr marL="3422954" indent="0">
              <a:buNone/>
              <a:defRPr sz="6082"/>
            </a:lvl3pPr>
            <a:lvl4pPr marL="5134426" indent="0">
              <a:buNone/>
              <a:defRPr sz="5249"/>
            </a:lvl4pPr>
            <a:lvl5pPr marL="6845894" indent="0">
              <a:buNone/>
              <a:defRPr sz="5249"/>
            </a:lvl5pPr>
            <a:lvl6pPr marL="8557370" indent="0">
              <a:buNone/>
              <a:defRPr sz="5249"/>
            </a:lvl6pPr>
            <a:lvl7pPr marL="10268854" indent="0">
              <a:buNone/>
              <a:defRPr sz="5249"/>
            </a:lvl7pPr>
            <a:lvl8pPr marL="11980326" indent="0">
              <a:buNone/>
              <a:defRPr sz="5249"/>
            </a:lvl8pPr>
            <a:lvl9pPr marL="1369180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34274"/>
      </p:ext>
    </p:extLst>
  </p:cSld>
  <p:clrMapOvr>
    <a:masterClrMapping/>
  </p:clrMapOvr>
  <p:transition/>
</p:sldLayout>
</file>

<file path=ppt/slideLayouts/slideLayout8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982989"/>
      </p:ext>
    </p:extLst>
  </p:cSld>
  <p:clrMapOvr>
    <a:masterClrMapping/>
  </p:clrMapOvr>
  <p:transition/>
</p:sldLayout>
</file>

<file path=ppt/slideLayouts/slideLayout8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1470" indent="0">
              <a:buNone/>
              <a:defRPr sz="7499" b="1"/>
            </a:lvl2pPr>
            <a:lvl3pPr marL="3422954" indent="0">
              <a:buNone/>
              <a:defRPr sz="6914" b="1"/>
            </a:lvl3pPr>
            <a:lvl4pPr marL="5134426" indent="0">
              <a:buNone/>
              <a:defRPr sz="6082" b="1"/>
            </a:lvl4pPr>
            <a:lvl5pPr marL="6845894" indent="0">
              <a:buNone/>
              <a:defRPr sz="6082" b="1"/>
            </a:lvl5pPr>
            <a:lvl6pPr marL="8557370" indent="0">
              <a:buNone/>
              <a:defRPr sz="6082" b="1"/>
            </a:lvl6pPr>
            <a:lvl7pPr marL="10268854" indent="0">
              <a:buNone/>
              <a:defRPr sz="6082" b="1"/>
            </a:lvl7pPr>
            <a:lvl8pPr marL="11980326" indent="0">
              <a:buNone/>
              <a:defRPr sz="6082" b="1"/>
            </a:lvl8pPr>
            <a:lvl9pPr marL="1369180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98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1470" indent="0">
              <a:buNone/>
              <a:defRPr sz="7499" b="1"/>
            </a:lvl2pPr>
            <a:lvl3pPr marL="3422954" indent="0">
              <a:buNone/>
              <a:defRPr sz="6914" b="1"/>
            </a:lvl3pPr>
            <a:lvl4pPr marL="5134426" indent="0">
              <a:buNone/>
              <a:defRPr sz="6082" b="1"/>
            </a:lvl4pPr>
            <a:lvl5pPr marL="6845894" indent="0">
              <a:buNone/>
              <a:defRPr sz="6082" b="1"/>
            </a:lvl5pPr>
            <a:lvl6pPr marL="8557370" indent="0">
              <a:buNone/>
              <a:defRPr sz="6082" b="1"/>
            </a:lvl6pPr>
            <a:lvl7pPr marL="10268854" indent="0">
              <a:buNone/>
              <a:defRPr sz="6082" b="1"/>
            </a:lvl7pPr>
            <a:lvl8pPr marL="11980326" indent="0">
              <a:buNone/>
              <a:defRPr sz="6082" b="1"/>
            </a:lvl8pPr>
            <a:lvl9pPr marL="1369180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98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642115"/>
      </p:ext>
    </p:extLst>
  </p:cSld>
  <p:clrMapOvr>
    <a:masterClrMapping/>
  </p:clrMapOvr>
  <p:transition/>
</p:sldLayout>
</file>

<file path=ppt/slideLayouts/slideLayout8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86129"/>
      </p:ext>
    </p:extLst>
  </p:cSld>
  <p:clrMapOvr>
    <a:masterClrMapping/>
  </p:clrMapOvr>
  <p:transition/>
</p:sldLayout>
</file>

<file path=ppt/slideLayouts/slideLayout8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" name="Picture 3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279754"/>
      </p:ext>
    </p:extLst>
  </p:cSld>
  <p:clrMapOvr>
    <a:masterClrMapping/>
  </p:clrMapOvr>
  <p:transition/>
</p:sldLayout>
</file>

<file path=ppt/slideLayouts/slideLayout8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14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6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14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1470" indent="0">
              <a:buNone/>
              <a:defRPr sz="4583"/>
            </a:lvl2pPr>
            <a:lvl3pPr marL="3422954" indent="0">
              <a:buNone/>
              <a:defRPr sz="3747"/>
            </a:lvl3pPr>
            <a:lvl4pPr marL="5134426" indent="0">
              <a:buNone/>
              <a:defRPr sz="3333"/>
            </a:lvl4pPr>
            <a:lvl5pPr marL="6845894" indent="0">
              <a:buNone/>
              <a:defRPr sz="3333"/>
            </a:lvl5pPr>
            <a:lvl6pPr marL="8557370" indent="0">
              <a:buNone/>
              <a:defRPr sz="3333"/>
            </a:lvl6pPr>
            <a:lvl7pPr marL="10268854" indent="0">
              <a:buNone/>
              <a:defRPr sz="3333"/>
            </a:lvl7pPr>
            <a:lvl8pPr marL="11980326" indent="0">
              <a:buNone/>
              <a:defRPr sz="3333"/>
            </a:lvl8pPr>
            <a:lvl9pPr marL="1369180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102103"/>
      </p:ext>
    </p:extLst>
  </p:cSld>
  <p:clrMapOvr>
    <a:masterClrMapping/>
  </p:clrMapOvr>
  <p:transition/>
</p:sldLayout>
</file>

<file path=ppt/slideLayouts/slideLayout8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11470" indent="0">
              <a:buNone/>
              <a:defRPr sz="10415"/>
            </a:lvl2pPr>
            <a:lvl3pPr marL="3422954" indent="0">
              <a:buNone/>
              <a:defRPr sz="8997"/>
            </a:lvl3pPr>
            <a:lvl4pPr marL="5134426" indent="0">
              <a:buNone/>
              <a:defRPr sz="7499"/>
            </a:lvl4pPr>
            <a:lvl5pPr marL="6845894" indent="0">
              <a:buNone/>
              <a:defRPr sz="7499"/>
            </a:lvl5pPr>
            <a:lvl6pPr marL="8557370" indent="0">
              <a:buNone/>
              <a:defRPr sz="7499"/>
            </a:lvl6pPr>
            <a:lvl7pPr marL="10268854" indent="0">
              <a:buNone/>
              <a:defRPr sz="7499"/>
            </a:lvl7pPr>
            <a:lvl8pPr marL="11980326" indent="0">
              <a:buNone/>
              <a:defRPr sz="7499"/>
            </a:lvl8pPr>
            <a:lvl9pPr marL="1369180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1470" indent="0">
              <a:buNone/>
              <a:defRPr sz="4583"/>
            </a:lvl2pPr>
            <a:lvl3pPr marL="3422954" indent="0">
              <a:buNone/>
              <a:defRPr sz="3747"/>
            </a:lvl3pPr>
            <a:lvl4pPr marL="5134426" indent="0">
              <a:buNone/>
              <a:defRPr sz="3333"/>
            </a:lvl4pPr>
            <a:lvl5pPr marL="6845894" indent="0">
              <a:buNone/>
              <a:defRPr sz="3333"/>
            </a:lvl5pPr>
            <a:lvl6pPr marL="8557370" indent="0">
              <a:buNone/>
              <a:defRPr sz="3333"/>
            </a:lvl6pPr>
            <a:lvl7pPr marL="10268854" indent="0">
              <a:buNone/>
              <a:defRPr sz="3333"/>
            </a:lvl7pPr>
            <a:lvl8pPr marL="11980326" indent="0">
              <a:buNone/>
              <a:defRPr sz="3333"/>
            </a:lvl8pPr>
            <a:lvl9pPr marL="1369180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001036"/>
      </p:ext>
    </p:extLst>
  </p:cSld>
  <p:clrMapOvr>
    <a:masterClrMapping/>
  </p:clrMapOvr>
  <p:transition/>
</p:sldLayout>
</file>

<file path=ppt/slideLayouts/slideLayout8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413173"/>
      </p:ext>
    </p:extLst>
  </p:cSld>
  <p:clrMapOvr>
    <a:masterClrMapping/>
  </p:clrMapOvr>
  <p:transition/>
</p:sldLayout>
</file>

<file path=ppt/slideLayouts/slideLayout8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775042"/>
      </p:ext>
    </p:extLst>
  </p:cSld>
  <p:clrMapOvr>
    <a:masterClrMapping/>
  </p:clrMapOvr>
  <p:transition/>
</p:sldLayout>
</file>

<file path=ppt/slideLayouts/slideLayout8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259" tIns="171117" rIns="342259" bIns="17111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259" tIns="171117" rIns="342259" bIns="17111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259" tIns="171117" rIns="342259" bIns="17111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765" tIns="205368" rIns="410765" bIns="20536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317085"/>
      </p:ext>
    </p:extLst>
  </p:cSld>
  <p:clrMapOvr>
    <a:masterClrMapping/>
  </p:clrMapOvr>
  <p:transition/>
</p:sldLayout>
</file>

<file path=ppt/slideLayouts/slideLayout8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408796"/>
      </p:ext>
    </p:extLst>
  </p:cSld>
  <p:clrMapOvr>
    <a:masterClrMapping/>
  </p:clrMapOvr>
  <p:transition/>
</p:sldLayout>
</file>

<file path=ppt/slideLayouts/slideLayout8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2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6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0997" indent="0">
              <a:buNone/>
              <a:defRPr sz="6914"/>
            </a:lvl2pPr>
            <a:lvl3pPr marL="3422013" indent="0">
              <a:buNone/>
              <a:defRPr sz="6082"/>
            </a:lvl3pPr>
            <a:lvl4pPr marL="5133015" indent="0">
              <a:buNone/>
              <a:defRPr sz="5249"/>
            </a:lvl4pPr>
            <a:lvl5pPr marL="6844015" indent="0">
              <a:buNone/>
              <a:defRPr sz="5249"/>
            </a:lvl5pPr>
            <a:lvl6pPr marL="8555017" indent="0">
              <a:buNone/>
              <a:defRPr sz="5249"/>
            </a:lvl6pPr>
            <a:lvl7pPr marL="10266028" indent="0">
              <a:buNone/>
              <a:defRPr sz="5249"/>
            </a:lvl7pPr>
            <a:lvl8pPr marL="11977030" indent="0">
              <a:buNone/>
              <a:defRPr sz="5249"/>
            </a:lvl8pPr>
            <a:lvl9pPr marL="1368803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163204"/>
      </p:ext>
    </p:extLst>
  </p:cSld>
  <p:clrMapOvr>
    <a:masterClrMapping/>
  </p:clrMapOvr>
  <p:transition/>
</p:sldLayout>
</file>

<file path=ppt/slideLayouts/slideLayout8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064872"/>
      </p:ext>
    </p:extLst>
  </p:cSld>
  <p:clrMapOvr>
    <a:masterClrMapping/>
  </p:clrMapOvr>
  <p:transition/>
</p:sldLayout>
</file>

<file path=ppt/slideLayouts/slideLayout8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0997" indent="0">
              <a:buNone/>
              <a:defRPr sz="7499" b="1"/>
            </a:lvl2pPr>
            <a:lvl3pPr marL="3422013" indent="0">
              <a:buNone/>
              <a:defRPr sz="6914" b="1"/>
            </a:lvl3pPr>
            <a:lvl4pPr marL="5133015" indent="0">
              <a:buNone/>
              <a:defRPr sz="6082" b="1"/>
            </a:lvl4pPr>
            <a:lvl5pPr marL="6844015" indent="0">
              <a:buNone/>
              <a:defRPr sz="6082" b="1"/>
            </a:lvl5pPr>
            <a:lvl6pPr marL="8555017" indent="0">
              <a:buNone/>
              <a:defRPr sz="6082" b="1"/>
            </a:lvl6pPr>
            <a:lvl7pPr marL="10266028" indent="0">
              <a:buNone/>
              <a:defRPr sz="6082" b="1"/>
            </a:lvl7pPr>
            <a:lvl8pPr marL="11977030" indent="0">
              <a:buNone/>
              <a:defRPr sz="6082" b="1"/>
            </a:lvl8pPr>
            <a:lvl9pPr marL="1368803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04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0997" indent="0">
              <a:buNone/>
              <a:defRPr sz="7499" b="1"/>
            </a:lvl2pPr>
            <a:lvl3pPr marL="3422013" indent="0">
              <a:buNone/>
              <a:defRPr sz="6914" b="1"/>
            </a:lvl3pPr>
            <a:lvl4pPr marL="5133015" indent="0">
              <a:buNone/>
              <a:defRPr sz="6082" b="1"/>
            </a:lvl4pPr>
            <a:lvl5pPr marL="6844015" indent="0">
              <a:buNone/>
              <a:defRPr sz="6082" b="1"/>
            </a:lvl5pPr>
            <a:lvl6pPr marL="8555017" indent="0">
              <a:buNone/>
              <a:defRPr sz="6082" b="1"/>
            </a:lvl6pPr>
            <a:lvl7pPr marL="10266028" indent="0">
              <a:buNone/>
              <a:defRPr sz="6082" b="1"/>
            </a:lvl7pPr>
            <a:lvl8pPr marL="11977030" indent="0">
              <a:buNone/>
              <a:defRPr sz="6082" b="1"/>
            </a:lvl8pPr>
            <a:lvl9pPr marL="1368803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04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915837"/>
      </p:ext>
    </p:extLst>
  </p:cSld>
  <p:clrMapOvr>
    <a:masterClrMapping/>
  </p:clrMapOvr>
  <p:transition/>
</p:sldLayout>
</file>

<file path=ppt/slideLayouts/slideLayout8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787085"/>
      </p:ext>
    </p:extLst>
  </p:cSld>
  <p:clrMapOvr>
    <a:masterClrMapping/>
  </p:clrMapOvr>
  <p:transition/>
</p:sldLayout>
</file>

<file path=ppt/slideLayouts/slideLayout8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419066"/>
      </p:ext>
    </p:extLst>
  </p:cSld>
  <p:clrMapOvr>
    <a:masterClrMapping/>
  </p:clrMapOvr>
  <p:transition/>
</p:sldLayout>
</file>

<file path=ppt/slideLayouts/slideLayout8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1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84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1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0997" indent="0">
              <a:buNone/>
              <a:defRPr sz="4583"/>
            </a:lvl2pPr>
            <a:lvl3pPr marL="3422013" indent="0">
              <a:buNone/>
              <a:defRPr sz="3747"/>
            </a:lvl3pPr>
            <a:lvl4pPr marL="5133015" indent="0">
              <a:buNone/>
              <a:defRPr sz="3333"/>
            </a:lvl4pPr>
            <a:lvl5pPr marL="6844015" indent="0">
              <a:buNone/>
              <a:defRPr sz="3333"/>
            </a:lvl5pPr>
            <a:lvl6pPr marL="8555017" indent="0">
              <a:buNone/>
              <a:defRPr sz="3333"/>
            </a:lvl6pPr>
            <a:lvl7pPr marL="10266028" indent="0">
              <a:buNone/>
              <a:defRPr sz="3333"/>
            </a:lvl7pPr>
            <a:lvl8pPr marL="11977030" indent="0">
              <a:buNone/>
              <a:defRPr sz="3333"/>
            </a:lvl8pPr>
            <a:lvl9pPr marL="1368803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744549"/>
      </p:ext>
    </p:extLst>
  </p:cSld>
  <p:clrMapOvr>
    <a:masterClrMapping/>
  </p:clrMapOvr>
  <p:transition/>
</p:sldLayout>
</file>

<file path=ppt/slideLayouts/slideLayout8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10997" indent="0">
              <a:buNone/>
              <a:defRPr sz="10415"/>
            </a:lvl2pPr>
            <a:lvl3pPr marL="3422013" indent="0">
              <a:buNone/>
              <a:defRPr sz="8997"/>
            </a:lvl3pPr>
            <a:lvl4pPr marL="5133015" indent="0">
              <a:buNone/>
              <a:defRPr sz="7499"/>
            </a:lvl4pPr>
            <a:lvl5pPr marL="6844015" indent="0">
              <a:buNone/>
              <a:defRPr sz="7499"/>
            </a:lvl5pPr>
            <a:lvl6pPr marL="8555017" indent="0">
              <a:buNone/>
              <a:defRPr sz="7499"/>
            </a:lvl6pPr>
            <a:lvl7pPr marL="10266028" indent="0">
              <a:buNone/>
              <a:defRPr sz="7499"/>
            </a:lvl7pPr>
            <a:lvl8pPr marL="11977030" indent="0">
              <a:buNone/>
              <a:defRPr sz="7499"/>
            </a:lvl8pPr>
            <a:lvl9pPr marL="1368803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0997" indent="0">
              <a:buNone/>
              <a:defRPr sz="4583"/>
            </a:lvl2pPr>
            <a:lvl3pPr marL="3422013" indent="0">
              <a:buNone/>
              <a:defRPr sz="3747"/>
            </a:lvl3pPr>
            <a:lvl4pPr marL="5133015" indent="0">
              <a:buNone/>
              <a:defRPr sz="3333"/>
            </a:lvl4pPr>
            <a:lvl5pPr marL="6844015" indent="0">
              <a:buNone/>
              <a:defRPr sz="3333"/>
            </a:lvl5pPr>
            <a:lvl6pPr marL="8555017" indent="0">
              <a:buNone/>
              <a:defRPr sz="3333"/>
            </a:lvl6pPr>
            <a:lvl7pPr marL="10266028" indent="0">
              <a:buNone/>
              <a:defRPr sz="3333"/>
            </a:lvl7pPr>
            <a:lvl8pPr marL="11977030" indent="0">
              <a:buNone/>
              <a:defRPr sz="3333"/>
            </a:lvl8pPr>
            <a:lvl9pPr marL="1368803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064928"/>
      </p:ext>
    </p:extLst>
  </p:cSld>
  <p:clrMapOvr>
    <a:masterClrMapping/>
  </p:clrMapOvr>
  <p:transition/>
</p:sldLayout>
</file>

<file path=ppt/slideLayouts/slideLayout8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950533"/>
      </p:ext>
    </p:extLst>
  </p:cSld>
  <p:clrMapOvr>
    <a:masterClrMapping/>
  </p:clrMapOvr>
  <p:transition/>
</p:sldLayout>
</file>

<file path=ppt/slideLayouts/slideLayout8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662553"/>
      </p:ext>
    </p:extLst>
  </p:cSld>
  <p:clrMapOvr>
    <a:masterClrMapping/>
  </p:clrMapOvr>
  <p:transition/>
</p:sldLayout>
</file>

<file path=ppt/slideLayouts/slideLayout8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166" tIns="171069" rIns="342166" bIns="171069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166" tIns="171069" rIns="342166" bIns="171069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166" tIns="171069" rIns="342166" bIns="171069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653" tIns="205310" rIns="410653" bIns="20531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125100"/>
      </p:ext>
    </p:extLst>
  </p:cSld>
  <p:clrMapOvr>
    <a:masterClrMapping/>
  </p:clrMapOvr>
  <p:transition/>
</p:sldLayout>
</file>

<file path=ppt/slideLayouts/slideLayout8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193614"/>
      </p:ext>
    </p:extLst>
  </p:cSld>
  <p:clrMapOvr>
    <a:masterClrMapping/>
  </p:clrMapOvr>
  <p:transition/>
</p:sldLayout>
</file>

<file path=ppt/slideLayouts/slideLayout8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3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6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0525" indent="0">
              <a:buNone/>
              <a:defRPr sz="6914"/>
            </a:lvl2pPr>
            <a:lvl3pPr marL="3421071" indent="0">
              <a:buNone/>
              <a:defRPr sz="6082"/>
            </a:lvl3pPr>
            <a:lvl4pPr marL="5131599" indent="0">
              <a:buNone/>
              <a:defRPr sz="5249"/>
            </a:lvl4pPr>
            <a:lvl5pPr marL="6842131" indent="0">
              <a:buNone/>
              <a:defRPr sz="5249"/>
            </a:lvl5pPr>
            <a:lvl6pPr marL="8552665" indent="0">
              <a:buNone/>
              <a:defRPr sz="5249"/>
            </a:lvl6pPr>
            <a:lvl7pPr marL="10263207" indent="0">
              <a:buNone/>
              <a:defRPr sz="5249"/>
            </a:lvl7pPr>
            <a:lvl8pPr marL="11973735" indent="0">
              <a:buNone/>
              <a:defRPr sz="5249"/>
            </a:lvl8pPr>
            <a:lvl9pPr marL="13684270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629052"/>
      </p:ext>
    </p:extLst>
  </p:cSld>
  <p:clrMapOvr>
    <a:masterClrMapping/>
  </p:clrMapOvr>
  <p:transition/>
</p:sldLayout>
</file>

<file path=ppt/slideLayouts/slideLayout8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262572"/>
      </p:ext>
    </p:extLst>
  </p:cSld>
  <p:clrMapOvr>
    <a:masterClrMapping/>
  </p:clrMapOvr>
  <p:transition/>
</p:sldLayout>
</file>

<file path=ppt/slideLayouts/slideLayout8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0525" indent="0">
              <a:buNone/>
              <a:defRPr sz="7499" b="1"/>
            </a:lvl2pPr>
            <a:lvl3pPr marL="3421071" indent="0">
              <a:buNone/>
              <a:defRPr sz="6914" b="1"/>
            </a:lvl3pPr>
            <a:lvl4pPr marL="5131599" indent="0">
              <a:buNone/>
              <a:defRPr sz="6082" b="1"/>
            </a:lvl4pPr>
            <a:lvl5pPr marL="6842131" indent="0">
              <a:buNone/>
              <a:defRPr sz="6082" b="1"/>
            </a:lvl5pPr>
            <a:lvl6pPr marL="8552665" indent="0">
              <a:buNone/>
              <a:defRPr sz="6082" b="1"/>
            </a:lvl6pPr>
            <a:lvl7pPr marL="10263207" indent="0">
              <a:buNone/>
              <a:defRPr sz="6082" b="1"/>
            </a:lvl7pPr>
            <a:lvl8pPr marL="11973735" indent="0">
              <a:buNone/>
              <a:defRPr sz="6082" b="1"/>
            </a:lvl8pPr>
            <a:lvl9pPr marL="13684270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1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0525" indent="0">
              <a:buNone/>
              <a:defRPr sz="7499" b="1"/>
            </a:lvl2pPr>
            <a:lvl3pPr marL="3421071" indent="0">
              <a:buNone/>
              <a:defRPr sz="6914" b="1"/>
            </a:lvl3pPr>
            <a:lvl4pPr marL="5131599" indent="0">
              <a:buNone/>
              <a:defRPr sz="6082" b="1"/>
            </a:lvl4pPr>
            <a:lvl5pPr marL="6842131" indent="0">
              <a:buNone/>
              <a:defRPr sz="6082" b="1"/>
            </a:lvl5pPr>
            <a:lvl6pPr marL="8552665" indent="0">
              <a:buNone/>
              <a:defRPr sz="6082" b="1"/>
            </a:lvl6pPr>
            <a:lvl7pPr marL="10263207" indent="0">
              <a:buNone/>
              <a:defRPr sz="6082" b="1"/>
            </a:lvl7pPr>
            <a:lvl8pPr marL="11973735" indent="0">
              <a:buNone/>
              <a:defRPr sz="6082" b="1"/>
            </a:lvl8pPr>
            <a:lvl9pPr marL="13684270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1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129093"/>
      </p:ext>
    </p:extLst>
  </p:cSld>
  <p:clrMapOvr>
    <a:masterClrMapping/>
  </p:clrMapOvr>
  <p:transition/>
</p:sldLayout>
</file>

<file path=ppt/slideLayouts/slideLayout8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91756"/>
      </p:ext>
    </p:extLst>
  </p:cSld>
  <p:clrMapOvr>
    <a:masterClrMapping/>
  </p:clrMapOvr>
  <p:transition/>
</p:sldLayout>
</file>

<file path=ppt/slideLayouts/slideLayout8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938128"/>
      </p:ext>
    </p:extLst>
  </p:cSld>
  <p:clrMapOvr>
    <a:masterClrMapping/>
  </p:clrMapOvr>
  <p:transition/>
</p:sldLayout>
</file>

<file path=ppt/slideLayouts/slideLayout8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2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01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2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0525" indent="0">
              <a:buNone/>
              <a:defRPr sz="4583"/>
            </a:lvl2pPr>
            <a:lvl3pPr marL="3421071" indent="0">
              <a:buNone/>
              <a:defRPr sz="3747"/>
            </a:lvl3pPr>
            <a:lvl4pPr marL="5131599" indent="0">
              <a:buNone/>
              <a:defRPr sz="3333"/>
            </a:lvl4pPr>
            <a:lvl5pPr marL="6842131" indent="0">
              <a:buNone/>
              <a:defRPr sz="3333"/>
            </a:lvl5pPr>
            <a:lvl6pPr marL="8552665" indent="0">
              <a:buNone/>
              <a:defRPr sz="3333"/>
            </a:lvl6pPr>
            <a:lvl7pPr marL="10263207" indent="0">
              <a:buNone/>
              <a:defRPr sz="3333"/>
            </a:lvl7pPr>
            <a:lvl8pPr marL="11973735" indent="0">
              <a:buNone/>
              <a:defRPr sz="3333"/>
            </a:lvl8pPr>
            <a:lvl9pPr marL="13684270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763833"/>
      </p:ext>
    </p:extLst>
  </p:cSld>
  <p:clrMapOvr>
    <a:masterClrMapping/>
  </p:clrMapOvr>
  <p:transition/>
</p:sldLayout>
</file>

<file path=ppt/slideLayouts/slideLayout8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10525" indent="0">
              <a:buNone/>
              <a:defRPr sz="10415"/>
            </a:lvl2pPr>
            <a:lvl3pPr marL="3421071" indent="0">
              <a:buNone/>
              <a:defRPr sz="8997"/>
            </a:lvl3pPr>
            <a:lvl4pPr marL="5131599" indent="0">
              <a:buNone/>
              <a:defRPr sz="7499"/>
            </a:lvl4pPr>
            <a:lvl5pPr marL="6842131" indent="0">
              <a:buNone/>
              <a:defRPr sz="7499"/>
            </a:lvl5pPr>
            <a:lvl6pPr marL="8552665" indent="0">
              <a:buNone/>
              <a:defRPr sz="7499"/>
            </a:lvl6pPr>
            <a:lvl7pPr marL="10263207" indent="0">
              <a:buNone/>
              <a:defRPr sz="7499"/>
            </a:lvl7pPr>
            <a:lvl8pPr marL="11973735" indent="0">
              <a:buNone/>
              <a:defRPr sz="7499"/>
            </a:lvl8pPr>
            <a:lvl9pPr marL="13684270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0525" indent="0">
              <a:buNone/>
              <a:defRPr sz="4583"/>
            </a:lvl2pPr>
            <a:lvl3pPr marL="3421071" indent="0">
              <a:buNone/>
              <a:defRPr sz="3747"/>
            </a:lvl3pPr>
            <a:lvl4pPr marL="5131599" indent="0">
              <a:buNone/>
              <a:defRPr sz="3333"/>
            </a:lvl4pPr>
            <a:lvl5pPr marL="6842131" indent="0">
              <a:buNone/>
              <a:defRPr sz="3333"/>
            </a:lvl5pPr>
            <a:lvl6pPr marL="8552665" indent="0">
              <a:buNone/>
              <a:defRPr sz="3333"/>
            </a:lvl6pPr>
            <a:lvl7pPr marL="10263207" indent="0">
              <a:buNone/>
              <a:defRPr sz="3333"/>
            </a:lvl7pPr>
            <a:lvl8pPr marL="11973735" indent="0">
              <a:buNone/>
              <a:defRPr sz="3333"/>
            </a:lvl8pPr>
            <a:lvl9pPr marL="13684270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63015"/>
      </p:ext>
    </p:extLst>
  </p:cSld>
  <p:clrMapOvr>
    <a:masterClrMapping/>
  </p:clrMapOvr>
  <p:transition/>
</p:sldLayout>
</file>

<file path=ppt/slideLayouts/slideLayout8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983336"/>
      </p:ext>
    </p:extLst>
  </p:cSld>
  <p:clrMapOvr>
    <a:masterClrMapping/>
  </p:clrMapOvr>
  <p:transition/>
</p:sldLayout>
</file>

<file path=ppt/slideLayouts/slideLayout8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723806"/>
      </p:ext>
    </p:extLst>
  </p:cSld>
  <p:clrMapOvr>
    <a:masterClrMapping/>
  </p:clrMapOvr>
  <p:transition/>
</p:sldLayout>
</file>

<file path=ppt/slideLayouts/slideLayout8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071" tIns="171022" rIns="342071" bIns="17102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071" tIns="171022" rIns="342071" bIns="1710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071" tIns="171022" rIns="342071" bIns="1710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540" tIns="205253" rIns="410540" bIns="20525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065558"/>
      </p:ext>
    </p:extLst>
  </p:cSld>
  <p:clrMapOvr>
    <a:masterClrMapping/>
  </p:clrMapOvr>
  <p:transition/>
</p:sldLayout>
</file>

<file path=ppt/slideLayouts/slideLayout8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931862"/>
      </p:ext>
    </p:extLst>
  </p:cSld>
  <p:clrMapOvr>
    <a:masterClrMapping/>
  </p:clrMapOvr>
  <p:transition/>
</p:sldLayout>
</file>

<file path=ppt/slideLayouts/slideLayout8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52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7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0051" indent="0">
              <a:buNone/>
              <a:defRPr sz="6914"/>
            </a:lvl2pPr>
            <a:lvl3pPr marL="3420130" indent="0">
              <a:buNone/>
              <a:defRPr sz="6082"/>
            </a:lvl3pPr>
            <a:lvl4pPr marL="5130186" indent="0">
              <a:buNone/>
              <a:defRPr sz="5249"/>
            </a:lvl4pPr>
            <a:lvl5pPr marL="6840251" indent="0">
              <a:buNone/>
              <a:defRPr sz="5249"/>
            </a:lvl5pPr>
            <a:lvl6pPr marL="8550308" indent="0">
              <a:buNone/>
              <a:defRPr sz="5249"/>
            </a:lvl6pPr>
            <a:lvl7pPr marL="10260384" indent="0">
              <a:buNone/>
              <a:defRPr sz="5249"/>
            </a:lvl7pPr>
            <a:lvl8pPr marL="11970440" indent="0">
              <a:buNone/>
              <a:defRPr sz="5249"/>
            </a:lvl8pPr>
            <a:lvl9pPr marL="13680509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554454"/>
      </p:ext>
    </p:extLst>
  </p:cSld>
  <p:clrMapOvr>
    <a:masterClrMapping/>
  </p:clrMapOvr>
  <p:transition/>
</p:sldLayout>
</file>

<file path=ppt/slideLayouts/slideLayout8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690322"/>
      </p:ext>
    </p:extLst>
  </p:cSld>
  <p:clrMapOvr>
    <a:masterClrMapping/>
  </p:clrMapOvr>
  <p:transition/>
</p:sldLayout>
</file>

<file path=ppt/slideLayouts/slideLayout8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0051" indent="0">
              <a:buNone/>
              <a:defRPr sz="7499" b="1"/>
            </a:lvl2pPr>
            <a:lvl3pPr marL="3420130" indent="0">
              <a:buNone/>
              <a:defRPr sz="6914" b="1"/>
            </a:lvl3pPr>
            <a:lvl4pPr marL="5130186" indent="0">
              <a:buNone/>
              <a:defRPr sz="6082" b="1"/>
            </a:lvl4pPr>
            <a:lvl5pPr marL="6840251" indent="0">
              <a:buNone/>
              <a:defRPr sz="6082" b="1"/>
            </a:lvl5pPr>
            <a:lvl6pPr marL="8550308" indent="0">
              <a:buNone/>
              <a:defRPr sz="6082" b="1"/>
            </a:lvl6pPr>
            <a:lvl7pPr marL="10260384" indent="0">
              <a:buNone/>
              <a:defRPr sz="6082" b="1"/>
            </a:lvl7pPr>
            <a:lvl8pPr marL="11970440" indent="0">
              <a:buNone/>
              <a:defRPr sz="6082" b="1"/>
            </a:lvl8pPr>
            <a:lvl9pPr marL="1368050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19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0051" indent="0">
              <a:buNone/>
              <a:defRPr sz="7499" b="1"/>
            </a:lvl2pPr>
            <a:lvl3pPr marL="3420130" indent="0">
              <a:buNone/>
              <a:defRPr sz="6914" b="1"/>
            </a:lvl3pPr>
            <a:lvl4pPr marL="5130186" indent="0">
              <a:buNone/>
              <a:defRPr sz="6082" b="1"/>
            </a:lvl4pPr>
            <a:lvl5pPr marL="6840251" indent="0">
              <a:buNone/>
              <a:defRPr sz="6082" b="1"/>
            </a:lvl5pPr>
            <a:lvl6pPr marL="8550308" indent="0">
              <a:buNone/>
              <a:defRPr sz="6082" b="1"/>
            </a:lvl6pPr>
            <a:lvl7pPr marL="10260384" indent="0">
              <a:buNone/>
              <a:defRPr sz="6082" b="1"/>
            </a:lvl7pPr>
            <a:lvl8pPr marL="11970440" indent="0">
              <a:buNone/>
              <a:defRPr sz="6082" b="1"/>
            </a:lvl8pPr>
            <a:lvl9pPr marL="1368050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19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938124"/>
      </p:ext>
    </p:extLst>
  </p:cSld>
  <p:clrMapOvr>
    <a:masterClrMapping/>
  </p:clrMapOvr>
  <p:transition/>
</p:sldLayout>
</file>

<file path=ppt/slideLayouts/slideLayout8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463241"/>
      </p:ext>
    </p:extLst>
  </p:cSld>
  <p:clrMapOvr>
    <a:masterClrMapping/>
  </p:clrMapOvr>
  <p:transition/>
</p:sldLayout>
</file>

<file path=ppt/slideLayouts/slideLayout8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492639"/>
      </p:ext>
    </p:extLst>
  </p:cSld>
  <p:clrMapOvr>
    <a:masterClrMapping/>
  </p:clrMapOvr>
  <p:transition/>
</p:sldLayout>
</file>

<file path=ppt/slideLayouts/slideLayout8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2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01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2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0051" indent="0">
              <a:buNone/>
              <a:defRPr sz="4583"/>
            </a:lvl2pPr>
            <a:lvl3pPr marL="3420130" indent="0">
              <a:buNone/>
              <a:defRPr sz="3747"/>
            </a:lvl3pPr>
            <a:lvl4pPr marL="5130186" indent="0">
              <a:buNone/>
              <a:defRPr sz="3333"/>
            </a:lvl4pPr>
            <a:lvl5pPr marL="6840251" indent="0">
              <a:buNone/>
              <a:defRPr sz="3333"/>
            </a:lvl5pPr>
            <a:lvl6pPr marL="8550308" indent="0">
              <a:buNone/>
              <a:defRPr sz="3333"/>
            </a:lvl6pPr>
            <a:lvl7pPr marL="10260384" indent="0">
              <a:buNone/>
              <a:defRPr sz="3333"/>
            </a:lvl7pPr>
            <a:lvl8pPr marL="11970440" indent="0">
              <a:buNone/>
              <a:defRPr sz="3333"/>
            </a:lvl8pPr>
            <a:lvl9pPr marL="1368050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684470"/>
      </p:ext>
    </p:extLst>
  </p:cSld>
  <p:clrMapOvr>
    <a:masterClrMapping/>
  </p:clrMapOvr>
  <p:transition/>
</p:sldLayout>
</file>

<file path=ppt/slideLayouts/slideLayout8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10051" indent="0">
              <a:buNone/>
              <a:defRPr sz="10415"/>
            </a:lvl2pPr>
            <a:lvl3pPr marL="3420130" indent="0">
              <a:buNone/>
              <a:defRPr sz="8997"/>
            </a:lvl3pPr>
            <a:lvl4pPr marL="5130186" indent="0">
              <a:buNone/>
              <a:defRPr sz="7499"/>
            </a:lvl4pPr>
            <a:lvl5pPr marL="6840251" indent="0">
              <a:buNone/>
              <a:defRPr sz="7499"/>
            </a:lvl5pPr>
            <a:lvl6pPr marL="8550308" indent="0">
              <a:buNone/>
              <a:defRPr sz="7499"/>
            </a:lvl6pPr>
            <a:lvl7pPr marL="10260384" indent="0">
              <a:buNone/>
              <a:defRPr sz="7499"/>
            </a:lvl7pPr>
            <a:lvl8pPr marL="11970440" indent="0">
              <a:buNone/>
              <a:defRPr sz="7499"/>
            </a:lvl8pPr>
            <a:lvl9pPr marL="13680509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0051" indent="0">
              <a:buNone/>
              <a:defRPr sz="4583"/>
            </a:lvl2pPr>
            <a:lvl3pPr marL="3420130" indent="0">
              <a:buNone/>
              <a:defRPr sz="3747"/>
            </a:lvl3pPr>
            <a:lvl4pPr marL="5130186" indent="0">
              <a:buNone/>
              <a:defRPr sz="3333"/>
            </a:lvl4pPr>
            <a:lvl5pPr marL="6840251" indent="0">
              <a:buNone/>
              <a:defRPr sz="3333"/>
            </a:lvl5pPr>
            <a:lvl6pPr marL="8550308" indent="0">
              <a:buNone/>
              <a:defRPr sz="3333"/>
            </a:lvl6pPr>
            <a:lvl7pPr marL="10260384" indent="0">
              <a:buNone/>
              <a:defRPr sz="3333"/>
            </a:lvl7pPr>
            <a:lvl8pPr marL="11970440" indent="0">
              <a:buNone/>
              <a:defRPr sz="3333"/>
            </a:lvl8pPr>
            <a:lvl9pPr marL="1368050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175448"/>
      </p:ext>
    </p:extLst>
  </p:cSld>
  <p:clrMapOvr>
    <a:masterClrMapping/>
  </p:clrMapOvr>
  <p:transition/>
</p:sldLayout>
</file>

<file path=ppt/slideLayouts/slideLayout8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389649"/>
      </p:ext>
    </p:extLst>
  </p:cSld>
  <p:clrMapOvr>
    <a:masterClrMapping/>
  </p:clrMapOvr>
  <p:transition/>
</p:sldLayout>
</file>

<file path=ppt/slideLayouts/slideLayout8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182819"/>
      </p:ext>
    </p:extLst>
  </p:cSld>
  <p:clrMapOvr>
    <a:masterClrMapping/>
  </p:clrMapOvr>
  <p:transition/>
</p:sldLayout>
</file>

<file path=ppt/slideLayouts/slideLayout8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 algn="ctr"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 dirty="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428" tIns="205198" rIns="410428" bIns="20519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884008"/>
      </p:ext>
    </p:extLst>
  </p:cSld>
  <p:clrMapOvr>
    <a:masterClrMapping/>
  </p:clrMapOvr>
  <p:transition/>
</p:sldLayout>
</file>

<file path=ppt/slideLayouts/slideLayout8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2505030" indent="-1216910">
              <a:buFont typeface="Wingdings" charset="2"/>
              <a:buChar char="q"/>
              <a:defRPr/>
            </a:lvl2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720090" y="4770149"/>
            <a:ext cx="2712339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506674"/>
      </p:ext>
    </p:extLst>
  </p:cSld>
  <p:clrMapOvr>
    <a:masterClrMapping/>
  </p:clrMapOvr>
  <p:transition/>
</p:sldLayout>
</file>

<file path=ppt/slideLayouts/slideLayout8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52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8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9586" indent="0">
              <a:buNone/>
              <a:defRPr sz="6914"/>
            </a:lvl2pPr>
            <a:lvl3pPr marL="3419190" indent="0">
              <a:buNone/>
              <a:defRPr sz="6082"/>
            </a:lvl3pPr>
            <a:lvl4pPr marL="5128774" indent="0">
              <a:buNone/>
              <a:defRPr sz="5249"/>
            </a:lvl4pPr>
            <a:lvl5pPr marL="6838368" indent="0">
              <a:buNone/>
              <a:defRPr sz="5249"/>
            </a:lvl5pPr>
            <a:lvl6pPr marL="8547954" indent="0">
              <a:buNone/>
              <a:defRPr sz="5249"/>
            </a:lvl6pPr>
            <a:lvl7pPr marL="10257562" indent="0">
              <a:buNone/>
              <a:defRPr sz="5249"/>
            </a:lvl7pPr>
            <a:lvl8pPr marL="11967150" indent="0">
              <a:buNone/>
              <a:defRPr sz="5249"/>
            </a:lvl8pPr>
            <a:lvl9pPr marL="13676744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317086"/>
      </p:ext>
    </p:extLst>
  </p:cSld>
  <p:clrMapOvr>
    <a:masterClrMapping/>
  </p:clrMapOvr>
  <p:transition/>
</p:sldLayout>
</file>

<file path=ppt/slideLayouts/slideLayout8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20090" y="4770149"/>
            <a:ext cx="2712339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732925"/>
      </p:ext>
    </p:extLst>
  </p:cSld>
  <p:clrMapOvr>
    <a:masterClrMapping/>
  </p:clrMapOvr>
  <p:transition/>
</p:sldLayout>
</file>

<file path=ppt/slideLayouts/slideLayout8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9586" indent="0">
              <a:buNone/>
              <a:defRPr sz="7499" b="1"/>
            </a:lvl2pPr>
            <a:lvl3pPr marL="3419190" indent="0">
              <a:buNone/>
              <a:defRPr sz="6914" b="1"/>
            </a:lvl3pPr>
            <a:lvl4pPr marL="5128774" indent="0">
              <a:buNone/>
              <a:defRPr sz="6082" b="1"/>
            </a:lvl4pPr>
            <a:lvl5pPr marL="6838368" indent="0">
              <a:buNone/>
              <a:defRPr sz="6082" b="1"/>
            </a:lvl5pPr>
            <a:lvl6pPr marL="8547954" indent="0">
              <a:buNone/>
              <a:defRPr sz="6082" b="1"/>
            </a:lvl6pPr>
            <a:lvl7pPr marL="10257562" indent="0">
              <a:buNone/>
              <a:defRPr sz="6082" b="1"/>
            </a:lvl7pPr>
            <a:lvl8pPr marL="11967150" indent="0">
              <a:buNone/>
              <a:defRPr sz="6082" b="1"/>
            </a:lvl8pPr>
            <a:lvl9pPr marL="1367674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2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9586" indent="0">
              <a:buNone/>
              <a:defRPr sz="7499" b="1"/>
            </a:lvl2pPr>
            <a:lvl3pPr marL="3419190" indent="0">
              <a:buNone/>
              <a:defRPr sz="6914" b="1"/>
            </a:lvl3pPr>
            <a:lvl4pPr marL="5128774" indent="0">
              <a:buNone/>
              <a:defRPr sz="6082" b="1"/>
            </a:lvl4pPr>
            <a:lvl5pPr marL="6838368" indent="0">
              <a:buNone/>
              <a:defRPr sz="6082" b="1"/>
            </a:lvl5pPr>
            <a:lvl6pPr marL="8547954" indent="0">
              <a:buNone/>
              <a:defRPr sz="6082" b="1"/>
            </a:lvl6pPr>
            <a:lvl7pPr marL="10257562" indent="0">
              <a:buNone/>
              <a:defRPr sz="6082" b="1"/>
            </a:lvl7pPr>
            <a:lvl8pPr marL="11967150" indent="0">
              <a:buNone/>
              <a:defRPr sz="6082" b="1"/>
            </a:lvl8pPr>
            <a:lvl9pPr marL="1367674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2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192995"/>
      </p:ext>
    </p:extLst>
  </p:cSld>
  <p:clrMapOvr>
    <a:masterClrMapping/>
  </p:clrMapOvr>
  <p:transition/>
</p:sldLayout>
</file>

<file path=ppt/slideLayouts/slideLayout8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581576"/>
      </p:ext>
    </p:extLst>
  </p:cSld>
  <p:clrMapOvr>
    <a:masterClrMapping/>
  </p:clrMapOvr>
  <p:transition/>
</p:sldLayout>
</file>

<file path=ppt/slideLayouts/slideLayout8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874631"/>
      </p:ext>
    </p:extLst>
  </p:cSld>
  <p:clrMapOvr>
    <a:masterClrMapping/>
  </p:clrMapOvr>
  <p:transition/>
</p:sldLayout>
</file>

<file path=ppt/slideLayouts/slideLayout8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28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1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28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9586" indent="0">
              <a:buNone/>
              <a:defRPr sz="4583"/>
            </a:lvl2pPr>
            <a:lvl3pPr marL="3419190" indent="0">
              <a:buNone/>
              <a:defRPr sz="3747"/>
            </a:lvl3pPr>
            <a:lvl4pPr marL="5128774" indent="0">
              <a:buNone/>
              <a:defRPr sz="3333"/>
            </a:lvl4pPr>
            <a:lvl5pPr marL="6838368" indent="0">
              <a:buNone/>
              <a:defRPr sz="3333"/>
            </a:lvl5pPr>
            <a:lvl6pPr marL="8547954" indent="0">
              <a:buNone/>
              <a:defRPr sz="3333"/>
            </a:lvl6pPr>
            <a:lvl7pPr marL="10257562" indent="0">
              <a:buNone/>
              <a:defRPr sz="3333"/>
            </a:lvl7pPr>
            <a:lvl8pPr marL="11967150" indent="0">
              <a:buNone/>
              <a:defRPr sz="3333"/>
            </a:lvl8pPr>
            <a:lvl9pPr marL="1367674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816480"/>
      </p:ext>
    </p:extLst>
  </p:cSld>
  <p:clrMapOvr>
    <a:masterClrMapping/>
  </p:clrMapOvr>
  <p:transition/>
</p:sldLayout>
</file>

<file path=ppt/slideLayouts/slideLayout8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9586" indent="0">
              <a:buNone/>
              <a:defRPr sz="10415"/>
            </a:lvl2pPr>
            <a:lvl3pPr marL="3419190" indent="0">
              <a:buNone/>
              <a:defRPr sz="8997"/>
            </a:lvl3pPr>
            <a:lvl4pPr marL="5128774" indent="0">
              <a:buNone/>
              <a:defRPr sz="7499"/>
            </a:lvl4pPr>
            <a:lvl5pPr marL="6838368" indent="0">
              <a:buNone/>
              <a:defRPr sz="7499"/>
            </a:lvl5pPr>
            <a:lvl6pPr marL="8547954" indent="0">
              <a:buNone/>
              <a:defRPr sz="7499"/>
            </a:lvl6pPr>
            <a:lvl7pPr marL="10257562" indent="0">
              <a:buNone/>
              <a:defRPr sz="7499"/>
            </a:lvl7pPr>
            <a:lvl8pPr marL="11967150" indent="0">
              <a:buNone/>
              <a:defRPr sz="7499"/>
            </a:lvl8pPr>
            <a:lvl9pPr marL="13676744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9586" indent="0">
              <a:buNone/>
              <a:defRPr sz="4583"/>
            </a:lvl2pPr>
            <a:lvl3pPr marL="3419190" indent="0">
              <a:buNone/>
              <a:defRPr sz="3747"/>
            </a:lvl3pPr>
            <a:lvl4pPr marL="5128774" indent="0">
              <a:buNone/>
              <a:defRPr sz="3333"/>
            </a:lvl4pPr>
            <a:lvl5pPr marL="6838368" indent="0">
              <a:buNone/>
              <a:defRPr sz="3333"/>
            </a:lvl5pPr>
            <a:lvl6pPr marL="8547954" indent="0">
              <a:buNone/>
              <a:defRPr sz="3333"/>
            </a:lvl6pPr>
            <a:lvl7pPr marL="10257562" indent="0">
              <a:buNone/>
              <a:defRPr sz="3333"/>
            </a:lvl7pPr>
            <a:lvl8pPr marL="11967150" indent="0">
              <a:buNone/>
              <a:defRPr sz="3333"/>
            </a:lvl8pPr>
            <a:lvl9pPr marL="1367674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009051"/>
      </p:ext>
    </p:extLst>
  </p:cSld>
  <p:clrMapOvr>
    <a:masterClrMapping/>
  </p:clrMapOvr>
  <p:transition/>
</p:sldLayout>
</file>

<file path=ppt/slideLayouts/slideLayout8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497700"/>
      </p:ext>
    </p:extLst>
  </p:cSld>
  <p:clrMapOvr>
    <a:masterClrMapping/>
  </p:clrMapOvr>
  <p:transition/>
</p:sldLayout>
</file>

<file path=ppt/slideLayouts/slideLayout8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587398"/>
      </p:ext>
    </p:extLst>
  </p:cSld>
  <p:clrMapOvr>
    <a:masterClrMapping/>
  </p:clrMapOvr>
  <p:transition/>
</p:sldLayout>
</file>

<file path=ppt/slideLayouts/slideLayout8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ack&amp;w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0672"/>
          <a:stretch>
            <a:fillRect/>
          </a:stretch>
        </p:blipFill>
        <p:spPr>
          <a:xfrm>
            <a:off x="-2" y="5"/>
            <a:ext cx="28803602" cy="359997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7464" y="2462974"/>
            <a:ext cx="24483061" cy="6867312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7502" y="10191610"/>
            <a:ext cx="15778675" cy="9199933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 algn="l">
              <a:buNone/>
              <a:defRPr sz="10415">
                <a:solidFill>
                  <a:schemeClr val="accent1"/>
                </a:solidFill>
                <a:latin typeface="Arial"/>
              </a:defRPr>
            </a:lvl1pPr>
            <a:lvl2pPr marL="17091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4182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127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836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545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2547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963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6729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-2" y="31325916"/>
            <a:ext cx="28803602" cy="4673825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1884" tIns="170930" rIns="341884" bIns="170930" rtlCol="0" anchor="ctr"/>
          <a:lstStyle/>
          <a:p>
            <a:pPr algn="ctr" defTabSz="1709114"/>
            <a:endParaRPr lang="en-US" sz="6914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" name="Picture 8" descr="ecelogorb.psd"/>
          <p:cNvPicPr>
            <a:picLocks noChangeAspect="1"/>
          </p:cNvPicPr>
          <p:nvPr userDrawn="1"/>
        </p:nvPicPr>
        <p:blipFill>
          <a:blip r:embed="rId3" cstate="screen">
            <a:lum brigh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557" y="31917068"/>
            <a:ext cx="10316814" cy="3438483"/>
          </a:xfrm>
          <a:prstGeom prst="rect">
            <a:avLst/>
          </a:prstGeom>
          <a:effectLst/>
        </p:spPr>
      </p:pic>
      <p:pic>
        <p:nvPicPr>
          <p:cNvPr id="10" name="Picture 9" descr="CMU_logo_horiz_black.eps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6091852" y="32856702"/>
            <a:ext cx="12271889" cy="186042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30904361"/>
      </p:ext>
    </p:extLst>
  </p:cSld>
  <p:clrMapOvr>
    <a:masterClrMapping/>
  </p:clrMapOvr>
</p:sldLayout>
</file>

<file path=ppt/slideLayouts/slideLayout8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855"/>
            <a:ext cx="25923241" cy="280484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7" y="5666713"/>
            <a:ext cx="25923241" cy="26491475"/>
          </a:xfrm>
          <a:prstGeom prst="rect">
            <a:avLst/>
          </a:prstGeom>
        </p:spPr>
        <p:txBody>
          <a:bodyPr lIns="410315" tIns="205143" rIns="410315" bIns="205143"/>
          <a:lstStyle>
            <a:lvl1pPr>
              <a:buFont typeface="Wingdings" charset="2"/>
              <a:buChar char="§"/>
              <a:defRPr sz="10415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8997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7499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6914">
                <a:latin typeface="Arial"/>
              </a:defRPr>
            </a:lvl4pPr>
            <a:lvl5pPr>
              <a:buFont typeface="Wingdings" charset="2"/>
              <a:buChar char="§"/>
              <a:defRPr sz="6082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562573"/>
      </p:ext>
    </p:extLst>
  </p:cSld>
  <p:clrMapOvr>
    <a:masterClrMapping/>
  </p:clrMapOvr>
</p:sldLayout>
</file>

<file path=ppt/slideLayouts/slideLayout8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3"/>
            <a:ext cx="25923241" cy="27487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7" y="6285917"/>
            <a:ext cx="25923241" cy="23314116"/>
          </a:xfrm>
          <a:prstGeom prst="rect">
            <a:avLst/>
          </a:prstGeom>
        </p:spPr>
        <p:txBody>
          <a:bodyPr lIns="410315" tIns="205143" rIns="410315" bIns="205143">
            <a:normAutofit/>
          </a:bodyPr>
          <a:lstStyle>
            <a:lvl1pPr marL="0" indent="0" algn="l">
              <a:buNone/>
              <a:defRPr sz="10415">
                <a:solidFill>
                  <a:schemeClr val="accent2"/>
                </a:solidFill>
                <a:latin typeface="Arial"/>
              </a:defRPr>
            </a:lvl1pPr>
            <a:lvl2pPr marL="17091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4182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127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836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545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2547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963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6729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699773"/>
      </p:ext>
    </p:extLst>
  </p:cSld>
  <p:clrMapOvr>
    <a:masterClrMapping/>
  </p:clrMapOvr>
</p:sldLayout>
</file>

<file path=ppt/slideLayouts/slideLayout8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1440185" y="5666713"/>
            <a:ext cx="12721589" cy="26491475"/>
          </a:xfrm>
          <a:prstGeom prst="rect">
            <a:avLst/>
          </a:prstGeom>
        </p:spPr>
        <p:txBody>
          <a:bodyPr lIns="410315" tIns="205143" rIns="410315" bIns="205143"/>
          <a:lstStyle>
            <a:lvl1pPr>
              <a:buFont typeface="Wingdings" charset="2"/>
              <a:buChar char="§"/>
              <a:defRPr sz="10415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8997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7499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6914">
                <a:latin typeface="Arial"/>
              </a:defRPr>
            </a:lvl4pPr>
            <a:lvl5pPr>
              <a:buFont typeface="Wingdings" charset="2"/>
              <a:buChar char="§"/>
              <a:defRPr sz="6082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856"/>
            <a:ext cx="25923241" cy="2796405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14641839" y="5666713"/>
            <a:ext cx="12721589" cy="26491475"/>
          </a:xfrm>
          <a:prstGeom prst="rect">
            <a:avLst/>
          </a:prstGeom>
        </p:spPr>
        <p:txBody>
          <a:bodyPr lIns="410315" tIns="205143" rIns="410315" bIns="205143"/>
          <a:lstStyle>
            <a:lvl1pPr>
              <a:buFont typeface="Wingdings" charset="2"/>
              <a:buChar char="§"/>
              <a:defRPr sz="10415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8997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7499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6914">
                <a:latin typeface="Arial"/>
              </a:defRPr>
            </a:lvl4pPr>
            <a:lvl5pPr>
              <a:buFont typeface="Wingdings" charset="2"/>
              <a:buChar char="§"/>
              <a:defRPr sz="6082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763972"/>
      </p:ext>
    </p:extLst>
  </p:cSld>
  <p:clrMapOvr>
    <a:masterClrMapping/>
  </p:clrMapOvr>
</p:sldLayout>
</file>

<file path=ppt/slideLayouts/slideLayout8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3"/>
            <a:ext cx="25923241" cy="27487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6143059"/>
            <a:ext cx="12726591" cy="5273773"/>
          </a:xfrm>
          <a:prstGeom prst="rect">
            <a:avLst/>
          </a:prstGeom>
        </p:spPr>
        <p:txBody>
          <a:bodyPr lIns="410315" tIns="205143" rIns="410315" bIns="205143" anchor="t"/>
          <a:lstStyle>
            <a:lvl1pPr marL="0" indent="0">
              <a:buNone/>
              <a:defRPr sz="8997" b="0">
                <a:solidFill>
                  <a:srgbClr val="606060"/>
                </a:solidFill>
                <a:latin typeface="Arial"/>
              </a:defRPr>
            </a:lvl1pPr>
            <a:lvl2pPr marL="1709114" indent="0">
              <a:buNone/>
              <a:defRPr sz="7499" b="1"/>
            </a:lvl2pPr>
            <a:lvl3pPr marL="3418249" indent="0">
              <a:buNone/>
              <a:defRPr sz="6914" b="1"/>
            </a:lvl3pPr>
            <a:lvl4pPr marL="5127366" indent="0">
              <a:buNone/>
              <a:defRPr sz="6082" b="1"/>
            </a:lvl4pPr>
            <a:lvl5pPr marL="6836488" indent="0">
              <a:buNone/>
              <a:defRPr sz="6082" b="1"/>
            </a:lvl5pPr>
            <a:lvl6pPr marL="8545606" indent="0">
              <a:buNone/>
              <a:defRPr sz="6082" b="1"/>
            </a:lvl6pPr>
            <a:lvl7pPr marL="10254740" indent="0">
              <a:buNone/>
              <a:defRPr sz="6082" b="1"/>
            </a:lvl7pPr>
            <a:lvl8pPr marL="11963860" indent="0">
              <a:buNone/>
              <a:defRPr sz="6082" b="1"/>
            </a:lvl8pPr>
            <a:lvl9pPr marL="1367298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29" y="6143059"/>
            <a:ext cx="12731591" cy="5273773"/>
          </a:xfrm>
          <a:prstGeom prst="rect">
            <a:avLst/>
          </a:prstGeom>
        </p:spPr>
        <p:txBody>
          <a:bodyPr lIns="410315" tIns="205143" rIns="410315" bIns="205143" anchor="t"/>
          <a:lstStyle>
            <a:lvl1pPr marL="0" indent="0">
              <a:buNone/>
              <a:defRPr sz="8997" b="0">
                <a:solidFill>
                  <a:srgbClr val="606060"/>
                </a:solidFill>
                <a:latin typeface="Arial"/>
              </a:defRPr>
            </a:lvl1pPr>
            <a:lvl2pPr marL="1709114" indent="0">
              <a:buNone/>
              <a:defRPr sz="7499" b="1"/>
            </a:lvl2pPr>
            <a:lvl3pPr marL="3418249" indent="0">
              <a:buNone/>
              <a:defRPr sz="6914" b="1"/>
            </a:lvl3pPr>
            <a:lvl4pPr marL="5127366" indent="0">
              <a:buNone/>
              <a:defRPr sz="6082" b="1"/>
            </a:lvl4pPr>
            <a:lvl5pPr marL="6836488" indent="0">
              <a:buNone/>
              <a:defRPr sz="6082" b="1"/>
            </a:lvl5pPr>
            <a:lvl6pPr marL="8545606" indent="0">
              <a:buNone/>
              <a:defRPr sz="6082" b="1"/>
            </a:lvl6pPr>
            <a:lvl7pPr marL="10254740" indent="0">
              <a:buNone/>
              <a:defRPr sz="6082" b="1"/>
            </a:lvl7pPr>
            <a:lvl8pPr marL="11963860" indent="0">
              <a:buNone/>
              <a:defRPr sz="6082" b="1"/>
            </a:lvl8pPr>
            <a:lvl9pPr marL="1367298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440185" y="11416602"/>
            <a:ext cx="12726591" cy="20491518"/>
          </a:xfrm>
          <a:prstGeom prst="rect">
            <a:avLst/>
          </a:prstGeom>
        </p:spPr>
        <p:txBody>
          <a:bodyPr vert="horz" lIns="410315" tIns="205143" rIns="410315" bIns="205143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14646851" y="11416602"/>
            <a:ext cx="12726591" cy="20491518"/>
          </a:xfrm>
          <a:prstGeom prst="rect">
            <a:avLst/>
          </a:prstGeom>
        </p:spPr>
        <p:txBody>
          <a:bodyPr vert="horz" lIns="410315" tIns="205143" rIns="410315" bIns="205143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100743"/>
      </p:ext>
    </p:extLst>
  </p:cSld>
  <p:clrMapOvr>
    <a:masterClrMapping/>
  </p:clrMapOvr>
</p:sldLayout>
</file>

<file path=ppt/slideLayouts/slideLayout8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3"/>
            <a:ext cx="25923241" cy="27487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553831"/>
      </p:ext>
    </p:extLst>
  </p:cSld>
  <p:clrMapOvr>
    <a:masterClrMapping/>
  </p:clrMapOvr>
</p:sldLayout>
</file>

<file path=ppt/slideLayouts/slideLayout8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3401676" y="619047"/>
            <a:ext cx="15401926" cy="49999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1884" tIns="170930" rIns="341884" bIns="170930" rtlCol="0" anchor="ctr"/>
          <a:lstStyle/>
          <a:p>
            <a:pPr algn="ctr" defTabSz="1709114"/>
            <a:endParaRPr lang="en-US" sz="6914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1442608"/>
      </p:ext>
    </p:extLst>
  </p:cSld>
  <p:clrMapOvr>
    <a:masterClrMapping/>
  </p:clrMapOvr>
</p:sldLayout>
</file>

<file path=ppt/slideLayouts/slideLayout8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3401676" y="619047"/>
            <a:ext cx="15401926" cy="49999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1884" tIns="170930" rIns="341884" bIns="170930" rtlCol="0" anchor="ctr"/>
          <a:lstStyle/>
          <a:p>
            <a:pPr algn="ctr" defTabSz="1709114"/>
            <a:endParaRPr lang="en-US" sz="6914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  <a:prstGeom prst="rect">
            <a:avLst/>
          </a:prstGeom>
        </p:spPr>
        <p:txBody>
          <a:bodyPr anchor="b"/>
          <a:lstStyle>
            <a:lvl1pPr algn="l">
              <a:defRPr sz="7499" b="1"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12079">
                <a:latin typeface="Arial"/>
              </a:defRPr>
            </a:lvl1pPr>
            <a:lvl2pPr marL="1709114" indent="0">
              <a:buNone/>
              <a:defRPr sz="10415"/>
            </a:lvl2pPr>
            <a:lvl3pPr marL="3418249" indent="0">
              <a:buNone/>
              <a:defRPr sz="8997"/>
            </a:lvl3pPr>
            <a:lvl4pPr marL="5127366" indent="0">
              <a:buNone/>
              <a:defRPr sz="7499"/>
            </a:lvl4pPr>
            <a:lvl5pPr marL="6836488" indent="0">
              <a:buNone/>
              <a:defRPr sz="7499"/>
            </a:lvl5pPr>
            <a:lvl6pPr marL="8545606" indent="0">
              <a:buNone/>
              <a:defRPr sz="7499"/>
            </a:lvl6pPr>
            <a:lvl7pPr marL="10254740" indent="0">
              <a:buNone/>
              <a:defRPr sz="7499"/>
            </a:lvl7pPr>
            <a:lvl8pPr marL="11963860" indent="0">
              <a:buNone/>
              <a:defRPr sz="7499"/>
            </a:lvl8pPr>
            <a:lvl9pPr marL="13672982" indent="0">
              <a:buNone/>
              <a:defRPr sz="7499"/>
            </a:lvl9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5249">
                <a:latin typeface="Arial"/>
              </a:defRPr>
            </a:lvl1pPr>
            <a:lvl2pPr marL="1709114" indent="0">
              <a:buNone/>
              <a:defRPr sz="4583"/>
            </a:lvl2pPr>
            <a:lvl3pPr marL="3418249" indent="0">
              <a:buNone/>
              <a:defRPr sz="3747"/>
            </a:lvl3pPr>
            <a:lvl4pPr marL="5127366" indent="0">
              <a:buNone/>
              <a:defRPr sz="3333"/>
            </a:lvl4pPr>
            <a:lvl5pPr marL="6836488" indent="0">
              <a:buNone/>
              <a:defRPr sz="3333"/>
            </a:lvl5pPr>
            <a:lvl6pPr marL="8545606" indent="0">
              <a:buNone/>
              <a:defRPr sz="3333"/>
            </a:lvl6pPr>
            <a:lvl7pPr marL="10254740" indent="0">
              <a:buNone/>
              <a:defRPr sz="3333"/>
            </a:lvl7pPr>
            <a:lvl8pPr marL="11963860" indent="0">
              <a:buNone/>
              <a:defRPr sz="3333"/>
            </a:lvl8pPr>
            <a:lvl9pPr marL="1367298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6678112"/>
      </p:ext>
    </p:extLst>
  </p:cSld>
  <p:clrMapOvr>
    <a:masterClrMapping/>
  </p:clrMapOvr>
</p:sldLayout>
</file>

<file path=ppt/slideLayouts/slideLayout8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7" y="1441856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1440187" y="6095442"/>
            <a:ext cx="25923241" cy="23758164"/>
          </a:xfrm>
          <a:prstGeom prst="rect">
            <a:avLst/>
          </a:prstGeom>
        </p:spPr>
        <p:txBody>
          <a:bodyPr vert="horz" lIns="410315" tIns="205143" rIns="410315" bIns="205143" rtlCol="0">
            <a:normAutofit/>
          </a:bodyPr>
          <a:lstStyle>
            <a:lvl1pPr marL="1281850" marR="0" indent="-1281850" algn="l" defTabSz="170911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1281850" marR="0" lvl="0" indent="-1281850" algn="l" defTabSz="170911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0415" b="0" i="0" u="none" strike="noStrike" kern="120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2777327" marR="0" lvl="1" indent="-1068209" algn="l" defTabSz="170911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8997" b="0" i="0" u="none" strike="noStrike" kern="1200" cap="none" spc="0" normalizeH="0" baseline="0" noProof="0" dirty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4272806" marR="0" lvl="2" indent="-854553" algn="l" defTabSz="170911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74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49177581"/>
      </p:ext>
    </p:extLst>
  </p:cSld>
  <p:clrMapOvr>
    <a:masterClrMapping/>
  </p:clrMapOvr>
</p:sldLayout>
</file>

<file path=ppt/slideLayouts/slideLayout8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7" y="6285917"/>
            <a:ext cx="25923241" cy="23314116"/>
          </a:xfrm>
          <a:prstGeom prst="rect">
            <a:avLst/>
          </a:prstGeom>
        </p:spPr>
        <p:txBody>
          <a:bodyPr lIns="410315" tIns="205143" rIns="410315" bIns="205143">
            <a:normAutofit/>
          </a:bodyPr>
          <a:lstStyle>
            <a:lvl1pPr marL="0" indent="0" algn="l">
              <a:buNone/>
              <a:defRPr sz="8997">
                <a:solidFill>
                  <a:schemeClr val="accent2"/>
                </a:solidFill>
                <a:latin typeface="Arial"/>
                <a:cs typeface="Arial"/>
              </a:defRPr>
            </a:lvl1pPr>
            <a:lvl2pPr marL="17091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4182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127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836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545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2547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963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6729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7" y="1441856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67038"/>
      </p:ext>
    </p:extLst>
  </p:cSld>
  <p:clrMapOvr>
    <a:masterClrMapping/>
  </p:clrMapOvr>
</p:sldLayout>
</file>

<file path=ppt/slideLayouts/slideLayout8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5971387"/>
            <a:ext cx="17282160" cy="21599843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12079">
                <a:latin typeface="Arial"/>
                <a:cs typeface="Arial"/>
              </a:defRPr>
            </a:lvl1pPr>
            <a:lvl2pPr marL="1709114" indent="0">
              <a:buNone/>
              <a:defRPr sz="10415"/>
            </a:lvl2pPr>
            <a:lvl3pPr marL="3418249" indent="0">
              <a:buNone/>
              <a:defRPr sz="8997"/>
            </a:lvl3pPr>
            <a:lvl4pPr marL="5127366" indent="0">
              <a:buNone/>
              <a:defRPr sz="7499"/>
            </a:lvl4pPr>
            <a:lvl5pPr marL="6836488" indent="0">
              <a:buNone/>
              <a:defRPr sz="7499"/>
            </a:lvl5pPr>
            <a:lvl6pPr marL="8545606" indent="0">
              <a:buNone/>
              <a:defRPr sz="7499"/>
            </a:lvl6pPr>
            <a:lvl7pPr marL="10254740" indent="0">
              <a:buNone/>
              <a:defRPr sz="7499"/>
            </a:lvl7pPr>
            <a:lvl8pPr marL="11963860" indent="0">
              <a:buNone/>
              <a:defRPr sz="7499"/>
            </a:lvl8pPr>
            <a:lvl9pPr marL="13672982" indent="0">
              <a:buNone/>
              <a:defRPr sz="7499"/>
            </a:lvl9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7571235"/>
            <a:ext cx="17282160" cy="4224965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5249">
                <a:latin typeface="Arial"/>
                <a:cs typeface="Arial"/>
              </a:defRPr>
            </a:lvl1pPr>
            <a:lvl2pPr marL="1709114" indent="0">
              <a:buNone/>
              <a:defRPr sz="4583"/>
            </a:lvl2pPr>
            <a:lvl3pPr marL="3418249" indent="0">
              <a:buNone/>
              <a:defRPr sz="3747"/>
            </a:lvl3pPr>
            <a:lvl4pPr marL="5127366" indent="0">
              <a:buNone/>
              <a:defRPr sz="3333"/>
            </a:lvl4pPr>
            <a:lvl5pPr marL="6836488" indent="0">
              <a:buNone/>
              <a:defRPr sz="3333"/>
            </a:lvl5pPr>
            <a:lvl6pPr marL="8545606" indent="0">
              <a:buNone/>
              <a:defRPr sz="3333"/>
            </a:lvl6pPr>
            <a:lvl7pPr marL="10254740" indent="0">
              <a:buNone/>
              <a:defRPr sz="3333"/>
            </a:lvl7pPr>
            <a:lvl8pPr marL="11963860" indent="0">
              <a:buNone/>
              <a:defRPr sz="3333"/>
            </a:lvl8pPr>
            <a:lvl9pPr marL="1367298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7" y="1441856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624116"/>
      </p:ext>
    </p:extLst>
  </p:cSld>
  <p:clrMapOvr>
    <a:masterClrMapping/>
  </p:clrMapOvr>
</p:sldLayout>
</file>

<file path=ppt/slideLayouts/slideLayout9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10446308" y="5618994"/>
            <a:ext cx="17282160" cy="21599843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12079"/>
            </a:lvl1pPr>
            <a:lvl2pPr marL="1709114" indent="0">
              <a:buNone/>
              <a:defRPr sz="10415"/>
            </a:lvl2pPr>
            <a:lvl3pPr marL="3418249" indent="0">
              <a:buNone/>
              <a:defRPr sz="8997"/>
            </a:lvl3pPr>
            <a:lvl4pPr marL="5127366" indent="0">
              <a:buNone/>
              <a:defRPr sz="7499"/>
            </a:lvl4pPr>
            <a:lvl5pPr marL="6836488" indent="0">
              <a:buNone/>
              <a:defRPr sz="7499"/>
            </a:lvl5pPr>
            <a:lvl6pPr marL="8545606" indent="0">
              <a:buNone/>
              <a:defRPr sz="7499"/>
            </a:lvl6pPr>
            <a:lvl7pPr marL="10254740" indent="0">
              <a:buNone/>
              <a:defRPr sz="7499"/>
            </a:lvl7pPr>
            <a:lvl8pPr marL="11963860" indent="0">
              <a:buNone/>
              <a:defRPr sz="7499"/>
            </a:lvl8pPr>
            <a:lvl9pPr marL="13672982" indent="0">
              <a:buNone/>
              <a:defRPr sz="7499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46308" y="27218841"/>
            <a:ext cx="17282160" cy="4224965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5249"/>
            </a:lvl1pPr>
            <a:lvl2pPr marL="1709114" indent="0">
              <a:buNone/>
              <a:defRPr sz="4583"/>
            </a:lvl2pPr>
            <a:lvl3pPr marL="3418249" indent="0">
              <a:buNone/>
              <a:defRPr sz="3747"/>
            </a:lvl3pPr>
            <a:lvl4pPr marL="5127366" indent="0">
              <a:buNone/>
              <a:defRPr sz="3333"/>
            </a:lvl4pPr>
            <a:lvl5pPr marL="6836488" indent="0">
              <a:buNone/>
              <a:defRPr sz="3333"/>
            </a:lvl5pPr>
            <a:lvl6pPr marL="8545606" indent="0">
              <a:buNone/>
              <a:defRPr sz="3333"/>
            </a:lvl6pPr>
            <a:lvl7pPr marL="10254740" indent="0">
              <a:buNone/>
              <a:defRPr sz="3333"/>
            </a:lvl7pPr>
            <a:lvl8pPr marL="11963860" indent="0">
              <a:buNone/>
              <a:defRPr sz="3333"/>
            </a:lvl8pPr>
            <a:lvl9pPr marL="1367298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1440194" y="5618998"/>
            <a:ext cx="9006126" cy="25824808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5249"/>
            </a:lvl1pPr>
            <a:lvl2pPr marL="1709114" indent="0">
              <a:buNone/>
              <a:defRPr sz="4583"/>
            </a:lvl2pPr>
            <a:lvl3pPr marL="3418249" indent="0">
              <a:buNone/>
              <a:defRPr sz="3747"/>
            </a:lvl3pPr>
            <a:lvl4pPr marL="5127366" indent="0">
              <a:buNone/>
              <a:defRPr sz="3333"/>
            </a:lvl4pPr>
            <a:lvl5pPr marL="6836488" indent="0">
              <a:buNone/>
              <a:defRPr sz="3333"/>
            </a:lvl5pPr>
            <a:lvl6pPr marL="8545606" indent="0">
              <a:buNone/>
              <a:defRPr sz="3333"/>
            </a:lvl6pPr>
            <a:lvl7pPr marL="10254740" indent="0">
              <a:buNone/>
              <a:defRPr sz="3333"/>
            </a:lvl7pPr>
            <a:lvl8pPr marL="11963860" indent="0">
              <a:buNone/>
              <a:defRPr sz="3333"/>
            </a:lvl8pPr>
            <a:lvl9pPr marL="1367298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8116625"/>
      </p:ext>
    </p:extLst>
  </p:cSld>
  <p:clrMapOvr>
    <a:masterClrMapping/>
  </p:clrMapOvr>
</p:sldLayout>
</file>

<file path=ppt/slideLayouts/slideLayout9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0029865" y="762092"/>
            <a:ext cx="18773778" cy="40475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1884" tIns="170930" rIns="341884" bIns="170930" rtlCol="0" anchor="ctr"/>
          <a:lstStyle/>
          <a:p>
            <a:pPr algn="ctr" defTabSz="1709114"/>
            <a:endParaRPr lang="en-US" sz="6914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3033113"/>
      </p:ext>
    </p:extLst>
  </p:cSld>
  <p:clrMapOvr>
    <a:masterClrMapping/>
  </p:clrMapOvr>
</p:sldLayout>
</file>

<file path=ppt/slideLayouts/slideLayout9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791" tIns="170886" rIns="341791" bIns="17088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791" tIns="170886" rIns="341791" bIns="1708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791" tIns="170886" rIns="341791" bIns="1708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203" tIns="205090" rIns="410203" bIns="20509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839377"/>
      </p:ext>
    </p:extLst>
  </p:cSld>
  <p:clrMapOvr>
    <a:masterClrMapping/>
  </p:clrMapOvr>
  <p:transition/>
</p:sldLayout>
</file>

<file path=ppt/slideLayouts/slideLayout9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888881"/>
      </p:ext>
    </p:extLst>
  </p:cSld>
  <p:clrMapOvr>
    <a:masterClrMapping/>
  </p:clrMapOvr>
  <p:transition/>
</p:sldLayout>
</file>

<file path=ppt/slideLayouts/slideLayout9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83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8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8646" indent="0">
              <a:buNone/>
              <a:defRPr sz="6914"/>
            </a:lvl2pPr>
            <a:lvl3pPr marL="3417308" indent="0">
              <a:buNone/>
              <a:defRPr sz="6082"/>
            </a:lvl3pPr>
            <a:lvl4pPr marL="5125956" indent="0">
              <a:buNone/>
              <a:defRPr sz="5249"/>
            </a:lvl4pPr>
            <a:lvl5pPr marL="6834605" indent="0">
              <a:buNone/>
              <a:defRPr sz="5249"/>
            </a:lvl5pPr>
            <a:lvl6pPr marL="8543257" indent="0">
              <a:buNone/>
              <a:defRPr sz="5249"/>
            </a:lvl6pPr>
            <a:lvl7pPr marL="10251922" indent="0">
              <a:buNone/>
              <a:defRPr sz="5249"/>
            </a:lvl7pPr>
            <a:lvl8pPr marL="11960566" indent="0">
              <a:buNone/>
              <a:defRPr sz="5249"/>
            </a:lvl8pPr>
            <a:lvl9pPr marL="13669221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220348"/>
      </p:ext>
    </p:extLst>
  </p:cSld>
  <p:clrMapOvr>
    <a:masterClrMapping/>
  </p:clrMapOvr>
  <p:transition/>
</p:sldLayout>
</file>

<file path=ppt/slideLayouts/slideLayout9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555682"/>
      </p:ext>
    </p:extLst>
  </p:cSld>
  <p:clrMapOvr>
    <a:masterClrMapping/>
  </p:clrMapOvr>
  <p:transition/>
</p:sldLayout>
</file>

<file path=ppt/slideLayouts/slideLayout9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8646" indent="0">
              <a:buNone/>
              <a:defRPr sz="7499" b="1"/>
            </a:lvl2pPr>
            <a:lvl3pPr marL="3417308" indent="0">
              <a:buNone/>
              <a:defRPr sz="6914" b="1"/>
            </a:lvl3pPr>
            <a:lvl4pPr marL="5125956" indent="0">
              <a:buNone/>
              <a:defRPr sz="6082" b="1"/>
            </a:lvl4pPr>
            <a:lvl5pPr marL="6834605" indent="0">
              <a:buNone/>
              <a:defRPr sz="6082" b="1"/>
            </a:lvl5pPr>
            <a:lvl6pPr marL="8543257" indent="0">
              <a:buNone/>
              <a:defRPr sz="6082" b="1"/>
            </a:lvl6pPr>
            <a:lvl7pPr marL="10251922" indent="0">
              <a:buNone/>
              <a:defRPr sz="6082" b="1"/>
            </a:lvl7pPr>
            <a:lvl8pPr marL="11960566" indent="0">
              <a:buNone/>
              <a:defRPr sz="6082" b="1"/>
            </a:lvl8pPr>
            <a:lvl9pPr marL="1366922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3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8646" indent="0">
              <a:buNone/>
              <a:defRPr sz="7499" b="1"/>
            </a:lvl2pPr>
            <a:lvl3pPr marL="3417308" indent="0">
              <a:buNone/>
              <a:defRPr sz="6914" b="1"/>
            </a:lvl3pPr>
            <a:lvl4pPr marL="5125956" indent="0">
              <a:buNone/>
              <a:defRPr sz="6082" b="1"/>
            </a:lvl4pPr>
            <a:lvl5pPr marL="6834605" indent="0">
              <a:buNone/>
              <a:defRPr sz="6082" b="1"/>
            </a:lvl5pPr>
            <a:lvl6pPr marL="8543257" indent="0">
              <a:buNone/>
              <a:defRPr sz="6082" b="1"/>
            </a:lvl6pPr>
            <a:lvl7pPr marL="10251922" indent="0">
              <a:buNone/>
              <a:defRPr sz="6082" b="1"/>
            </a:lvl7pPr>
            <a:lvl8pPr marL="11960566" indent="0">
              <a:buNone/>
              <a:defRPr sz="6082" b="1"/>
            </a:lvl8pPr>
            <a:lvl9pPr marL="1366922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3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550962"/>
      </p:ext>
    </p:extLst>
  </p:cSld>
  <p:clrMapOvr>
    <a:masterClrMapping/>
  </p:clrMapOvr>
  <p:transition/>
</p:sldLayout>
</file>

<file path=ppt/slideLayouts/slideLayout9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150038"/>
      </p:ext>
    </p:extLst>
  </p:cSld>
  <p:clrMapOvr>
    <a:masterClrMapping/>
  </p:clrMapOvr>
  <p:transition/>
</p:sldLayout>
</file>

<file path=ppt/slideLayouts/slideLayout9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194691"/>
      </p:ext>
    </p:extLst>
  </p:cSld>
  <p:clrMapOvr>
    <a:masterClrMapping/>
  </p:clrMapOvr>
  <p:transition/>
</p:sldLayout>
</file>

<file path=ppt/slideLayouts/slideLayout9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33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32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33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8646" indent="0">
              <a:buNone/>
              <a:defRPr sz="4583"/>
            </a:lvl2pPr>
            <a:lvl3pPr marL="3417308" indent="0">
              <a:buNone/>
              <a:defRPr sz="3747"/>
            </a:lvl3pPr>
            <a:lvl4pPr marL="5125956" indent="0">
              <a:buNone/>
              <a:defRPr sz="3333"/>
            </a:lvl4pPr>
            <a:lvl5pPr marL="6834605" indent="0">
              <a:buNone/>
              <a:defRPr sz="3333"/>
            </a:lvl5pPr>
            <a:lvl6pPr marL="8543257" indent="0">
              <a:buNone/>
              <a:defRPr sz="3333"/>
            </a:lvl6pPr>
            <a:lvl7pPr marL="10251922" indent="0">
              <a:buNone/>
              <a:defRPr sz="3333"/>
            </a:lvl7pPr>
            <a:lvl8pPr marL="11960566" indent="0">
              <a:buNone/>
              <a:defRPr sz="3333"/>
            </a:lvl8pPr>
            <a:lvl9pPr marL="1366922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930259"/>
      </p:ext>
    </p:extLst>
  </p:cSld>
  <p:clrMapOvr>
    <a:masterClrMapping/>
  </p:clrMapOvr>
  <p:transition/>
</p:sldLayout>
</file>

<file path=ppt/slideLayouts/slideLayout9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8646" indent="0">
              <a:buNone/>
              <a:defRPr sz="10415"/>
            </a:lvl2pPr>
            <a:lvl3pPr marL="3417308" indent="0">
              <a:buNone/>
              <a:defRPr sz="8997"/>
            </a:lvl3pPr>
            <a:lvl4pPr marL="5125956" indent="0">
              <a:buNone/>
              <a:defRPr sz="7499"/>
            </a:lvl4pPr>
            <a:lvl5pPr marL="6834605" indent="0">
              <a:buNone/>
              <a:defRPr sz="7499"/>
            </a:lvl5pPr>
            <a:lvl6pPr marL="8543257" indent="0">
              <a:buNone/>
              <a:defRPr sz="7499"/>
            </a:lvl6pPr>
            <a:lvl7pPr marL="10251922" indent="0">
              <a:buNone/>
              <a:defRPr sz="7499"/>
            </a:lvl7pPr>
            <a:lvl8pPr marL="11960566" indent="0">
              <a:buNone/>
              <a:defRPr sz="7499"/>
            </a:lvl8pPr>
            <a:lvl9pPr marL="13669221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8646" indent="0">
              <a:buNone/>
              <a:defRPr sz="4583"/>
            </a:lvl2pPr>
            <a:lvl3pPr marL="3417308" indent="0">
              <a:buNone/>
              <a:defRPr sz="3747"/>
            </a:lvl3pPr>
            <a:lvl4pPr marL="5125956" indent="0">
              <a:buNone/>
              <a:defRPr sz="3333"/>
            </a:lvl4pPr>
            <a:lvl5pPr marL="6834605" indent="0">
              <a:buNone/>
              <a:defRPr sz="3333"/>
            </a:lvl5pPr>
            <a:lvl6pPr marL="8543257" indent="0">
              <a:buNone/>
              <a:defRPr sz="3333"/>
            </a:lvl6pPr>
            <a:lvl7pPr marL="10251922" indent="0">
              <a:buNone/>
              <a:defRPr sz="3333"/>
            </a:lvl7pPr>
            <a:lvl8pPr marL="11960566" indent="0">
              <a:buNone/>
              <a:defRPr sz="3333"/>
            </a:lvl8pPr>
            <a:lvl9pPr marL="1366922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696629"/>
      </p:ext>
    </p:extLst>
  </p:cSld>
  <p:clrMapOvr>
    <a:masterClrMapping/>
  </p:clrMapOvr>
  <p:transition/>
</p:sldLayout>
</file>

<file path=ppt/slideLayouts/slideLayout9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212280"/>
      </p:ext>
    </p:extLst>
  </p:cSld>
  <p:clrMapOvr>
    <a:masterClrMapping/>
  </p:clrMapOvr>
  <p:transition/>
</p:sldLayout>
</file>

<file path=ppt/slideLayouts/slideLayout9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638026"/>
      </p:ext>
    </p:extLst>
  </p:cSld>
  <p:clrMapOvr>
    <a:masterClrMapping/>
  </p:clrMapOvr>
  <p:transition/>
</p:sldLayout>
</file>

<file path=ppt/slideLayouts/slideLayout9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696" tIns="170840" rIns="341696" bIns="170840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96" tIns="170840" rIns="341696" bIns="1708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96" tIns="170840" rIns="341696" bIns="1708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090" tIns="205035" rIns="410090" bIns="20503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204632"/>
      </p:ext>
    </p:extLst>
  </p:cSld>
  <p:clrMapOvr>
    <a:masterClrMapping/>
  </p:clrMapOvr>
  <p:transition/>
</p:sldLayout>
</file>

<file path=ppt/slideLayouts/slideLayout9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159239"/>
      </p:ext>
    </p:extLst>
  </p:cSld>
  <p:clrMapOvr>
    <a:masterClrMapping/>
  </p:clrMapOvr>
  <p:transition/>
</p:sldLayout>
</file>

<file path=ppt/slideLayouts/slideLayout9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83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9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8180" indent="0">
              <a:buNone/>
              <a:defRPr sz="6914"/>
            </a:lvl2pPr>
            <a:lvl3pPr marL="3416369" indent="0">
              <a:buNone/>
              <a:defRPr sz="6082"/>
            </a:lvl3pPr>
            <a:lvl4pPr marL="5124544" indent="0">
              <a:buNone/>
              <a:defRPr sz="5249"/>
            </a:lvl4pPr>
            <a:lvl5pPr marL="6832727" indent="0">
              <a:buNone/>
              <a:defRPr sz="5249"/>
            </a:lvl5pPr>
            <a:lvl6pPr marL="8540905" indent="0">
              <a:buNone/>
              <a:defRPr sz="5249"/>
            </a:lvl6pPr>
            <a:lvl7pPr marL="10249100" indent="0">
              <a:buNone/>
              <a:defRPr sz="5249"/>
            </a:lvl7pPr>
            <a:lvl8pPr marL="11957275" indent="0">
              <a:buNone/>
              <a:defRPr sz="5249"/>
            </a:lvl8pPr>
            <a:lvl9pPr marL="1366546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237053"/>
      </p:ext>
    </p:extLst>
  </p:cSld>
  <p:clrMapOvr>
    <a:masterClrMapping/>
  </p:clrMapOvr>
  <p:transition/>
</p:sldLayout>
</file>

<file path=ppt/slideLayouts/slideLayout9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317963"/>
      </p:ext>
    </p:extLst>
  </p:cSld>
  <p:clrMapOvr>
    <a:masterClrMapping/>
  </p:clrMapOvr>
  <p:transition/>
</p:sldLayout>
</file>

<file path=ppt/slideLayouts/slideLayout9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8180" indent="0">
              <a:buNone/>
              <a:defRPr sz="7499" b="1"/>
            </a:lvl2pPr>
            <a:lvl3pPr marL="3416369" indent="0">
              <a:buNone/>
              <a:defRPr sz="6914" b="1"/>
            </a:lvl3pPr>
            <a:lvl4pPr marL="5124544" indent="0">
              <a:buNone/>
              <a:defRPr sz="6082" b="1"/>
            </a:lvl4pPr>
            <a:lvl5pPr marL="6832727" indent="0">
              <a:buNone/>
              <a:defRPr sz="6082" b="1"/>
            </a:lvl5pPr>
            <a:lvl6pPr marL="8540905" indent="0">
              <a:buNone/>
              <a:defRPr sz="6082" b="1"/>
            </a:lvl6pPr>
            <a:lvl7pPr marL="10249100" indent="0">
              <a:buNone/>
              <a:defRPr sz="6082" b="1"/>
            </a:lvl7pPr>
            <a:lvl8pPr marL="11957275" indent="0">
              <a:buNone/>
              <a:defRPr sz="6082" b="1"/>
            </a:lvl8pPr>
            <a:lvl9pPr marL="1366546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44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8180" indent="0">
              <a:buNone/>
              <a:defRPr sz="7499" b="1"/>
            </a:lvl2pPr>
            <a:lvl3pPr marL="3416369" indent="0">
              <a:buNone/>
              <a:defRPr sz="6914" b="1"/>
            </a:lvl3pPr>
            <a:lvl4pPr marL="5124544" indent="0">
              <a:buNone/>
              <a:defRPr sz="6082" b="1"/>
            </a:lvl4pPr>
            <a:lvl5pPr marL="6832727" indent="0">
              <a:buNone/>
              <a:defRPr sz="6082" b="1"/>
            </a:lvl5pPr>
            <a:lvl6pPr marL="8540905" indent="0">
              <a:buNone/>
              <a:defRPr sz="6082" b="1"/>
            </a:lvl6pPr>
            <a:lvl7pPr marL="10249100" indent="0">
              <a:buNone/>
              <a:defRPr sz="6082" b="1"/>
            </a:lvl7pPr>
            <a:lvl8pPr marL="11957275" indent="0">
              <a:buNone/>
              <a:defRPr sz="6082" b="1"/>
            </a:lvl8pPr>
            <a:lvl9pPr marL="1366546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44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808230"/>
      </p:ext>
    </p:extLst>
  </p:cSld>
  <p:clrMapOvr>
    <a:masterClrMapping/>
  </p:clrMapOvr>
  <p:transition/>
</p:sldLayout>
</file>

<file path=ppt/slideLayouts/slideLayout9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327528"/>
      </p:ext>
    </p:extLst>
  </p:cSld>
  <p:clrMapOvr>
    <a:masterClrMapping/>
  </p:clrMapOvr>
  <p:transition/>
</p:sldLayout>
</file>

<file path=ppt/slideLayouts/slideLayout9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698582"/>
      </p:ext>
    </p:extLst>
  </p:cSld>
  <p:clrMapOvr>
    <a:masterClrMapping/>
  </p:clrMapOvr>
  <p:transition/>
</p:sldLayout>
</file>

<file path=ppt/slideLayouts/slideLayout9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3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4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3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8180" indent="0">
              <a:buNone/>
              <a:defRPr sz="4583"/>
            </a:lvl2pPr>
            <a:lvl3pPr marL="3416369" indent="0">
              <a:buNone/>
              <a:defRPr sz="3747"/>
            </a:lvl3pPr>
            <a:lvl4pPr marL="5124544" indent="0">
              <a:buNone/>
              <a:defRPr sz="3333"/>
            </a:lvl4pPr>
            <a:lvl5pPr marL="6832727" indent="0">
              <a:buNone/>
              <a:defRPr sz="3333"/>
            </a:lvl5pPr>
            <a:lvl6pPr marL="8540905" indent="0">
              <a:buNone/>
              <a:defRPr sz="3333"/>
            </a:lvl6pPr>
            <a:lvl7pPr marL="10249100" indent="0">
              <a:buNone/>
              <a:defRPr sz="3333"/>
            </a:lvl7pPr>
            <a:lvl8pPr marL="11957275" indent="0">
              <a:buNone/>
              <a:defRPr sz="3333"/>
            </a:lvl8pPr>
            <a:lvl9pPr marL="1366546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513915"/>
      </p:ext>
    </p:extLst>
  </p:cSld>
  <p:clrMapOvr>
    <a:masterClrMapping/>
  </p:clrMapOvr>
  <p:transition/>
</p:sldLayout>
</file>

<file path=ppt/slideLayouts/slideLayout9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8180" indent="0">
              <a:buNone/>
              <a:defRPr sz="10415"/>
            </a:lvl2pPr>
            <a:lvl3pPr marL="3416369" indent="0">
              <a:buNone/>
              <a:defRPr sz="8997"/>
            </a:lvl3pPr>
            <a:lvl4pPr marL="5124544" indent="0">
              <a:buNone/>
              <a:defRPr sz="7499"/>
            </a:lvl4pPr>
            <a:lvl5pPr marL="6832727" indent="0">
              <a:buNone/>
              <a:defRPr sz="7499"/>
            </a:lvl5pPr>
            <a:lvl6pPr marL="8540905" indent="0">
              <a:buNone/>
              <a:defRPr sz="7499"/>
            </a:lvl6pPr>
            <a:lvl7pPr marL="10249100" indent="0">
              <a:buNone/>
              <a:defRPr sz="7499"/>
            </a:lvl7pPr>
            <a:lvl8pPr marL="11957275" indent="0">
              <a:buNone/>
              <a:defRPr sz="7499"/>
            </a:lvl8pPr>
            <a:lvl9pPr marL="1366546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8180" indent="0">
              <a:buNone/>
              <a:defRPr sz="4583"/>
            </a:lvl2pPr>
            <a:lvl3pPr marL="3416369" indent="0">
              <a:buNone/>
              <a:defRPr sz="3747"/>
            </a:lvl3pPr>
            <a:lvl4pPr marL="5124544" indent="0">
              <a:buNone/>
              <a:defRPr sz="3333"/>
            </a:lvl4pPr>
            <a:lvl5pPr marL="6832727" indent="0">
              <a:buNone/>
              <a:defRPr sz="3333"/>
            </a:lvl5pPr>
            <a:lvl6pPr marL="8540905" indent="0">
              <a:buNone/>
              <a:defRPr sz="3333"/>
            </a:lvl6pPr>
            <a:lvl7pPr marL="10249100" indent="0">
              <a:buNone/>
              <a:defRPr sz="3333"/>
            </a:lvl7pPr>
            <a:lvl8pPr marL="11957275" indent="0">
              <a:buNone/>
              <a:defRPr sz="3333"/>
            </a:lvl8pPr>
            <a:lvl9pPr marL="1366546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922541"/>
      </p:ext>
    </p:extLst>
  </p:cSld>
  <p:clrMapOvr>
    <a:masterClrMapping/>
  </p:clrMapOvr>
  <p:transition/>
</p:sldLayout>
</file>

<file path=ppt/slideLayouts/slideLayout9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461334"/>
      </p:ext>
    </p:extLst>
  </p:cSld>
  <p:clrMapOvr>
    <a:masterClrMapping/>
  </p:clrMapOvr>
  <p:transition/>
</p:sldLayout>
</file>

<file path=ppt/slideLayouts/slideLayout9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174130"/>
      </p:ext>
    </p:extLst>
  </p:cSld>
  <p:clrMapOvr>
    <a:masterClrMapping/>
  </p:clrMapOvr>
  <p:transition/>
</p:sldLayout>
</file>

<file path=ppt/slideLayouts/slideLayout9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603" tIns="170797" rIns="341603" bIns="17079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03" tIns="170797" rIns="341603" bIns="1707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03" tIns="170797" rIns="341603" bIns="1707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978" tIns="204983" rIns="409978" bIns="20498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760500"/>
      </p:ext>
    </p:extLst>
  </p:cSld>
  <p:clrMapOvr>
    <a:masterClrMapping/>
  </p:clrMapOvr>
  <p:transition/>
</p:sldLayout>
</file>

<file path=ppt/slideLayouts/slideLayout9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010675"/>
      </p:ext>
    </p:extLst>
  </p:cSld>
  <p:clrMapOvr>
    <a:masterClrMapping/>
  </p:clrMapOvr>
  <p:transition/>
</p:sldLayout>
</file>

<file path=ppt/slideLayouts/slideLayout9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99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9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7710" indent="0">
              <a:buNone/>
              <a:defRPr sz="6914"/>
            </a:lvl2pPr>
            <a:lvl3pPr marL="3415427" indent="0">
              <a:buNone/>
              <a:defRPr sz="6082"/>
            </a:lvl3pPr>
            <a:lvl4pPr marL="5123135" indent="0">
              <a:buNone/>
              <a:defRPr sz="5249"/>
            </a:lvl4pPr>
            <a:lvl5pPr marL="6830848" indent="0">
              <a:buNone/>
              <a:defRPr sz="5249"/>
            </a:lvl5pPr>
            <a:lvl6pPr marL="8538554" indent="0">
              <a:buNone/>
              <a:defRPr sz="5249"/>
            </a:lvl6pPr>
            <a:lvl7pPr marL="10246282" indent="0">
              <a:buNone/>
              <a:defRPr sz="5249"/>
            </a:lvl7pPr>
            <a:lvl8pPr marL="11953987" indent="0">
              <a:buNone/>
              <a:defRPr sz="5249"/>
            </a:lvl8pPr>
            <a:lvl9pPr marL="13661701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845960"/>
      </p:ext>
    </p:extLst>
  </p:cSld>
  <p:clrMapOvr>
    <a:masterClrMapping/>
  </p:clrMapOvr>
  <p:transition/>
</p:sldLayout>
</file>

<file path=ppt/slideLayouts/slideLayout9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845540"/>
      </p:ext>
    </p:extLst>
  </p:cSld>
  <p:clrMapOvr>
    <a:masterClrMapping/>
  </p:clrMapOvr>
  <p:transition/>
</p:sldLayout>
</file>

<file path=ppt/slideLayouts/slideLayout9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7710" indent="0">
              <a:buNone/>
              <a:defRPr sz="7499" b="1"/>
            </a:lvl2pPr>
            <a:lvl3pPr marL="3415427" indent="0">
              <a:buNone/>
              <a:defRPr sz="6914" b="1"/>
            </a:lvl3pPr>
            <a:lvl4pPr marL="5123135" indent="0">
              <a:buNone/>
              <a:defRPr sz="6082" b="1"/>
            </a:lvl4pPr>
            <a:lvl5pPr marL="6830848" indent="0">
              <a:buNone/>
              <a:defRPr sz="6082" b="1"/>
            </a:lvl5pPr>
            <a:lvl6pPr marL="8538554" indent="0">
              <a:buNone/>
              <a:defRPr sz="6082" b="1"/>
            </a:lvl6pPr>
            <a:lvl7pPr marL="10246282" indent="0">
              <a:buNone/>
              <a:defRPr sz="6082" b="1"/>
            </a:lvl7pPr>
            <a:lvl8pPr marL="11953987" indent="0">
              <a:buNone/>
              <a:defRPr sz="6082" b="1"/>
            </a:lvl8pPr>
            <a:lvl9pPr marL="1366170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48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7710" indent="0">
              <a:buNone/>
              <a:defRPr sz="7499" b="1"/>
            </a:lvl2pPr>
            <a:lvl3pPr marL="3415427" indent="0">
              <a:buNone/>
              <a:defRPr sz="6914" b="1"/>
            </a:lvl3pPr>
            <a:lvl4pPr marL="5123135" indent="0">
              <a:buNone/>
              <a:defRPr sz="6082" b="1"/>
            </a:lvl4pPr>
            <a:lvl5pPr marL="6830848" indent="0">
              <a:buNone/>
              <a:defRPr sz="6082" b="1"/>
            </a:lvl5pPr>
            <a:lvl6pPr marL="8538554" indent="0">
              <a:buNone/>
              <a:defRPr sz="6082" b="1"/>
            </a:lvl6pPr>
            <a:lvl7pPr marL="10246282" indent="0">
              <a:buNone/>
              <a:defRPr sz="6082" b="1"/>
            </a:lvl7pPr>
            <a:lvl8pPr marL="11953987" indent="0">
              <a:buNone/>
              <a:defRPr sz="6082" b="1"/>
            </a:lvl8pPr>
            <a:lvl9pPr marL="1366170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48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0119"/>
      </p:ext>
    </p:extLst>
  </p:cSld>
  <p:clrMapOvr>
    <a:masterClrMapping/>
  </p:clrMapOvr>
  <p:transition/>
</p:sldLayout>
</file>

<file path=ppt/slideLayouts/slideLayout9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049826"/>
      </p:ext>
    </p:extLst>
  </p:cSld>
  <p:clrMapOvr>
    <a:masterClrMapping/>
  </p:clrMapOvr>
  <p:transition/>
</p:sldLayout>
</file>

<file path=ppt/slideLayouts/slideLayout9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19024"/>
      </p:ext>
    </p:extLst>
  </p:cSld>
  <p:clrMapOvr>
    <a:masterClrMapping/>
  </p:clrMapOvr>
  <p:transition/>
</p:sldLayout>
</file>

<file path=ppt/slideLayouts/slideLayout9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3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62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3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7710" indent="0">
              <a:buNone/>
              <a:defRPr sz="4583"/>
            </a:lvl2pPr>
            <a:lvl3pPr marL="3415427" indent="0">
              <a:buNone/>
              <a:defRPr sz="3747"/>
            </a:lvl3pPr>
            <a:lvl4pPr marL="5123135" indent="0">
              <a:buNone/>
              <a:defRPr sz="3333"/>
            </a:lvl4pPr>
            <a:lvl5pPr marL="6830848" indent="0">
              <a:buNone/>
              <a:defRPr sz="3333"/>
            </a:lvl5pPr>
            <a:lvl6pPr marL="8538554" indent="0">
              <a:buNone/>
              <a:defRPr sz="3333"/>
            </a:lvl6pPr>
            <a:lvl7pPr marL="10246282" indent="0">
              <a:buNone/>
              <a:defRPr sz="3333"/>
            </a:lvl7pPr>
            <a:lvl8pPr marL="11953987" indent="0">
              <a:buNone/>
              <a:defRPr sz="3333"/>
            </a:lvl8pPr>
            <a:lvl9pPr marL="1366170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615603"/>
      </p:ext>
    </p:extLst>
  </p:cSld>
  <p:clrMapOvr>
    <a:masterClrMapping/>
  </p:clrMapOvr>
  <p:transition/>
</p:sldLayout>
</file>

<file path=ppt/slideLayouts/slideLayout9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7710" indent="0">
              <a:buNone/>
              <a:defRPr sz="10415"/>
            </a:lvl2pPr>
            <a:lvl3pPr marL="3415427" indent="0">
              <a:buNone/>
              <a:defRPr sz="8997"/>
            </a:lvl3pPr>
            <a:lvl4pPr marL="5123135" indent="0">
              <a:buNone/>
              <a:defRPr sz="7499"/>
            </a:lvl4pPr>
            <a:lvl5pPr marL="6830848" indent="0">
              <a:buNone/>
              <a:defRPr sz="7499"/>
            </a:lvl5pPr>
            <a:lvl6pPr marL="8538554" indent="0">
              <a:buNone/>
              <a:defRPr sz="7499"/>
            </a:lvl6pPr>
            <a:lvl7pPr marL="10246282" indent="0">
              <a:buNone/>
              <a:defRPr sz="7499"/>
            </a:lvl7pPr>
            <a:lvl8pPr marL="11953987" indent="0">
              <a:buNone/>
              <a:defRPr sz="7499"/>
            </a:lvl8pPr>
            <a:lvl9pPr marL="13661701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7710" indent="0">
              <a:buNone/>
              <a:defRPr sz="4583"/>
            </a:lvl2pPr>
            <a:lvl3pPr marL="3415427" indent="0">
              <a:buNone/>
              <a:defRPr sz="3747"/>
            </a:lvl3pPr>
            <a:lvl4pPr marL="5123135" indent="0">
              <a:buNone/>
              <a:defRPr sz="3333"/>
            </a:lvl4pPr>
            <a:lvl5pPr marL="6830848" indent="0">
              <a:buNone/>
              <a:defRPr sz="3333"/>
            </a:lvl5pPr>
            <a:lvl6pPr marL="8538554" indent="0">
              <a:buNone/>
              <a:defRPr sz="3333"/>
            </a:lvl6pPr>
            <a:lvl7pPr marL="10246282" indent="0">
              <a:buNone/>
              <a:defRPr sz="3333"/>
            </a:lvl7pPr>
            <a:lvl8pPr marL="11953987" indent="0">
              <a:buNone/>
              <a:defRPr sz="3333"/>
            </a:lvl8pPr>
            <a:lvl9pPr marL="1366170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953808"/>
      </p:ext>
    </p:extLst>
  </p:cSld>
  <p:clrMapOvr>
    <a:masterClrMapping/>
  </p:clrMapOvr>
  <p:transition/>
</p:sldLayout>
</file>

<file path=ppt/slideLayouts/slideLayout9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927648"/>
      </p:ext>
    </p:extLst>
  </p:cSld>
  <p:clrMapOvr>
    <a:masterClrMapping/>
  </p:clrMapOvr>
  <p:transition/>
</p:sldLayout>
</file>

<file path=ppt/slideLayouts/slideLayout9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884243"/>
      </p:ext>
    </p:extLst>
  </p:cSld>
  <p:clrMapOvr>
    <a:masterClrMapping/>
  </p:clrMapOvr>
  <p:transition/>
</p:sldLayout>
</file>

<file path=ppt/slideLayouts/slideLayout9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509" tIns="170751" rIns="341509" bIns="170751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509" tIns="170751" rIns="341509" bIns="17075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509" tIns="170751" rIns="341509" bIns="17075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865" tIns="204928" rIns="409865" bIns="20492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901725"/>
      </p:ext>
    </p:extLst>
  </p:cSld>
  <p:clrMapOvr>
    <a:masterClrMapping/>
  </p:clrMapOvr>
  <p:transition/>
</p:sldLayout>
</file>

<file path=ppt/slideLayouts/slideLayout9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18127"/>
      </p:ext>
    </p:extLst>
  </p:cSld>
  <p:clrMapOvr>
    <a:masterClrMapping/>
  </p:clrMapOvr>
  <p:transition/>
</p:sldLayout>
</file>

<file path=ppt/slideLayouts/slideLayout9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1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0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7242" indent="0">
              <a:buNone/>
              <a:defRPr sz="6914"/>
            </a:lvl2pPr>
            <a:lvl3pPr marL="3414487" indent="0">
              <a:buNone/>
              <a:defRPr sz="6082"/>
            </a:lvl3pPr>
            <a:lvl4pPr marL="5121727" indent="0">
              <a:buNone/>
              <a:defRPr sz="5249"/>
            </a:lvl4pPr>
            <a:lvl5pPr marL="6828971" indent="0">
              <a:buNone/>
              <a:defRPr sz="5249"/>
            </a:lvl5pPr>
            <a:lvl6pPr marL="8536208" indent="0">
              <a:buNone/>
              <a:defRPr sz="5249"/>
            </a:lvl6pPr>
            <a:lvl7pPr marL="10243463" indent="0">
              <a:buNone/>
              <a:defRPr sz="5249"/>
            </a:lvl7pPr>
            <a:lvl8pPr marL="11950700" indent="0">
              <a:buNone/>
              <a:defRPr sz="5249"/>
            </a:lvl8pPr>
            <a:lvl9pPr marL="1365794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350792"/>
      </p:ext>
    </p:extLst>
  </p:cSld>
  <p:clrMapOvr>
    <a:masterClrMapping/>
  </p:clrMapOvr>
  <p:transition/>
</p:sldLayout>
</file>

<file path=ppt/slideLayouts/slideLayout9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316979"/>
      </p:ext>
    </p:extLst>
  </p:cSld>
  <p:clrMapOvr>
    <a:masterClrMapping/>
  </p:clrMapOvr>
  <p:transition/>
</p:sldLayout>
</file>

<file path=ppt/slideLayouts/slideLayout9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7242" indent="0">
              <a:buNone/>
              <a:defRPr sz="7499" b="1"/>
            </a:lvl2pPr>
            <a:lvl3pPr marL="3414487" indent="0">
              <a:buNone/>
              <a:defRPr sz="6914" b="1"/>
            </a:lvl3pPr>
            <a:lvl4pPr marL="5121727" indent="0">
              <a:buNone/>
              <a:defRPr sz="6082" b="1"/>
            </a:lvl4pPr>
            <a:lvl5pPr marL="6828971" indent="0">
              <a:buNone/>
              <a:defRPr sz="6082" b="1"/>
            </a:lvl5pPr>
            <a:lvl6pPr marL="8536208" indent="0">
              <a:buNone/>
              <a:defRPr sz="6082" b="1"/>
            </a:lvl6pPr>
            <a:lvl7pPr marL="10243463" indent="0">
              <a:buNone/>
              <a:defRPr sz="6082" b="1"/>
            </a:lvl7pPr>
            <a:lvl8pPr marL="11950700" indent="0">
              <a:buNone/>
              <a:defRPr sz="6082" b="1"/>
            </a:lvl8pPr>
            <a:lvl9pPr marL="1365794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5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7242" indent="0">
              <a:buNone/>
              <a:defRPr sz="7499" b="1"/>
            </a:lvl2pPr>
            <a:lvl3pPr marL="3414487" indent="0">
              <a:buNone/>
              <a:defRPr sz="6914" b="1"/>
            </a:lvl3pPr>
            <a:lvl4pPr marL="5121727" indent="0">
              <a:buNone/>
              <a:defRPr sz="6082" b="1"/>
            </a:lvl4pPr>
            <a:lvl5pPr marL="6828971" indent="0">
              <a:buNone/>
              <a:defRPr sz="6082" b="1"/>
            </a:lvl5pPr>
            <a:lvl6pPr marL="8536208" indent="0">
              <a:buNone/>
              <a:defRPr sz="6082" b="1"/>
            </a:lvl6pPr>
            <a:lvl7pPr marL="10243463" indent="0">
              <a:buNone/>
              <a:defRPr sz="6082" b="1"/>
            </a:lvl7pPr>
            <a:lvl8pPr marL="11950700" indent="0">
              <a:buNone/>
              <a:defRPr sz="6082" b="1"/>
            </a:lvl8pPr>
            <a:lvl9pPr marL="1365794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5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322535"/>
      </p:ext>
    </p:extLst>
  </p:cSld>
  <p:clrMapOvr>
    <a:masterClrMapping/>
  </p:clrMapOvr>
  <p:transition/>
</p:sldLayout>
</file>

<file path=ppt/slideLayouts/slideLayout9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848228"/>
      </p:ext>
    </p:extLst>
  </p:cSld>
  <p:clrMapOvr>
    <a:masterClrMapping/>
  </p:clrMapOvr>
  <p:transition/>
</p:sldLayout>
</file>

<file path=ppt/slideLayouts/slideLayout9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367688"/>
      </p:ext>
    </p:extLst>
  </p:cSld>
  <p:clrMapOvr>
    <a:masterClrMapping/>
  </p:clrMapOvr>
  <p:transition/>
</p:sldLayout>
</file>

<file path=ppt/slideLayouts/slideLayout9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4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62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4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7242" indent="0">
              <a:buNone/>
              <a:defRPr sz="4583"/>
            </a:lvl2pPr>
            <a:lvl3pPr marL="3414487" indent="0">
              <a:buNone/>
              <a:defRPr sz="3747"/>
            </a:lvl3pPr>
            <a:lvl4pPr marL="5121727" indent="0">
              <a:buNone/>
              <a:defRPr sz="3333"/>
            </a:lvl4pPr>
            <a:lvl5pPr marL="6828971" indent="0">
              <a:buNone/>
              <a:defRPr sz="3333"/>
            </a:lvl5pPr>
            <a:lvl6pPr marL="8536208" indent="0">
              <a:buNone/>
              <a:defRPr sz="3333"/>
            </a:lvl6pPr>
            <a:lvl7pPr marL="10243463" indent="0">
              <a:buNone/>
              <a:defRPr sz="3333"/>
            </a:lvl7pPr>
            <a:lvl8pPr marL="11950700" indent="0">
              <a:buNone/>
              <a:defRPr sz="3333"/>
            </a:lvl8pPr>
            <a:lvl9pPr marL="1365794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674145"/>
      </p:ext>
    </p:extLst>
  </p:cSld>
  <p:clrMapOvr>
    <a:masterClrMapping/>
  </p:clrMapOvr>
  <p:transition/>
</p:sldLayout>
</file>

<file path=ppt/slideLayouts/slideLayout9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7242" indent="0">
              <a:buNone/>
              <a:defRPr sz="10415"/>
            </a:lvl2pPr>
            <a:lvl3pPr marL="3414487" indent="0">
              <a:buNone/>
              <a:defRPr sz="8997"/>
            </a:lvl3pPr>
            <a:lvl4pPr marL="5121727" indent="0">
              <a:buNone/>
              <a:defRPr sz="7499"/>
            </a:lvl4pPr>
            <a:lvl5pPr marL="6828971" indent="0">
              <a:buNone/>
              <a:defRPr sz="7499"/>
            </a:lvl5pPr>
            <a:lvl6pPr marL="8536208" indent="0">
              <a:buNone/>
              <a:defRPr sz="7499"/>
            </a:lvl6pPr>
            <a:lvl7pPr marL="10243463" indent="0">
              <a:buNone/>
              <a:defRPr sz="7499"/>
            </a:lvl7pPr>
            <a:lvl8pPr marL="11950700" indent="0">
              <a:buNone/>
              <a:defRPr sz="7499"/>
            </a:lvl8pPr>
            <a:lvl9pPr marL="1365794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7242" indent="0">
              <a:buNone/>
              <a:defRPr sz="4583"/>
            </a:lvl2pPr>
            <a:lvl3pPr marL="3414487" indent="0">
              <a:buNone/>
              <a:defRPr sz="3747"/>
            </a:lvl3pPr>
            <a:lvl4pPr marL="5121727" indent="0">
              <a:buNone/>
              <a:defRPr sz="3333"/>
            </a:lvl4pPr>
            <a:lvl5pPr marL="6828971" indent="0">
              <a:buNone/>
              <a:defRPr sz="3333"/>
            </a:lvl5pPr>
            <a:lvl6pPr marL="8536208" indent="0">
              <a:buNone/>
              <a:defRPr sz="3333"/>
            </a:lvl6pPr>
            <a:lvl7pPr marL="10243463" indent="0">
              <a:buNone/>
              <a:defRPr sz="3333"/>
            </a:lvl7pPr>
            <a:lvl8pPr marL="11950700" indent="0">
              <a:buNone/>
              <a:defRPr sz="3333"/>
            </a:lvl8pPr>
            <a:lvl9pPr marL="1365794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833370"/>
      </p:ext>
    </p:extLst>
  </p:cSld>
  <p:clrMapOvr>
    <a:masterClrMapping/>
  </p:clrMapOvr>
  <p:transition/>
</p:sldLayout>
</file>

<file path=ppt/slideLayouts/slideLayout9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58779"/>
      </p:ext>
    </p:extLst>
  </p:cSld>
  <p:clrMapOvr>
    <a:masterClrMapping/>
  </p:clrMapOvr>
  <p:transition/>
</p:sldLayout>
</file>

<file path=ppt/slideLayouts/slideLayout9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271675"/>
      </p:ext>
    </p:extLst>
  </p:cSld>
  <p:clrMapOvr>
    <a:masterClrMapping/>
  </p:clrMapOvr>
  <p:transition/>
</p:sldLayout>
</file>

<file path=ppt/slideLayouts/slideLayout9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416" tIns="170707" rIns="341416" bIns="17070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416" tIns="170707" rIns="341416" bIns="1707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416" tIns="170707" rIns="341416" bIns="1707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753" tIns="204875" rIns="409753" bIns="20487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56754"/>
      </p:ext>
    </p:extLst>
  </p:cSld>
  <p:clrMapOvr>
    <a:masterClrMapping/>
  </p:clrMapOvr>
  <p:transition/>
</p:sldLayout>
</file>

<file path=ppt/slideLayouts/slideLayout9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169059"/>
      </p:ext>
    </p:extLst>
  </p:cSld>
  <p:clrMapOvr>
    <a:masterClrMapping/>
  </p:clrMapOvr>
  <p:transition/>
</p:sldLayout>
</file>

<file path=ppt/slideLayouts/slideLayout9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1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1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6774" indent="0">
              <a:buNone/>
              <a:defRPr sz="6914"/>
            </a:lvl2pPr>
            <a:lvl3pPr marL="3413549" indent="0">
              <a:buNone/>
              <a:defRPr sz="6082"/>
            </a:lvl3pPr>
            <a:lvl4pPr marL="5120317" indent="0">
              <a:buNone/>
              <a:defRPr sz="5249"/>
            </a:lvl4pPr>
            <a:lvl5pPr marL="6827094" indent="0">
              <a:buNone/>
              <a:defRPr sz="5249"/>
            </a:lvl5pPr>
            <a:lvl6pPr marL="8533860" indent="0">
              <a:buNone/>
              <a:defRPr sz="5249"/>
            </a:lvl6pPr>
            <a:lvl7pPr marL="10240645" indent="0">
              <a:buNone/>
              <a:defRPr sz="5249"/>
            </a:lvl7pPr>
            <a:lvl8pPr marL="11947414" indent="0">
              <a:buNone/>
              <a:defRPr sz="5249"/>
            </a:lvl8pPr>
            <a:lvl9pPr marL="13654188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906072"/>
      </p:ext>
    </p:extLst>
  </p:cSld>
  <p:clrMapOvr>
    <a:masterClrMapping/>
  </p:clrMapOvr>
  <p:transition/>
</p:sldLayout>
</file>

<file path=ppt/slideLayouts/slideLayout9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076334"/>
      </p:ext>
    </p:extLst>
  </p:cSld>
  <p:clrMapOvr>
    <a:masterClrMapping/>
  </p:clrMapOvr>
  <p:transition/>
</p:sldLayout>
</file>

<file path=ppt/slideLayouts/slideLayout9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6774" indent="0">
              <a:buNone/>
              <a:defRPr sz="7499" b="1"/>
            </a:lvl2pPr>
            <a:lvl3pPr marL="3413549" indent="0">
              <a:buNone/>
              <a:defRPr sz="6914" b="1"/>
            </a:lvl3pPr>
            <a:lvl4pPr marL="5120317" indent="0">
              <a:buNone/>
              <a:defRPr sz="6082" b="1"/>
            </a:lvl4pPr>
            <a:lvl5pPr marL="6827094" indent="0">
              <a:buNone/>
              <a:defRPr sz="6082" b="1"/>
            </a:lvl5pPr>
            <a:lvl6pPr marL="8533860" indent="0">
              <a:buNone/>
              <a:defRPr sz="6082" b="1"/>
            </a:lvl6pPr>
            <a:lvl7pPr marL="10240645" indent="0">
              <a:buNone/>
              <a:defRPr sz="6082" b="1"/>
            </a:lvl7pPr>
            <a:lvl8pPr marL="11947414" indent="0">
              <a:buNone/>
              <a:defRPr sz="6082" b="1"/>
            </a:lvl8pPr>
            <a:lvl9pPr marL="1365418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6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6774" indent="0">
              <a:buNone/>
              <a:defRPr sz="7499" b="1"/>
            </a:lvl2pPr>
            <a:lvl3pPr marL="3413549" indent="0">
              <a:buNone/>
              <a:defRPr sz="6914" b="1"/>
            </a:lvl3pPr>
            <a:lvl4pPr marL="5120317" indent="0">
              <a:buNone/>
              <a:defRPr sz="6082" b="1"/>
            </a:lvl4pPr>
            <a:lvl5pPr marL="6827094" indent="0">
              <a:buNone/>
              <a:defRPr sz="6082" b="1"/>
            </a:lvl5pPr>
            <a:lvl6pPr marL="8533860" indent="0">
              <a:buNone/>
              <a:defRPr sz="6082" b="1"/>
            </a:lvl6pPr>
            <a:lvl7pPr marL="10240645" indent="0">
              <a:buNone/>
              <a:defRPr sz="6082" b="1"/>
            </a:lvl7pPr>
            <a:lvl8pPr marL="11947414" indent="0">
              <a:buNone/>
              <a:defRPr sz="6082" b="1"/>
            </a:lvl8pPr>
            <a:lvl9pPr marL="1365418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6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01222"/>
      </p:ext>
    </p:extLst>
  </p:cSld>
  <p:clrMapOvr>
    <a:masterClrMapping/>
  </p:clrMapOvr>
  <p:transition/>
</p:sldLayout>
</file>

<file path=ppt/slideLayouts/slideLayout9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841282"/>
      </p:ext>
    </p:extLst>
  </p:cSld>
  <p:clrMapOvr>
    <a:masterClrMapping/>
  </p:clrMapOvr>
  <p:transition/>
</p:sldLayout>
</file>

<file path=ppt/slideLayouts/slideLayout9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297023"/>
      </p:ext>
    </p:extLst>
  </p:cSld>
  <p:clrMapOvr>
    <a:masterClrMapping/>
  </p:clrMapOvr>
  <p:transition/>
</p:sldLayout>
</file>

<file path=ppt/slideLayouts/slideLayout9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48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7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48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6774" indent="0">
              <a:buNone/>
              <a:defRPr sz="4583"/>
            </a:lvl2pPr>
            <a:lvl3pPr marL="3413549" indent="0">
              <a:buNone/>
              <a:defRPr sz="3747"/>
            </a:lvl3pPr>
            <a:lvl4pPr marL="5120317" indent="0">
              <a:buNone/>
              <a:defRPr sz="3333"/>
            </a:lvl4pPr>
            <a:lvl5pPr marL="6827094" indent="0">
              <a:buNone/>
              <a:defRPr sz="3333"/>
            </a:lvl5pPr>
            <a:lvl6pPr marL="8533860" indent="0">
              <a:buNone/>
              <a:defRPr sz="3333"/>
            </a:lvl6pPr>
            <a:lvl7pPr marL="10240645" indent="0">
              <a:buNone/>
              <a:defRPr sz="3333"/>
            </a:lvl7pPr>
            <a:lvl8pPr marL="11947414" indent="0">
              <a:buNone/>
              <a:defRPr sz="3333"/>
            </a:lvl8pPr>
            <a:lvl9pPr marL="1365418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180810"/>
      </p:ext>
    </p:extLst>
  </p:cSld>
  <p:clrMapOvr>
    <a:masterClrMapping/>
  </p:clrMapOvr>
  <p:transition/>
</p:sldLayout>
</file>

<file path=ppt/slideLayouts/slideLayout9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6774" indent="0">
              <a:buNone/>
              <a:defRPr sz="10415"/>
            </a:lvl2pPr>
            <a:lvl3pPr marL="3413549" indent="0">
              <a:buNone/>
              <a:defRPr sz="8997"/>
            </a:lvl3pPr>
            <a:lvl4pPr marL="5120317" indent="0">
              <a:buNone/>
              <a:defRPr sz="7499"/>
            </a:lvl4pPr>
            <a:lvl5pPr marL="6827094" indent="0">
              <a:buNone/>
              <a:defRPr sz="7499"/>
            </a:lvl5pPr>
            <a:lvl6pPr marL="8533860" indent="0">
              <a:buNone/>
              <a:defRPr sz="7499"/>
            </a:lvl6pPr>
            <a:lvl7pPr marL="10240645" indent="0">
              <a:buNone/>
              <a:defRPr sz="7499"/>
            </a:lvl7pPr>
            <a:lvl8pPr marL="11947414" indent="0">
              <a:buNone/>
              <a:defRPr sz="7499"/>
            </a:lvl8pPr>
            <a:lvl9pPr marL="13654188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6774" indent="0">
              <a:buNone/>
              <a:defRPr sz="4583"/>
            </a:lvl2pPr>
            <a:lvl3pPr marL="3413549" indent="0">
              <a:buNone/>
              <a:defRPr sz="3747"/>
            </a:lvl3pPr>
            <a:lvl4pPr marL="5120317" indent="0">
              <a:buNone/>
              <a:defRPr sz="3333"/>
            </a:lvl4pPr>
            <a:lvl5pPr marL="6827094" indent="0">
              <a:buNone/>
              <a:defRPr sz="3333"/>
            </a:lvl5pPr>
            <a:lvl6pPr marL="8533860" indent="0">
              <a:buNone/>
              <a:defRPr sz="3333"/>
            </a:lvl6pPr>
            <a:lvl7pPr marL="10240645" indent="0">
              <a:buNone/>
              <a:defRPr sz="3333"/>
            </a:lvl7pPr>
            <a:lvl8pPr marL="11947414" indent="0">
              <a:buNone/>
              <a:defRPr sz="3333"/>
            </a:lvl8pPr>
            <a:lvl9pPr marL="1365418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685590"/>
      </p:ext>
    </p:extLst>
  </p:cSld>
  <p:clrMapOvr>
    <a:masterClrMapping/>
  </p:clrMapOvr>
  <p:transition/>
</p:sldLayout>
</file>

<file path=ppt/slideLayouts/slideLayout9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329447"/>
      </p:ext>
    </p:extLst>
  </p:cSld>
  <p:clrMapOvr>
    <a:masterClrMapping/>
  </p:clrMapOvr>
  <p:transition/>
</p:sldLayout>
</file>

<file path=ppt/slideLayouts/slideLayout9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160960"/>
      </p:ext>
    </p:extLst>
  </p:cSld>
  <p:clrMapOvr>
    <a:masterClrMapping/>
  </p:clrMapOvr>
  <p:transition/>
</p:sldLayout>
</file>

<file path=ppt/slideLayouts/slideLayout9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322" tIns="170661" rIns="341322" bIns="170661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322" tIns="170661" rIns="341322" bIns="17066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322" tIns="170661" rIns="341322" bIns="17066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640" tIns="204820" rIns="409640" bIns="20482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194809"/>
      </p:ext>
    </p:extLst>
  </p:cSld>
  <p:clrMapOvr>
    <a:masterClrMapping/>
  </p:clrMapOvr>
  <p:transition/>
</p:sldLayout>
</file>

<file path=ppt/slideLayouts/slideLayout9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270571"/>
      </p:ext>
    </p:extLst>
  </p:cSld>
  <p:clrMapOvr>
    <a:masterClrMapping/>
  </p:clrMapOvr>
  <p:transition/>
</p:sldLayout>
</file>

<file path=ppt/slideLayouts/slideLayout9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3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1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6304" indent="0">
              <a:buNone/>
              <a:defRPr sz="6914"/>
            </a:lvl2pPr>
            <a:lvl3pPr marL="3412607" indent="0">
              <a:buNone/>
              <a:defRPr sz="6082"/>
            </a:lvl3pPr>
            <a:lvl4pPr marL="5118907" indent="0">
              <a:buNone/>
              <a:defRPr sz="5249"/>
            </a:lvl4pPr>
            <a:lvl5pPr marL="6825214" indent="0">
              <a:buNone/>
              <a:defRPr sz="5249"/>
            </a:lvl5pPr>
            <a:lvl6pPr marL="8531515" indent="0">
              <a:buNone/>
              <a:defRPr sz="5249"/>
            </a:lvl6pPr>
            <a:lvl7pPr marL="10237831" indent="0">
              <a:buNone/>
              <a:defRPr sz="5249"/>
            </a:lvl7pPr>
            <a:lvl8pPr marL="11944125" indent="0">
              <a:buNone/>
              <a:defRPr sz="5249"/>
            </a:lvl8pPr>
            <a:lvl9pPr marL="1365043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447411"/>
      </p:ext>
    </p:extLst>
  </p:cSld>
  <p:clrMapOvr>
    <a:masterClrMapping/>
  </p:clrMapOvr>
  <p:transition/>
</p:sldLayout>
</file>

<file path=ppt/slideLayouts/slideLayout9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6590"/>
      </p:ext>
    </p:extLst>
  </p:cSld>
  <p:clrMapOvr>
    <a:masterClrMapping/>
  </p:clrMapOvr>
  <p:transition/>
</p:sldLayout>
</file>

<file path=ppt/slideLayouts/slideLayout9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6304" indent="0">
              <a:buNone/>
              <a:defRPr sz="7499" b="1"/>
            </a:lvl2pPr>
            <a:lvl3pPr marL="3412607" indent="0">
              <a:buNone/>
              <a:defRPr sz="6914" b="1"/>
            </a:lvl3pPr>
            <a:lvl4pPr marL="5118907" indent="0">
              <a:buNone/>
              <a:defRPr sz="6082" b="1"/>
            </a:lvl4pPr>
            <a:lvl5pPr marL="6825214" indent="0">
              <a:buNone/>
              <a:defRPr sz="6082" b="1"/>
            </a:lvl5pPr>
            <a:lvl6pPr marL="8531515" indent="0">
              <a:buNone/>
              <a:defRPr sz="6082" b="1"/>
            </a:lvl6pPr>
            <a:lvl7pPr marL="10237831" indent="0">
              <a:buNone/>
              <a:defRPr sz="6082" b="1"/>
            </a:lvl7pPr>
            <a:lvl8pPr marL="11944125" indent="0">
              <a:buNone/>
              <a:defRPr sz="6082" b="1"/>
            </a:lvl8pPr>
            <a:lvl9pPr marL="1365043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69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6304" indent="0">
              <a:buNone/>
              <a:defRPr sz="7499" b="1"/>
            </a:lvl2pPr>
            <a:lvl3pPr marL="3412607" indent="0">
              <a:buNone/>
              <a:defRPr sz="6914" b="1"/>
            </a:lvl3pPr>
            <a:lvl4pPr marL="5118907" indent="0">
              <a:buNone/>
              <a:defRPr sz="6082" b="1"/>
            </a:lvl4pPr>
            <a:lvl5pPr marL="6825214" indent="0">
              <a:buNone/>
              <a:defRPr sz="6082" b="1"/>
            </a:lvl5pPr>
            <a:lvl6pPr marL="8531515" indent="0">
              <a:buNone/>
              <a:defRPr sz="6082" b="1"/>
            </a:lvl6pPr>
            <a:lvl7pPr marL="10237831" indent="0">
              <a:buNone/>
              <a:defRPr sz="6082" b="1"/>
            </a:lvl7pPr>
            <a:lvl8pPr marL="11944125" indent="0">
              <a:buNone/>
              <a:defRPr sz="6082" b="1"/>
            </a:lvl8pPr>
            <a:lvl9pPr marL="1365043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69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322897"/>
      </p:ext>
    </p:extLst>
  </p:cSld>
  <p:clrMapOvr>
    <a:masterClrMapping/>
  </p:clrMapOvr>
  <p:transition/>
</p:sldLayout>
</file>

<file path=ppt/slideLayouts/slideLayout9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725290"/>
      </p:ext>
    </p:extLst>
  </p:cSld>
  <p:clrMapOvr>
    <a:masterClrMapping/>
  </p:clrMapOvr>
  <p:transition/>
</p:sldLayout>
</file>

<file path=ppt/slideLayouts/slideLayout9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7469"/>
      </p:ext>
    </p:extLst>
  </p:cSld>
  <p:clrMapOvr>
    <a:masterClrMapping/>
  </p:clrMapOvr>
  <p:transition/>
</p:sldLayout>
</file>

<file path=ppt/slideLayouts/slideLayout9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9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6304" indent="0">
              <a:buNone/>
              <a:defRPr sz="4583"/>
            </a:lvl2pPr>
            <a:lvl3pPr marL="3412607" indent="0">
              <a:buNone/>
              <a:defRPr sz="3747"/>
            </a:lvl3pPr>
            <a:lvl4pPr marL="5118907" indent="0">
              <a:buNone/>
              <a:defRPr sz="3333"/>
            </a:lvl4pPr>
            <a:lvl5pPr marL="6825214" indent="0">
              <a:buNone/>
              <a:defRPr sz="3333"/>
            </a:lvl5pPr>
            <a:lvl6pPr marL="8531515" indent="0">
              <a:buNone/>
              <a:defRPr sz="3333"/>
            </a:lvl6pPr>
            <a:lvl7pPr marL="10237831" indent="0">
              <a:buNone/>
              <a:defRPr sz="3333"/>
            </a:lvl7pPr>
            <a:lvl8pPr marL="11944125" indent="0">
              <a:buNone/>
              <a:defRPr sz="3333"/>
            </a:lvl8pPr>
            <a:lvl9pPr marL="1365043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941679"/>
      </p:ext>
    </p:extLst>
  </p:cSld>
  <p:clrMapOvr>
    <a:masterClrMapping/>
  </p:clrMapOvr>
  <p:transition/>
</p:sldLayout>
</file>

<file path=ppt/slideLayouts/slideLayout9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6304" indent="0">
              <a:buNone/>
              <a:defRPr sz="10415"/>
            </a:lvl2pPr>
            <a:lvl3pPr marL="3412607" indent="0">
              <a:buNone/>
              <a:defRPr sz="8997"/>
            </a:lvl3pPr>
            <a:lvl4pPr marL="5118907" indent="0">
              <a:buNone/>
              <a:defRPr sz="7499"/>
            </a:lvl4pPr>
            <a:lvl5pPr marL="6825214" indent="0">
              <a:buNone/>
              <a:defRPr sz="7499"/>
            </a:lvl5pPr>
            <a:lvl6pPr marL="8531515" indent="0">
              <a:buNone/>
              <a:defRPr sz="7499"/>
            </a:lvl6pPr>
            <a:lvl7pPr marL="10237831" indent="0">
              <a:buNone/>
              <a:defRPr sz="7499"/>
            </a:lvl7pPr>
            <a:lvl8pPr marL="11944125" indent="0">
              <a:buNone/>
              <a:defRPr sz="7499"/>
            </a:lvl8pPr>
            <a:lvl9pPr marL="1365043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6304" indent="0">
              <a:buNone/>
              <a:defRPr sz="4583"/>
            </a:lvl2pPr>
            <a:lvl3pPr marL="3412607" indent="0">
              <a:buNone/>
              <a:defRPr sz="3747"/>
            </a:lvl3pPr>
            <a:lvl4pPr marL="5118907" indent="0">
              <a:buNone/>
              <a:defRPr sz="3333"/>
            </a:lvl4pPr>
            <a:lvl5pPr marL="6825214" indent="0">
              <a:buNone/>
              <a:defRPr sz="3333"/>
            </a:lvl5pPr>
            <a:lvl6pPr marL="8531515" indent="0">
              <a:buNone/>
              <a:defRPr sz="3333"/>
            </a:lvl6pPr>
            <a:lvl7pPr marL="10237831" indent="0">
              <a:buNone/>
              <a:defRPr sz="3333"/>
            </a:lvl7pPr>
            <a:lvl8pPr marL="11944125" indent="0">
              <a:buNone/>
              <a:defRPr sz="3333"/>
            </a:lvl8pPr>
            <a:lvl9pPr marL="1365043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807416"/>
      </p:ext>
    </p:extLst>
  </p:cSld>
  <p:clrMapOvr>
    <a:masterClrMapping/>
  </p:clrMapOvr>
  <p:transition/>
</p:sldLayout>
</file>

<file path=ppt/slideLayouts/slideLayout9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284807"/>
      </p:ext>
    </p:extLst>
  </p:cSld>
  <p:clrMapOvr>
    <a:masterClrMapping/>
  </p:clrMapOvr>
  <p:transition/>
</p:sldLayout>
</file>

<file path=ppt/slideLayouts/slideLayout9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098593"/>
      </p:ext>
    </p:extLst>
  </p:cSld>
  <p:clrMapOvr>
    <a:masterClrMapping/>
  </p:clrMapOvr>
  <p:transition/>
</p:sldLayout>
</file>

<file path=ppt/slideLayouts/slideLayout9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228" tIns="170615" rIns="341228" bIns="17061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228" tIns="170615" rIns="341228" bIns="17061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228" tIns="170615" rIns="341228" bIns="17061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528" tIns="204765" rIns="409528" bIns="204765" numCol="1" anchor="b" anchorCtr="0" compatLnSpc="1">
            <a:prstTxWarp prst="textNoShape">
              <a:avLst/>
            </a:prstTxWarp>
          </a:bodyPr>
          <a:lstStyle>
            <a:lvl1pPr>
              <a:defRPr sz="4583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EF0CAD05-5F98-C240-A41D-E171A63049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717255"/>
      </p:ext>
    </p:extLst>
  </p:cSld>
  <p:clrMapOvr>
    <a:masterClrMapping/>
  </p:clrMapOvr>
  <p:transition/>
</p:sldLayout>
</file>

<file path=ppt/slideLayouts/slideLayout9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71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752C56-4F8A-824F-A263-2404B5D536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849721"/>
      </p:ext>
    </p:extLst>
  </p:cSld>
  <p:clrMapOvr>
    <a:masterClrMapping/>
  </p:clrMapOvr>
  <p:transition/>
</p:sldLayout>
</file>

<file path=ppt/slideLayouts/slideLayout9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4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22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5835" indent="0">
              <a:buNone/>
              <a:defRPr sz="6914"/>
            </a:lvl2pPr>
            <a:lvl3pPr marL="3411670" indent="0">
              <a:buNone/>
              <a:defRPr sz="6082"/>
            </a:lvl3pPr>
            <a:lvl4pPr marL="5117499" indent="0">
              <a:buNone/>
              <a:defRPr sz="5249"/>
            </a:lvl4pPr>
            <a:lvl5pPr marL="6823337" indent="0">
              <a:buNone/>
              <a:defRPr sz="5249"/>
            </a:lvl5pPr>
            <a:lvl6pPr marL="8529170" indent="0">
              <a:buNone/>
              <a:defRPr sz="5249"/>
            </a:lvl6pPr>
            <a:lvl7pPr marL="10235016" indent="0">
              <a:buNone/>
              <a:defRPr sz="5249"/>
            </a:lvl7pPr>
            <a:lvl8pPr marL="11940842" indent="0">
              <a:buNone/>
              <a:defRPr sz="5249"/>
            </a:lvl8pPr>
            <a:lvl9pPr marL="13646677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6F638-9311-044E-822F-DB90AF0533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886712"/>
      </p:ext>
    </p:extLst>
  </p:cSld>
  <p:clrMapOvr>
    <a:masterClrMapping/>
  </p:clrMapOvr>
  <p:transition/>
</p:sldLayout>
</file>

<file path=ppt/slideLayouts/slideLayout9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8FC8E-6941-C74C-BC08-436BE2F5B5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136945"/>
      </p:ext>
    </p:extLst>
  </p:cSld>
  <p:clrMapOvr>
    <a:masterClrMapping/>
  </p:clrMapOvr>
  <p:transition/>
</p:sldLayout>
</file>

<file path=ppt/slideLayouts/slideLayout9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5835" indent="0">
              <a:buNone/>
              <a:defRPr sz="7499" b="1"/>
            </a:lvl2pPr>
            <a:lvl3pPr marL="3411670" indent="0">
              <a:buNone/>
              <a:defRPr sz="6914" b="1"/>
            </a:lvl3pPr>
            <a:lvl4pPr marL="5117499" indent="0">
              <a:buNone/>
              <a:defRPr sz="6082" b="1"/>
            </a:lvl4pPr>
            <a:lvl5pPr marL="6823337" indent="0">
              <a:buNone/>
              <a:defRPr sz="6082" b="1"/>
            </a:lvl5pPr>
            <a:lvl6pPr marL="8529170" indent="0">
              <a:buNone/>
              <a:defRPr sz="6082" b="1"/>
            </a:lvl6pPr>
            <a:lvl7pPr marL="10235016" indent="0">
              <a:buNone/>
              <a:defRPr sz="6082" b="1"/>
            </a:lvl7pPr>
            <a:lvl8pPr marL="11940842" indent="0">
              <a:buNone/>
              <a:defRPr sz="6082" b="1"/>
            </a:lvl8pPr>
            <a:lvl9pPr marL="1364667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74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5835" indent="0">
              <a:buNone/>
              <a:defRPr sz="7499" b="1"/>
            </a:lvl2pPr>
            <a:lvl3pPr marL="3411670" indent="0">
              <a:buNone/>
              <a:defRPr sz="6914" b="1"/>
            </a:lvl3pPr>
            <a:lvl4pPr marL="5117499" indent="0">
              <a:buNone/>
              <a:defRPr sz="6082" b="1"/>
            </a:lvl4pPr>
            <a:lvl5pPr marL="6823337" indent="0">
              <a:buNone/>
              <a:defRPr sz="6082" b="1"/>
            </a:lvl5pPr>
            <a:lvl6pPr marL="8529170" indent="0">
              <a:buNone/>
              <a:defRPr sz="6082" b="1"/>
            </a:lvl6pPr>
            <a:lvl7pPr marL="10235016" indent="0">
              <a:buNone/>
              <a:defRPr sz="6082" b="1"/>
            </a:lvl7pPr>
            <a:lvl8pPr marL="11940842" indent="0">
              <a:buNone/>
              <a:defRPr sz="6082" b="1"/>
            </a:lvl8pPr>
            <a:lvl9pPr marL="1364667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74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913EA-86C8-7044-8F98-044F5E7301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301310"/>
      </p:ext>
    </p:extLst>
  </p:cSld>
  <p:clrMapOvr>
    <a:masterClrMapping/>
  </p:clrMapOvr>
  <p:transition/>
</p:sldLayout>
</file>

<file path=ppt/slideLayouts/slideLayout9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B2717-EF8A-4F48-9475-0E5579379C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822510"/>
      </p:ext>
    </p:extLst>
  </p:cSld>
  <p:clrMapOvr>
    <a:masterClrMapping/>
  </p:clrMapOvr>
  <p:transition/>
</p:sldLayout>
</file>

<file path=ppt/slideLayouts/slideLayout9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CEDDA7-F9BC-D143-BB10-4566D815D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451860"/>
      </p:ext>
    </p:extLst>
  </p:cSld>
  <p:clrMapOvr>
    <a:masterClrMapping/>
  </p:clrMapOvr>
  <p:transition/>
</p:sldLayout>
</file>

<file path=ppt/slideLayouts/slideLayout9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3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9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3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5835" indent="0">
              <a:buNone/>
              <a:defRPr sz="4583"/>
            </a:lvl2pPr>
            <a:lvl3pPr marL="3411670" indent="0">
              <a:buNone/>
              <a:defRPr sz="3747"/>
            </a:lvl3pPr>
            <a:lvl4pPr marL="5117499" indent="0">
              <a:buNone/>
              <a:defRPr sz="3333"/>
            </a:lvl4pPr>
            <a:lvl5pPr marL="6823337" indent="0">
              <a:buNone/>
              <a:defRPr sz="3333"/>
            </a:lvl5pPr>
            <a:lvl6pPr marL="8529170" indent="0">
              <a:buNone/>
              <a:defRPr sz="3333"/>
            </a:lvl6pPr>
            <a:lvl7pPr marL="10235016" indent="0">
              <a:buNone/>
              <a:defRPr sz="3333"/>
            </a:lvl7pPr>
            <a:lvl8pPr marL="11940842" indent="0">
              <a:buNone/>
              <a:defRPr sz="3333"/>
            </a:lvl8pPr>
            <a:lvl9pPr marL="1364667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CCDBC6-CC01-564B-8353-1EF7BD2EDA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6139"/>
      </p:ext>
    </p:extLst>
  </p:cSld>
  <p:clrMapOvr>
    <a:masterClrMapping/>
  </p:clrMapOvr>
  <p:transition/>
</p:sldLayout>
</file>

<file path=ppt/slideLayouts/slideLayout9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5835" indent="0">
              <a:buNone/>
              <a:defRPr sz="10415"/>
            </a:lvl2pPr>
            <a:lvl3pPr marL="3411670" indent="0">
              <a:buNone/>
              <a:defRPr sz="8997"/>
            </a:lvl3pPr>
            <a:lvl4pPr marL="5117499" indent="0">
              <a:buNone/>
              <a:defRPr sz="7499"/>
            </a:lvl4pPr>
            <a:lvl5pPr marL="6823337" indent="0">
              <a:buNone/>
              <a:defRPr sz="7499"/>
            </a:lvl5pPr>
            <a:lvl6pPr marL="8529170" indent="0">
              <a:buNone/>
              <a:defRPr sz="7499"/>
            </a:lvl6pPr>
            <a:lvl7pPr marL="10235016" indent="0">
              <a:buNone/>
              <a:defRPr sz="7499"/>
            </a:lvl7pPr>
            <a:lvl8pPr marL="11940842" indent="0">
              <a:buNone/>
              <a:defRPr sz="7499"/>
            </a:lvl8pPr>
            <a:lvl9pPr marL="13646677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5835" indent="0">
              <a:buNone/>
              <a:defRPr sz="4583"/>
            </a:lvl2pPr>
            <a:lvl3pPr marL="3411670" indent="0">
              <a:buNone/>
              <a:defRPr sz="3747"/>
            </a:lvl3pPr>
            <a:lvl4pPr marL="5117499" indent="0">
              <a:buNone/>
              <a:defRPr sz="3333"/>
            </a:lvl4pPr>
            <a:lvl5pPr marL="6823337" indent="0">
              <a:buNone/>
              <a:defRPr sz="3333"/>
            </a:lvl5pPr>
            <a:lvl6pPr marL="8529170" indent="0">
              <a:buNone/>
              <a:defRPr sz="3333"/>
            </a:lvl6pPr>
            <a:lvl7pPr marL="10235016" indent="0">
              <a:buNone/>
              <a:defRPr sz="3333"/>
            </a:lvl7pPr>
            <a:lvl8pPr marL="11940842" indent="0">
              <a:buNone/>
              <a:defRPr sz="3333"/>
            </a:lvl8pPr>
            <a:lvl9pPr marL="1364667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88A4F-2F9B-8940-A946-705E7B7AAF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981542"/>
      </p:ext>
    </p:extLst>
  </p:cSld>
  <p:clrMapOvr>
    <a:masterClrMapping/>
  </p:clrMapOvr>
  <p:transition/>
</p:sldLayout>
</file>

<file path=ppt/slideLayouts/slideLayout9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0E8B17-B4D9-5340-8D3E-0FD2DBAED3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698632"/>
      </p:ext>
    </p:extLst>
  </p:cSld>
  <p:clrMapOvr>
    <a:masterClrMapping/>
  </p:clrMapOvr>
  <p:transition/>
</p:sldLayout>
</file>

<file path=ppt/slideLayouts/slideLayout9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F24509-A4B3-2C4F-9AD0-DD3550F7CE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225560"/>
      </p:ext>
    </p:extLst>
  </p:cSld>
  <p:clrMapOvr>
    <a:masterClrMapping/>
  </p:clrMapOvr>
  <p:transition/>
</p:sldLayout>
</file>

<file path=ppt/slideLayouts/slideLayout97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35D994-FDC0-964B-B4AE-94C64D4C49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487377"/>
      </p:ext>
    </p:extLst>
  </p:cSld>
  <p:clrMapOvr>
    <a:masterClrMapping/>
  </p:clrMapOvr>
  <p:transition/>
</p:sldLayout>
</file>

<file path=ppt/slideLayouts/slideLayout9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134" tIns="170572" rIns="341134" bIns="17057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134" tIns="170572" rIns="341134" bIns="17057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134" tIns="170572" rIns="341134" bIns="17057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415" tIns="204713" rIns="409415" bIns="20471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387702"/>
      </p:ext>
    </p:extLst>
  </p:cSld>
  <p:clrMapOvr>
    <a:masterClrMapping/>
  </p:clrMapOvr>
  <p:transition/>
</p:sldLayout>
</file>

<file path=ppt/slideLayouts/slideLayout9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934813"/>
      </p:ext>
    </p:extLst>
  </p:cSld>
  <p:clrMapOvr>
    <a:masterClrMapping/>
  </p:clrMapOvr>
  <p:transition/>
</p:sldLayout>
</file>

<file path=ppt/slideLayouts/slideLayout9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4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2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5366" indent="0">
              <a:buNone/>
              <a:defRPr sz="6914"/>
            </a:lvl2pPr>
            <a:lvl3pPr marL="3410733" indent="0">
              <a:buNone/>
              <a:defRPr sz="6082"/>
            </a:lvl3pPr>
            <a:lvl4pPr marL="5116091" indent="0">
              <a:buNone/>
              <a:defRPr sz="5249"/>
            </a:lvl4pPr>
            <a:lvl5pPr marL="6821459" indent="0">
              <a:buNone/>
              <a:defRPr sz="5249"/>
            </a:lvl5pPr>
            <a:lvl6pPr marL="8526821" indent="0">
              <a:buNone/>
              <a:defRPr sz="5249"/>
            </a:lvl6pPr>
            <a:lvl7pPr marL="10232200" indent="0">
              <a:buNone/>
              <a:defRPr sz="5249"/>
            </a:lvl7pPr>
            <a:lvl8pPr marL="11937558" indent="0">
              <a:buNone/>
              <a:defRPr sz="5249"/>
            </a:lvl8pPr>
            <a:lvl9pPr marL="1364292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443839"/>
      </p:ext>
    </p:extLst>
  </p:cSld>
  <p:clrMapOvr>
    <a:masterClrMapping/>
  </p:clrMapOvr>
  <p:transition/>
</p:sldLayout>
</file>

<file path=ppt/slideLayouts/slideLayout9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705304"/>
      </p:ext>
    </p:extLst>
  </p:cSld>
  <p:clrMapOvr>
    <a:masterClrMapping/>
  </p:clrMapOvr>
  <p:transition/>
</p:sldLayout>
</file>

<file path=ppt/slideLayouts/slideLayout9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5366" indent="0">
              <a:buNone/>
              <a:defRPr sz="7499" b="1"/>
            </a:lvl2pPr>
            <a:lvl3pPr marL="3410733" indent="0">
              <a:buNone/>
              <a:defRPr sz="6914" b="1"/>
            </a:lvl3pPr>
            <a:lvl4pPr marL="5116091" indent="0">
              <a:buNone/>
              <a:defRPr sz="6082" b="1"/>
            </a:lvl4pPr>
            <a:lvl5pPr marL="6821459" indent="0">
              <a:buNone/>
              <a:defRPr sz="6082" b="1"/>
            </a:lvl5pPr>
            <a:lvl6pPr marL="8526821" indent="0">
              <a:buNone/>
              <a:defRPr sz="6082" b="1"/>
            </a:lvl6pPr>
            <a:lvl7pPr marL="10232200" indent="0">
              <a:buNone/>
              <a:defRPr sz="6082" b="1"/>
            </a:lvl7pPr>
            <a:lvl8pPr marL="11937558" indent="0">
              <a:buNone/>
              <a:defRPr sz="6082" b="1"/>
            </a:lvl8pPr>
            <a:lvl9pPr marL="1364292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80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5366" indent="0">
              <a:buNone/>
              <a:defRPr sz="7499" b="1"/>
            </a:lvl2pPr>
            <a:lvl3pPr marL="3410733" indent="0">
              <a:buNone/>
              <a:defRPr sz="6914" b="1"/>
            </a:lvl3pPr>
            <a:lvl4pPr marL="5116091" indent="0">
              <a:buNone/>
              <a:defRPr sz="6082" b="1"/>
            </a:lvl4pPr>
            <a:lvl5pPr marL="6821459" indent="0">
              <a:buNone/>
              <a:defRPr sz="6082" b="1"/>
            </a:lvl5pPr>
            <a:lvl6pPr marL="8526821" indent="0">
              <a:buNone/>
              <a:defRPr sz="6082" b="1"/>
            </a:lvl6pPr>
            <a:lvl7pPr marL="10232200" indent="0">
              <a:buNone/>
              <a:defRPr sz="6082" b="1"/>
            </a:lvl7pPr>
            <a:lvl8pPr marL="11937558" indent="0">
              <a:buNone/>
              <a:defRPr sz="6082" b="1"/>
            </a:lvl8pPr>
            <a:lvl9pPr marL="1364292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80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839478"/>
      </p:ext>
    </p:extLst>
  </p:cSld>
  <p:clrMapOvr>
    <a:masterClrMapping/>
  </p:clrMapOvr>
  <p:transition/>
</p:sldLayout>
</file>

<file path=ppt/slideLayouts/slideLayout9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437398"/>
      </p:ext>
    </p:extLst>
  </p:cSld>
  <p:clrMapOvr>
    <a:masterClrMapping/>
  </p:clrMapOvr>
  <p:transition/>
</p:sldLayout>
</file>

<file path=ppt/slideLayouts/slideLayout9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660687"/>
      </p:ext>
    </p:extLst>
  </p:cSld>
  <p:clrMapOvr>
    <a:masterClrMapping/>
  </p:clrMapOvr>
  <p:transition/>
</p:sldLayout>
</file>

<file path=ppt/slideLayouts/slideLayout9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5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0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5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5366" indent="0">
              <a:buNone/>
              <a:defRPr sz="4583"/>
            </a:lvl2pPr>
            <a:lvl3pPr marL="3410733" indent="0">
              <a:buNone/>
              <a:defRPr sz="3747"/>
            </a:lvl3pPr>
            <a:lvl4pPr marL="5116091" indent="0">
              <a:buNone/>
              <a:defRPr sz="3333"/>
            </a:lvl4pPr>
            <a:lvl5pPr marL="6821459" indent="0">
              <a:buNone/>
              <a:defRPr sz="3333"/>
            </a:lvl5pPr>
            <a:lvl6pPr marL="8526821" indent="0">
              <a:buNone/>
              <a:defRPr sz="3333"/>
            </a:lvl6pPr>
            <a:lvl7pPr marL="10232200" indent="0">
              <a:buNone/>
              <a:defRPr sz="3333"/>
            </a:lvl7pPr>
            <a:lvl8pPr marL="11937558" indent="0">
              <a:buNone/>
              <a:defRPr sz="3333"/>
            </a:lvl8pPr>
            <a:lvl9pPr marL="1364292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882533"/>
      </p:ext>
    </p:extLst>
  </p:cSld>
  <p:clrMapOvr>
    <a:masterClrMapping/>
  </p:clrMapOvr>
  <p:transition/>
</p:sldLayout>
</file>

<file path=ppt/slideLayouts/slideLayout9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5366" indent="0">
              <a:buNone/>
              <a:defRPr sz="10415"/>
            </a:lvl2pPr>
            <a:lvl3pPr marL="3410733" indent="0">
              <a:buNone/>
              <a:defRPr sz="8997"/>
            </a:lvl3pPr>
            <a:lvl4pPr marL="5116091" indent="0">
              <a:buNone/>
              <a:defRPr sz="7499"/>
            </a:lvl4pPr>
            <a:lvl5pPr marL="6821459" indent="0">
              <a:buNone/>
              <a:defRPr sz="7499"/>
            </a:lvl5pPr>
            <a:lvl6pPr marL="8526821" indent="0">
              <a:buNone/>
              <a:defRPr sz="7499"/>
            </a:lvl6pPr>
            <a:lvl7pPr marL="10232200" indent="0">
              <a:buNone/>
              <a:defRPr sz="7499"/>
            </a:lvl7pPr>
            <a:lvl8pPr marL="11937558" indent="0">
              <a:buNone/>
              <a:defRPr sz="7499"/>
            </a:lvl8pPr>
            <a:lvl9pPr marL="1364292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5366" indent="0">
              <a:buNone/>
              <a:defRPr sz="4583"/>
            </a:lvl2pPr>
            <a:lvl3pPr marL="3410733" indent="0">
              <a:buNone/>
              <a:defRPr sz="3747"/>
            </a:lvl3pPr>
            <a:lvl4pPr marL="5116091" indent="0">
              <a:buNone/>
              <a:defRPr sz="3333"/>
            </a:lvl4pPr>
            <a:lvl5pPr marL="6821459" indent="0">
              <a:buNone/>
              <a:defRPr sz="3333"/>
            </a:lvl5pPr>
            <a:lvl6pPr marL="8526821" indent="0">
              <a:buNone/>
              <a:defRPr sz="3333"/>
            </a:lvl6pPr>
            <a:lvl7pPr marL="10232200" indent="0">
              <a:buNone/>
              <a:defRPr sz="3333"/>
            </a:lvl7pPr>
            <a:lvl8pPr marL="11937558" indent="0">
              <a:buNone/>
              <a:defRPr sz="3333"/>
            </a:lvl8pPr>
            <a:lvl9pPr marL="1364292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386719"/>
      </p:ext>
    </p:extLst>
  </p:cSld>
  <p:clrMapOvr>
    <a:masterClrMapping/>
  </p:clrMapOvr>
  <p:transition/>
</p:sldLayout>
</file>

<file path=ppt/slideLayouts/slideLayout9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805794"/>
      </p:ext>
    </p:extLst>
  </p:cSld>
  <p:clrMapOvr>
    <a:masterClrMapping/>
  </p:clrMapOvr>
  <p:transition/>
</p:sldLayout>
</file>

<file path=ppt/slideLayouts/slideLayout9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352685"/>
      </p:ext>
    </p:extLst>
  </p:cSld>
  <p:clrMapOvr>
    <a:masterClrMapping/>
  </p:clrMapOvr>
  <p:transition/>
</p:sldLayout>
</file>

<file path=ppt/slideLayouts/slideLayout9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984" tIns="170498" rIns="340984" bIns="170498"/>
          <a:lstStyle/>
          <a:p>
            <a:pPr defTabSz="3409273"/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984" tIns="170498" rIns="340984" bIns="170498"/>
          <a:lstStyle/>
          <a:p>
            <a:pPr defTabSz="3409273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984" tIns="170498" rIns="340984" bIns="170498"/>
          <a:lstStyle/>
          <a:p>
            <a:pPr defTabSz="3409273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235" tIns="204625" rIns="409235" bIns="20462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pPr defTabSz="3409273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261471"/>
      </p:ext>
    </p:extLst>
  </p:cSld>
  <p:clrMapOvr>
    <a:masterClrMapping/>
  </p:clrMapOvr>
  <p:transition/>
</p:sldLayout>
</file>

<file path=ppt/slideLayouts/slideLayout9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496594"/>
      </p:ext>
    </p:extLst>
  </p:cSld>
  <p:clrMapOvr>
    <a:masterClrMapping/>
  </p:clrMapOvr>
  <p:transition/>
</p:sldLayout>
</file>

<file path=ppt/slideLayouts/slideLayout9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78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7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4636" indent="0">
              <a:buNone/>
              <a:defRPr sz="6914"/>
            </a:lvl2pPr>
            <a:lvl3pPr marL="3409273" indent="0">
              <a:buNone/>
              <a:defRPr sz="6082"/>
            </a:lvl3pPr>
            <a:lvl4pPr marL="5113907" indent="0">
              <a:buNone/>
              <a:defRPr sz="5249"/>
            </a:lvl4pPr>
            <a:lvl5pPr marL="6818539" indent="0">
              <a:buNone/>
              <a:defRPr sz="5249"/>
            </a:lvl5pPr>
            <a:lvl6pPr marL="8523176" indent="0">
              <a:buNone/>
              <a:defRPr sz="5249"/>
            </a:lvl6pPr>
            <a:lvl7pPr marL="10227811" indent="0">
              <a:buNone/>
              <a:defRPr sz="5249"/>
            </a:lvl7pPr>
            <a:lvl8pPr marL="11932438" indent="0">
              <a:buNone/>
              <a:defRPr sz="5249"/>
            </a:lvl8pPr>
            <a:lvl9pPr marL="13637077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1075"/>
      </p:ext>
    </p:extLst>
  </p:cSld>
  <p:clrMapOvr>
    <a:masterClrMapping/>
  </p:clrMapOvr>
  <p:transition/>
</p:sldLayout>
</file>

<file path=ppt/slideLayouts/slideLayout9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38374"/>
      </p:ext>
    </p:extLst>
  </p:cSld>
  <p:clrMapOvr>
    <a:masterClrMapping/>
  </p:clrMapOvr>
  <p:transition/>
</p:sldLayout>
</file>

<file path=ppt/slideLayouts/slideLayout9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4636" indent="0">
              <a:buNone/>
              <a:defRPr sz="7499" b="1"/>
            </a:lvl2pPr>
            <a:lvl3pPr marL="3409273" indent="0">
              <a:buNone/>
              <a:defRPr sz="6914" b="1"/>
            </a:lvl3pPr>
            <a:lvl4pPr marL="5113907" indent="0">
              <a:buNone/>
              <a:defRPr sz="6082" b="1"/>
            </a:lvl4pPr>
            <a:lvl5pPr marL="6818539" indent="0">
              <a:buNone/>
              <a:defRPr sz="6082" b="1"/>
            </a:lvl5pPr>
            <a:lvl6pPr marL="8523176" indent="0">
              <a:buNone/>
              <a:defRPr sz="6082" b="1"/>
            </a:lvl6pPr>
            <a:lvl7pPr marL="10227811" indent="0">
              <a:buNone/>
              <a:defRPr sz="6082" b="1"/>
            </a:lvl7pPr>
            <a:lvl8pPr marL="11932438" indent="0">
              <a:buNone/>
              <a:defRPr sz="6082" b="1"/>
            </a:lvl8pPr>
            <a:lvl9pPr marL="1363707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4636" indent="0">
              <a:buNone/>
              <a:defRPr sz="7499" b="1"/>
            </a:lvl2pPr>
            <a:lvl3pPr marL="3409273" indent="0">
              <a:buNone/>
              <a:defRPr sz="6914" b="1"/>
            </a:lvl3pPr>
            <a:lvl4pPr marL="5113907" indent="0">
              <a:buNone/>
              <a:defRPr sz="6082" b="1"/>
            </a:lvl4pPr>
            <a:lvl5pPr marL="6818539" indent="0">
              <a:buNone/>
              <a:defRPr sz="6082" b="1"/>
            </a:lvl5pPr>
            <a:lvl6pPr marL="8523176" indent="0">
              <a:buNone/>
              <a:defRPr sz="6082" b="1"/>
            </a:lvl6pPr>
            <a:lvl7pPr marL="10227811" indent="0">
              <a:buNone/>
              <a:defRPr sz="6082" b="1"/>
            </a:lvl7pPr>
            <a:lvl8pPr marL="11932438" indent="0">
              <a:buNone/>
              <a:defRPr sz="6082" b="1"/>
            </a:lvl8pPr>
            <a:lvl9pPr marL="1363707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416713"/>
      </p:ext>
    </p:extLst>
  </p:cSld>
  <p:clrMapOvr>
    <a:masterClrMapping/>
  </p:clrMapOvr>
  <p:transition/>
</p:sldLayout>
</file>

<file path=ppt/slideLayouts/slideLayout9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169546"/>
      </p:ext>
    </p:extLst>
  </p:cSld>
  <p:clrMapOvr>
    <a:masterClrMapping/>
  </p:clrMapOvr>
  <p:transition/>
</p:sldLayout>
</file>

<file path=ppt/slideLayouts/slideLayout9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20339"/>
      </p:ext>
    </p:extLst>
  </p:cSld>
  <p:clrMapOvr>
    <a:masterClrMapping/>
  </p:clrMapOvr>
  <p:transition/>
</p:sldLayout>
</file>

<file path=ppt/slideLayouts/slideLayout9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42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4636" indent="0">
              <a:buNone/>
              <a:defRPr sz="4583"/>
            </a:lvl2pPr>
            <a:lvl3pPr marL="3409273" indent="0">
              <a:buNone/>
              <a:defRPr sz="3747"/>
            </a:lvl3pPr>
            <a:lvl4pPr marL="5113907" indent="0">
              <a:buNone/>
              <a:defRPr sz="3333"/>
            </a:lvl4pPr>
            <a:lvl5pPr marL="6818539" indent="0">
              <a:buNone/>
              <a:defRPr sz="3333"/>
            </a:lvl5pPr>
            <a:lvl6pPr marL="8523176" indent="0">
              <a:buNone/>
              <a:defRPr sz="3333"/>
            </a:lvl6pPr>
            <a:lvl7pPr marL="10227811" indent="0">
              <a:buNone/>
              <a:defRPr sz="3333"/>
            </a:lvl7pPr>
            <a:lvl8pPr marL="11932438" indent="0">
              <a:buNone/>
              <a:defRPr sz="3333"/>
            </a:lvl8pPr>
            <a:lvl9pPr marL="1363707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52494"/>
      </p:ext>
    </p:extLst>
  </p:cSld>
  <p:clrMapOvr>
    <a:masterClrMapping/>
  </p:clrMapOvr>
  <p:transition/>
</p:sldLayout>
</file>

<file path=ppt/slideLayouts/slideLayout9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4636" indent="0">
              <a:buNone/>
              <a:defRPr sz="10415"/>
            </a:lvl2pPr>
            <a:lvl3pPr marL="3409273" indent="0">
              <a:buNone/>
              <a:defRPr sz="8997"/>
            </a:lvl3pPr>
            <a:lvl4pPr marL="5113907" indent="0">
              <a:buNone/>
              <a:defRPr sz="7499"/>
            </a:lvl4pPr>
            <a:lvl5pPr marL="6818539" indent="0">
              <a:buNone/>
              <a:defRPr sz="7499"/>
            </a:lvl5pPr>
            <a:lvl6pPr marL="8523176" indent="0">
              <a:buNone/>
              <a:defRPr sz="7499"/>
            </a:lvl6pPr>
            <a:lvl7pPr marL="10227811" indent="0">
              <a:buNone/>
              <a:defRPr sz="7499"/>
            </a:lvl7pPr>
            <a:lvl8pPr marL="11932438" indent="0">
              <a:buNone/>
              <a:defRPr sz="7499"/>
            </a:lvl8pPr>
            <a:lvl9pPr marL="13637077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4636" indent="0">
              <a:buNone/>
              <a:defRPr sz="4583"/>
            </a:lvl2pPr>
            <a:lvl3pPr marL="3409273" indent="0">
              <a:buNone/>
              <a:defRPr sz="3747"/>
            </a:lvl3pPr>
            <a:lvl4pPr marL="5113907" indent="0">
              <a:buNone/>
              <a:defRPr sz="3333"/>
            </a:lvl4pPr>
            <a:lvl5pPr marL="6818539" indent="0">
              <a:buNone/>
              <a:defRPr sz="3333"/>
            </a:lvl5pPr>
            <a:lvl6pPr marL="8523176" indent="0">
              <a:buNone/>
              <a:defRPr sz="3333"/>
            </a:lvl6pPr>
            <a:lvl7pPr marL="10227811" indent="0">
              <a:buNone/>
              <a:defRPr sz="3333"/>
            </a:lvl7pPr>
            <a:lvl8pPr marL="11932438" indent="0">
              <a:buNone/>
              <a:defRPr sz="3333"/>
            </a:lvl8pPr>
            <a:lvl9pPr marL="1363707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312716"/>
      </p:ext>
    </p:extLst>
  </p:cSld>
  <p:clrMapOvr>
    <a:masterClrMapping/>
  </p:clrMapOvr>
  <p:transition/>
</p:sldLayout>
</file>

<file path=ppt/slideLayouts/slideLayout10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673054"/>
      </p:ext>
    </p:extLst>
  </p:cSld>
  <p:clrMapOvr>
    <a:masterClrMapping/>
  </p:clrMapOvr>
  <p:transition/>
</p:sldLayout>
</file>

<file path=ppt/slideLayouts/slideLayout10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961304"/>
      </p:ext>
    </p:extLst>
  </p:cSld>
  <p:clrMapOvr>
    <a:masterClrMapping/>
  </p:clrMapOvr>
  <p:transition/>
</p:sldLayout>
</file>

<file path=ppt/slideLayouts/slideLayout10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947" tIns="170482" rIns="340947" bIns="17048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947" tIns="170482" rIns="340947" bIns="17048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947" tIns="170482" rIns="340947" bIns="17048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190" tIns="204605" rIns="409190" bIns="20460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604585"/>
      </p:ext>
    </p:extLst>
  </p:cSld>
  <p:clrMapOvr>
    <a:masterClrMapping/>
  </p:clrMapOvr>
  <p:transition/>
</p:sldLayout>
</file>

<file path=ppt/slideLayouts/slideLayout10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191767"/>
      </p:ext>
    </p:extLst>
  </p:cSld>
  <p:clrMapOvr>
    <a:masterClrMapping/>
  </p:clrMapOvr>
  <p:transition/>
</p:sldLayout>
</file>

<file path=ppt/slideLayouts/slideLayout10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78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36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4431" indent="0">
              <a:buNone/>
              <a:defRPr sz="6914"/>
            </a:lvl2pPr>
            <a:lvl3pPr marL="3408858" indent="0">
              <a:buNone/>
              <a:defRPr sz="6082"/>
            </a:lvl3pPr>
            <a:lvl4pPr marL="5113278" indent="0">
              <a:buNone/>
              <a:defRPr sz="5249"/>
            </a:lvl4pPr>
            <a:lvl5pPr marL="6817710" indent="0">
              <a:buNone/>
              <a:defRPr sz="5249"/>
            </a:lvl5pPr>
            <a:lvl6pPr marL="8522131" indent="0">
              <a:buNone/>
              <a:defRPr sz="5249"/>
            </a:lvl6pPr>
            <a:lvl7pPr marL="10226567" indent="0">
              <a:buNone/>
              <a:defRPr sz="5249"/>
            </a:lvl7pPr>
            <a:lvl8pPr marL="11930991" indent="0">
              <a:buNone/>
              <a:defRPr sz="5249"/>
            </a:lvl8pPr>
            <a:lvl9pPr marL="13635421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955113"/>
      </p:ext>
    </p:extLst>
  </p:cSld>
  <p:clrMapOvr>
    <a:masterClrMapping/>
  </p:clrMapOvr>
  <p:transition/>
</p:sldLayout>
</file>

<file path=ppt/slideLayouts/slideLayout10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257307"/>
      </p:ext>
    </p:extLst>
  </p:cSld>
  <p:clrMapOvr>
    <a:masterClrMapping/>
  </p:clrMapOvr>
  <p:transition/>
</p:sldLayout>
</file>

<file path=ppt/slideLayouts/slideLayout10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4431" indent="0">
              <a:buNone/>
              <a:defRPr sz="7499" b="1"/>
            </a:lvl2pPr>
            <a:lvl3pPr marL="3408858" indent="0">
              <a:buNone/>
              <a:defRPr sz="6914" b="1"/>
            </a:lvl3pPr>
            <a:lvl4pPr marL="5113278" indent="0">
              <a:buNone/>
              <a:defRPr sz="6082" b="1"/>
            </a:lvl4pPr>
            <a:lvl5pPr marL="6817710" indent="0">
              <a:buNone/>
              <a:defRPr sz="6082" b="1"/>
            </a:lvl5pPr>
            <a:lvl6pPr marL="8522131" indent="0">
              <a:buNone/>
              <a:defRPr sz="6082" b="1"/>
            </a:lvl6pPr>
            <a:lvl7pPr marL="10226567" indent="0">
              <a:buNone/>
              <a:defRPr sz="6082" b="1"/>
            </a:lvl7pPr>
            <a:lvl8pPr marL="11930991" indent="0">
              <a:buNone/>
              <a:defRPr sz="6082" b="1"/>
            </a:lvl8pPr>
            <a:lvl9pPr marL="1363542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4431" indent="0">
              <a:buNone/>
              <a:defRPr sz="7499" b="1"/>
            </a:lvl2pPr>
            <a:lvl3pPr marL="3408858" indent="0">
              <a:buNone/>
              <a:defRPr sz="6914" b="1"/>
            </a:lvl3pPr>
            <a:lvl4pPr marL="5113278" indent="0">
              <a:buNone/>
              <a:defRPr sz="6082" b="1"/>
            </a:lvl4pPr>
            <a:lvl5pPr marL="6817710" indent="0">
              <a:buNone/>
              <a:defRPr sz="6082" b="1"/>
            </a:lvl5pPr>
            <a:lvl6pPr marL="8522131" indent="0">
              <a:buNone/>
              <a:defRPr sz="6082" b="1"/>
            </a:lvl6pPr>
            <a:lvl7pPr marL="10226567" indent="0">
              <a:buNone/>
              <a:defRPr sz="6082" b="1"/>
            </a:lvl7pPr>
            <a:lvl8pPr marL="11930991" indent="0">
              <a:buNone/>
              <a:defRPr sz="6082" b="1"/>
            </a:lvl8pPr>
            <a:lvl9pPr marL="1363542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634663"/>
      </p:ext>
    </p:extLst>
  </p:cSld>
  <p:clrMapOvr>
    <a:masterClrMapping/>
  </p:clrMapOvr>
  <p:transition/>
</p:sldLayout>
</file>

<file path=ppt/slideLayouts/slideLayout10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577883"/>
      </p:ext>
    </p:extLst>
  </p:cSld>
  <p:clrMapOvr>
    <a:masterClrMapping/>
  </p:clrMapOvr>
  <p:transition/>
</p:sldLayout>
</file>

<file path=ppt/slideLayouts/slideLayout10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452190"/>
      </p:ext>
    </p:extLst>
  </p:cSld>
  <p:clrMapOvr>
    <a:masterClrMapping/>
  </p:clrMapOvr>
  <p:transition/>
</p:sldLayout>
</file>

<file path=ppt/slideLayouts/slideLayout10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6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2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6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4431" indent="0">
              <a:buNone/>
              <a:defRPr sz="4583"/>
            </a:lvl2pPr>
            <a:lvl3pPr marL="3408858" indent="0">
              <a:buNone/>
              <a:defRPr sz="3747"/>
            </a:lvl3pPr>
            <a:lvl4pPr marL="5113278" indent="0">
              <a:buNone/>
              <a:defRPr sz="3333"/>
            </a:lvl4pPr>
            <a:lvl5pPr marL="6817710" indent="0">
              <a:buNone/>
              <a:defRPr sz="3333"/>
            </a:lvl5pPr>
            <a:lvl6pPr marL="8522131" indent="0">
              <a:buNone/>
              <a:defRPr sz="3333"/>
            </a:lvl6pPr>
            <a:lvl7pPr marL="10226567" indent="0">
              <a:buNone/>
              <a:defRPr sz="3333"/>
            </a:lvl7pPr>
            <a:lvl8pPr marL="11930991" indent="0">
              <a:buNone/>
              <a:defRPr sz="3333"/>
            </a:lvl8pPr>
            <a:lvl9pPr marL="1363542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626818"/>
      </p:ext>
    </p:extLst>
  </p:cSld>
  <p:clrMapOvr>
    <a:masterClrMapping/>
  </p:clrMapOvr>
  <p:transition/>
</p:sldLayout>
</file>

<file path=ppt/slideLayouts/slideLayout10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4431" indent="0">
              <a:buNone/>
              <a:defRPr sz="10415"/>
            </a:lvl2pPr>
            <a:lvl3pPr marL="3408858" indent="0">
              <a:buNone/>
              <a:defRPr sz="8997"/>
            </a:lvl3pPr>
            <a:lvl4pPr marL="5113278" indent="0">
              <a:buNone/>
              <a:defRPr sz="7499"/>
            </a:lvl4pPr>
            <a:lvl5pPr marL="6817710" indent="0">
              <a:buNone/>
              <a:defRPr sz="7499"/>
            </a:lvl5pPr>
            <a:lvl6pPr marL="8522131" indent="0">
              <a:buNone/>
              <a:defRPr sz="7499"/>
            </a:lvl6pPr>
            <a:lvl7pPr marL="10226567" indent="0">
              <a:buNone/>
              <a:defRPr sz="7499"/>
            </a:lvl7pPr>
            <a:lvl8pPr marL="11930991" indent="0">
              <a:buNone/>
              <a:defRPr sz="7499"/>
            </a:lvl8pPr>
            <a:lvl9pPr marL="13635421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4431" indent="0">
              <a:buNone/>
              <a:defRPr sz="4583"/>
            </a:lvl2pPr>
            <a:lvl3pPr marL="3408858" indent="0">
              <a:buNone/>
              <a:defRPr sz="3747"/>
            </a:lvl3pPr>
            <a:lvl4pPr marL="5113278" indent="0">
              <a:buNone/>
              <a:defRPr sz="3333"/>
            </a:lvl4pPr>
            <a:lvl5pPr marL="6817710" indent="0">
              <a:buNone/>
              <a:defRPr sz="3333"/>
            </a:lvl5pPr>
            <a:lvl6pPr marL="8522131" indent="0">
              <a:buNone/>
              <a:defRPr sz="3333"/>
            </a:lvl6pPr>
            <a:lvl7pPr marL="10226567" indent="0">
              <a:buNone/>
              <a:defRPr sz="3333"/>
            </a:lvl7pPr>
            <a:lvl8pPr marL="11930991" indent="0">
              <a:buNone/>
              <a:defRPr sz="3333"/>
            </a:lvl8pPr>
            <a:lvl9pPr marL="1363542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974264"/>
      </p:ext>
    </p:extLst>
  </p:cSld>
  <p:clrMapOvr>
    <a:masterClrMapping/>
  </p:clrMapOvr>
  <p:transition/>
</p:sldLayout>
</file>

<file path=ppt/slideLayouts/slideLayout10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319455"/>
      </p:ext>
    </p:extLst>
  </p:cSld>
  <p:clrMapOvr>
    <a:masterClrMapping/>
  </p:clrMapOvr>
  <p:transition/>
</p:sldLayout>
</file>

<file path=ppt/slideLayouts/slideLayout10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79661"/>
      </p:ext>
    </p:extLst>
  </p:cSld>
  <p:clrMapOvr>
    <a:masterClrMapping/>
  </p:clrMapOvr>
  <p:transition/>
</p:sldLayout>
</file>

<file path=ppt/slideLayouts/slideLayout10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853" tIns="170436" rIns="340853" bIns="17043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853" tIns="170436" rIns="340853" bIns="1704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853" tIns="170436" rIns="340853" bIns="1704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078" tIns="204550" rIns="409078" bIns="20455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011177"/>
      </p:ext>
    </p:extLst>
  </p:cSld>
  <p:clrMapOvr>
    <a:masterClrMapping/>
  </p:clrMapOvr>
  <p:transition/>
</p:sldLayout>
</file>

<file path=ppt/slideLayouts/slideLayout10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293481"/>
      </p:ext>
    </p:extLst>
  </p:cSld>
  <p:clrMapOvr>
    <a:masterClrMapping/>
  </p:clrMapOvr>
  <p:transition/>
</p:sldLayout>
</file>

<file path=ppt/slideLayouts/slideLayout10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78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4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3960" indent="0">
              <a:buNone/>
              <a:defRPr sz="6914"/>
            </a:lvl2pPr>
            <a:lvl3pPr marL="3407922" indent="0">
              <a:buNone/>
              <a:defRPr sz="6082"/>
            </a:lvl3pPr>
            <a:lvl4pPr marL="5111875" indent="0">
              <a:buNone/>
              <a:defRPr sz="5249"/>
            </a:lvl4pPr>
            <a:lvl5pPr marL="6815834" indent="0">
              <a:buNone/>
              <a:defRPr sz="5249"/>
            </a:lvl5pPr>
            <a:lvl6pPr marL="8519789" indent="0">
              <a:buNone/>
              <a:defRPr sz="5249"/>
            </a:lvl6pPr>
            <a:lvl7pPr marL="10223758" indent="0">
              <a:buNone/>
              <a:defRPr sz="5249"/>
            </a:lvl7pPr>
            <a:lvl8pPr marL="11927707" indent="0">
              <a:buNone/>
              <a:defRPr sz="5249"/>
            </a:lvl8pPr>
            <a:lvl9pPr marL="1363167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48463"/>
      </p:ext>
    </p:extLst>
  </p:cSld>
  <p:clrMapOvr>
    <a:masterClrMapping/>
  </p:clrMapOvr>
  <p:transition/>
</p:sldLayout>
</file>

<file path=ppt/slideLayouts/slideLayout10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514282"/>
      </p:ext>
    </p:extLst>
  </p:cSld>
  <p:clrMapOvr>
    <a:masterClrMapping/>
  </p:clrMapOvr>
  <p:transition/>
</p:sldLayout>
</file>

<file path=ppt/slideLayouts/slideLayout10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3960" indent="0">
              <a:buNone/>
              <a:defRPr sz="7499" b="1"/>
            </a:lvl2pPr>
            <a:lvl3pPr marL="3407922" indent="0">
              <a:buNone/>
              <a:defRPr sz="6914" b="1"/>
            </a:lvl3pPr>
            <a:lvl4pPr marL="5111875" indent="0">
              <a:buNone/>
              <a:defRPr sz="6082" b="1"/>
            </a:lvl4pPr>
            <a:lvl5pPr marL="6815834" indent="0">
              <a:buNone/>
              <a:defRPr sz="6082" b="1"/>
            </a:lvl5pPr>
            <a:lvl6pPr marL="8519789" indent="0">
              <a:buNone/>
              <a:defRPr sz="6082" b="1"/>
            </a:lvl6pPr>
            <a:lvl7pPr marL="10223758" indent="0">
              <a:buNone/>
              <a:defRPr sz="6082" b="1"/>
            </a:lvl7pPr>
            <a:lvl8pPr marL="11927707" indent="0">
              <a:buNone/>
              <a:defRPr sz="6082" b="1"/>
            </a:lvl8pPr>
            <a:lvl9pPr marL="1363167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9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3960" indent="0">
              <a:buNone/>
              <a:defRPr sz="7499" b="1"/>
            </a:lvl2pPr>
            <a:lvl3pPr marL="3407922" indent="0">
              <a:buNone/>
              <a:defRPr sz="6914" b="1"/>
            </a:lvl3pPr>
            <a:lvl4pPr marL="5111875" indent="0">
              <a:buNone/>
              <a:defRPr sz="6082" b="1"/>
            </a:lvl4pPr>
            <a:lvl5pPr marL="6815834" indent="0">
              <a:buNone/>
              <a:defRPr sz="6082" b="1"/>
            </a:lvl5pPr>
            <a:lvl6pPr marL="8519789" indent="0">
              <a:buNone/>
              <a:defRPr sz="6082" b="1"/>
            </a:lvl6pPr>
            <a:lvl7pPr marL="10223758" indent="0">
              <a:buNone/>
              <a:defRPr sz="6082" b="1"/>
            </a:lvl7pPr>
            <a:lvl8pPr marL="11927707" indent="0">
              <a:buNone/>
              <a:defRPr sz="6082" b="1"/>
            </a:lvl8pPr>
            <a:lvl9pPr marL="1363167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9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983186"/>
      </p:ext>
    </p:extLst>
  </p:cSld>
  <p:clrMapOvr>
    <a:masterClrMapping/>
  </p:clrMapOvr>
  <p:transition/>
</p:sldLayout>
</file>

<file path=ppt/slideLayouts/slideLayout10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608506"/>
      </p:ext>
    </p:extLst>
  </p:cSld>
  <p:clrMapOvr>
    <a:masterClrMapping/>
  </p:clrMapOvr>
  <p:transition/>
</p:sldLayout>
</file>

<file path=ppt/slideLayouts/slideLayout10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047624"/>
      </p:ext>
    </p:extLst>
  </p:cSld>
  <p:clrMapOvr>
    <a:masterClrMapping/>
  </p:clrMapOvr>
  <p:transition/>
</p:sldLayout>
</file>

<file path=ppt/slideLayouts/slideLayout10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64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42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64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3960" indent="0">
              <a:buNone/>
              <a:defRPr sz="4583"/>
            </a:lvl2pPr>
            <a:lvl3pPr marL="3407922" indent="0">
              <a:buNone/>
              <a:defRPr sz="3747"/>
            </a:lvl3pPr>
            <a:lvl4pPr marL="5111875" indent="0">
              <a:buNone/>
              <a:defRPr sz="3333"/>
            </a:lvl4pPr>
            <a:lvl5pPr marL="6815834" indent="0">
              <a:buNone/>
              <a:defRPr sz="3333"/>
            </a:lvl5pPr>
            <a:lvl6pPr marL="8519789" indent="0">
              <a:buNone/>
              <a:defRPr sz="3333"/>
            </a:lvl6pPr>
            <a:lvl7pPr marL="10223758" indent="0">
              <a:buNone/>
              <a:defRPr sz="3333"/>
            </a:lvl7pPr>
            <a:lvl8pPr marL="11927707" indent="0">
              <a:buNone/>
              <a:defRPr sz="3333"/>
            </a:lvl8pPr>
            <a:lvl9pPr marL="1363167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73248"/>
      </p:ext>
    </p:extLst>
  </p:cSld>
  <p:clrMapOvr>
    <a:masterClrMapping/>
  </p:clrMapOvr>
  <p:transition/>
</p:sldLayout>
</file>

<file path=ppt/slideLayouts/slideLayout10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3960" indent="0">
              <a:buNone/>
              <a:defRPr sz="10415"/>
            </a:lvl2pPr>
            <a:lvl3pPr marL="3407922" indent="0">
              <a:buNone/>
              <a:defRPr sz="8997"/>
            </a:lvl3pPr>
            <a:lvl4pPr marL="5111875" indent="0">
              <a:buNone/>
              <a:defRPr sz="7499"/>
            </a:lvl4pPr>
            <a:lvl5pPr marL="6815834" indent="0">
              <a:buNone/>
              <a:defRPr sz="7499"/>
            </a:lvl5pPr>
            <a:lvl6pPr marL="8519789" indent="0">
              <a:buNone/>
              <a:defRPr sz="7499"/>
            </a:lvl6pPr>
            <a:lvl7pPr marL="10223758" indent="0">
              <a:buNone/>
              <a:defRPr sz="7499"/>
            </a:lvl7pPr>
            <a:lvl8pPr marL="11927707" indent="0">
              <a:buNone/>
              <a:defRPr sz="7499"/>
            </a:lvl8pPr>
            <a:lvl9pPr marL="1363167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3960" indent="0">
              <a:buNone/>
              <a:defRPr sz="4583"/>
            </a:lvl2pPr>
            <a:lvl3pPr marL="3407922" indent="0">
              <a:buNone/>
              <a:defRPr sz="3747"/>
            </a:lvl3pPr>
            <a:lvl4pPr marL="5111875" indent="0">
              <a:buNone/>
              <a:defRPr sz="3333"/>
            </a:lvl4pPr>
            <a:lvl5pPr marL="6815834" indent="0">
              <a:buNone/>
              <a:defRPr sz="3333"/>
            </a:lvl5pPr>
            <a:lvl6pPr marL="8519789" indent="0">
              <a:buNone/>
              <a:defRPr sz="3333"/>
            </a:lvl6pPr>
            <a:lvl7pPr marL="10223758" indent="0">
              <a:buNone/>
              <a:defRPr sz="3333"/>
            </a:lvl7pPr>
            <a:lvl8pPr marL="11927707" indent="0">
              <a:buNone/>
              <a:defRPr sz="3333"/>
            </a:lvl8pPr>
            <a:lvl9pPr marL="1363167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888283"/>
      </p:ext>
    </p:extLst>
  </p:cSld>
  <p:clrMapOvr>
    <a:masterClrMapping/>
  </p:clrMapOvr>
  <p:transition/>
</p:sldLayout>
</file>

<file path=ppt/slideLayouts/slideLayout10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853028"/>
      </p:ext>
    </p:extLst>
  </p:cSld>
  <p:clrMapOvr>
    <a:masterClrMapping/>
  </p:clrMapOvr>
  <p:transition/>
</p:sldLayout>
</file>

<file path=ppt/slideLayouts/slideLayout10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577554"/>
      </p:ext>
    </p:extLst>
  </p:cSld>
  <p:clrMapOvr>
    <a:masterClrMapping/>
  </p:clrMapOvr>
  <p:transition/>
</p:sldLayout>
</file>

<file path=ppt/slideLayouts/slideLayout10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759" tIns="170390" rIns="340759" bIns="170390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759" tIns="170390" rIns="340759" bIns="170390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759" tIns="170390" rIns="340759" bIns="170390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965" tIns="204495" rIns="408965" bIns="204495" numCol="1" anchor="b" anchorCtr="0" compatLnSpc="1">
            <a:prstTxWarp prst="textNoShape">
              <a:avLst/>
            </a:prstTxWarp>
          </a:bodyPr>
          <a:lstStyle>
            <a:lvl1pPr>
              <a:defRPr sz="4583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151267"/>
      </p:ext>
    </p:extLst>
  </p:cSld>
  <p:clrMapOvr>
    <a:masterClrMapping/>
  </p:clrMapOvr>
  <p:transition/>
</p:sldLayout>
</file>

<file path=ppt/slideLayouts/slideLayout10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71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0775"/>
      </p:ext>
    </p:extLst>
  </p:cSld>
  <p:clrMapOvr>
    <a:masterClrMapping/>
  </p:clrMapOvr>
  <p:transition/>
</p:sldLayout>
</file>

<file path=ppt/slideLayouts/slideLayout10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9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46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3493" indent="0">
              <a:buNone/>
              <a:defRPr sz="6914"/>
            </a:lvl2pPr>
            <a:lvl3pPr marL="3406984" indent="0">
              <a:buNone/>
              <a:defRPr sz="6082"/>
            </a:lvl3pPr>
            <a:lvl4pPr marL="5110469" indent="0">
              <a:buNone/>
              <a:defRPr sz="5249"/>
            </a:lvl4pPr>
            <a:lvl5pPr marL="6813962" indent="0">
              <a:buNone/>
              <a:defRPr sz="5249"/>
            </a:lvl5pPr>
            <a:lvl6pPr marL="8517445" indent="0">
              <a:buNone/>
              <a:defRPr sz="5249"/>
            </a:lvl6pPr>
            <a:lvl7pPr marL="10220946" indent="0">
              <a:buNone/>
              <a:defRPr sz="5249"/>
            </a:lvl7pPr>
            <a:lvl8pPr marL="11924429" indent="0">
              <a:buNone/>
              <a:defRPr sz="5249"/>
            </a:lvl8pPr>
            <a:lvl9pPr marL="13627924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145435"/>
      </p:ext>
    </p:extLst>
  </p:cSld>
  <p:clrMapOvr>
    <a:masterClrMapping/>
  </p:clrMapOvr>
  <p:transition/>
</p:sldLayout>
</file>

<file path=ppt/slideLayouts/slideLayout10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959894"/>
      </p:ext>
    </p:extLst>
  </p:cSld>
  <p:clrMapOvr>
    <a:masterClrMapping/>
  </p:clrMapOvr>
  <p:transition/>
</p:sldLayout>
</file>

<file path=ppt/slideLayouts/slideLayout10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3493" indent="0">
              <a:buNone/>
              <a:defRPr sz="7499" b="1"/>
            </a:lvl2pPr>
            <a:lvl3pPr marL="3406984" indent="0">
              <a:buNone/>
              <a:defRPr sz="6914" b="1"/>
            </a:lvl3pPr>
            <a:lvl4pPr marL="5110469" indent="0">
              <a:buNone/>
              <a:defRPr sz="6082" b="1"/>
            </a:lvl4pPr>
            <a:lvl5pPr marL="6813962" indent="0">
              <a:buNone/>
              <a:defRPr sz="6082" b="1"/>
            </a:lvl5pPr>
            <a:lvl6pPr marL="8517445" indent="0">
              <a:buNone/>
              <a:defRPr sz="6082" b="1"/>
            </a:lvl6pPr>
            <a:lvl7pPr marL="10220946" indent="0">
              <a:buNone/>
              <a:defRPr sz="6082" b="1"/>
            </a:lvl7pPr>
            <a:lvl8pPr marL="11924429" indent="0">
              <a:buNone/>
              <a:defRPr sz="6082" b="1"/>
            </a:lvl8pPr>
            <a:lvl9pPr marL="1362792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0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3493" indent="0">
              <a:buNone/>
              <a:defRPr sz="7499" b="1"/>
            </a:lvl2pPr>
            <a:lvl3pPr marL="3406984" indent="0">
              <a:buNone/>
              <a:defRPr sz="6914" b="1"/>
            </a:lvl3pPr>
            <a:lvl4pPr marL="5110469" indent="0">
              <a:buNone/>
              <a:defRPr sz="6082" b="1"/>
            </a:lvl4pPr>
            <a:lvl5pPr marL="6813962" indent="0">
              <a:buNone/>
              <a:defRPr sz="6082" b="1"/>
            </a:lvl5pPr>
            <a:lvl6pPr marL="8517445" indent="0">
              <a:buNone/>
              <a:defRPr sz="6082" b="1"/>
            </a:lvl6pPr>
            <a:lvl7pPr marL="10220946" indent="0">
              <a:buNone/>
              <a:defRPr sz="6082" b="1"/>
            </a:lvl7pPr>
            <a:lvl8pPr marL="11924429" indent="0">
              <a:buNone/>
              <a:defRPr sz="6082" b="1"/>
            </a:lvl8pPr>
            <a:lvl9pPr marL="1362792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0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101627"/>
      </p:ext>
    </p:extLst>
  </p:cSld>
  <p:clrMapOvr>
    <a:masterClrMapping/>
  </p:clrMapOvr>
  <p:transition/>
</p:sldLayout>
</file>

<file path=ppt/slideLayouts/slideLayout10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509750"/>
      </p:ext>
    </p:extLst>
  </p:cSld>
  <p:clrMapOvr>
    <a:masterClrMapping/>
  </p:clrMapOvr>
  <p:transition/>
</p:sldLayout>
</file>

<file path=ppt/slideLayouts/slideLayout10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865548"/>
      </p:ext>
    </p:extLst>
  </p:cSld>
  <p:clrMapOvr>
    <a:masterClrMapping/>
  </p:clrMapOvr>
  <p:transition/>
</p:sldLayout>
</file>

<file path=ppt/slideLayouts/slideLayout10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5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3493" indent="0">
              <a:buNone/>
              <a:defRPr sz="4583"/>
            </a:lvl2pPr>
            <a:lvl3pPr marL="3406984" indent="0">
              <a:buNone/>
              <a:defRPr sz="3747"/>
            </a:lvl3pPr>
            <a:lvl4pPr marL="5110469" indent="0">
              <a:buNone/>
              <a:defRPr sz="3333"/>
            </a:lvl4pPr>
            <a:lvl5pPr marL="6813962" indent="0">
              <a:buNone/>
              <a:defRPr sz="3333"/>
            </a:lvl5pPr>
            <a:lvl6pPr marL="8517445" indent="0">
              <a:buNone/>
              <a:defRPr sz="3333"/>
            </a:lvl6pPr>
            <a:lvl7pPr marL="10220946" indent="0">
              <a:buNone/>
              <a:defRPr sz="3333"/>
            </a:lvl7pPr>
            <a:lvl8pPr marL="11924429" indent="0">
              <a:buNone/>
              <a:defRPr sz="3333"/>
            </a:lvl8pPr>
            <a:lvl9pPr marL="1362792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31108"/>
      </p:ext>
    </p:extLst>
  </p:cSld>
  <p:clrMapOvr>
    <a:masterClrMapping/>
  </p:clrMapOvr>
  <p:transition/>
</p:sldLayout>
</file>

<file path=ppt/slideLayouts/slideLayout10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3493" indent="0">
              <a:buNone/>
              <a:defRPr sz="10415"/>
            </a:lvl2pPr>
            <a:lvl3pPr marL="3406984" indent="0">
              <a:buNone/>
              <a:defRPr sz="8997"/>
            </a:lvl3pPr>
            <a:lvl4pPr marL="5110469" indent="0">
              <a:buNone/>
              <a:defRPr sz="7499"/>
            </a:lvl4pPr>
            <a:lvl5pPr marL="6813962" indent="0">
              <a:buNone/>
              <a:defRPr sz="7499"/>
            </a:lvl5pPr>
            <a:lvl6pPr marL="8517445" indent="0">
              <a:buNone/>
              <a:defRPr sz="7499"/>
            </a:lvl6pPr>
            <a:lvl7pPr marL="10220946" indent="0">
              <a:buNone/>
              <a:defRPr sz="7499"/>
            </a:lvl7pPr>
            <a:lvl8pPr marL="11924429" indent="0">
              <a:buNone/>
              <a:defRPr sz="7499"/>
            </a:lvl8pPr>
            <a:lvl9pPr marL="13627924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3493" indent="0">
              <a:buNone/>
              <a:defRPr sz="4583"/>
            </a:lvl2pPr>
            <a:lvl3pPr marL="3406984" indent="0">
              <a:buNone/>
              <a:defRPr sz="3747"/>
            </a:lvl3pPr>
            <a:lvl4pPr marL="5110469" indent="0">
              <a:buNone/>
              <a:defRPr sz="3333"/>
            </a:lvl4pPr>
            <a:lvl5pPr marL="6813962" indent="0">
              <a:buNone/>
              <a:defRPr sz="3333"/>
            </a:lvl5pPr>
            <a:lvl6pPr marL="8517445" indent="0">
              <a:buNone/>
              <a:defRPr sz="3333"/>
            </a:lvl6pPr>
            <a:lvl7pPr marL="10220946" indent="0">
              <a:buNone/>
              <a:defRPr sz="3333"/>
            </a:lvl7pPr>
            <a:lvl8pPr marL="11924429" indent="0">
              <a:buNone/>
              <a:defRPr sz="3333"/>
            </a:lvl8pPr>
            <a:lvl9pPr marL="1362792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420310"/>
      </p:ext>
    </p:extLst>
  </p:cSld>
  <p:clrMapOvr>
    <a:masterClrMapping/>
  </p:clrMapOvr>
  <p:transition/>
</p:sldLayout>
</file>

<file path=ppt/slideLayouts/slideLayout10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641506"/>
      </p:ext>
    </p:extLst>
  </p:cSld>
  <p:clrMapOvr>
    <a:masterClrMapping/>
  </p:clrMapOvr>
  <p:transition/>
</p:sldLayout>
</file>

<file path=ppt/slideLayouts/slideLayout10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919746"/>
      </p:ext>
    </p:extLst>
  </p:cSld>
  <p:clrMapOvr>
    <a:masterClrMapping/>
  </p:clrMapOvr>
  <p:transition/>
</p:sldLayout>
</file>

<file path=ppt/slideLayouts/slideLayout103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6806"/>
      </p:ext>
    </p:extLst>
  </p:cSld>
  <p:clrMapOvr>
    <a:masterClrMapping/>
  </p:clrMapOvr>
  <p:transition/>
</p:sldLayout>
</file>

<file path=ppt/slideLayouts/slideLayout10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609" tIns="170319" rIns="340609" bIns="170319"/>
          <a:lstStyle/>
          <a:p>
            <a:pPr defTabSz="3405524"/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609" tIns="170319" rIns="340609" bIns="170319"/>
          <a:lstStyle/>
          <a:p>
            <a:pPr defTabSz="3405524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609" tIns="170319" rIns="340609" bIns="170319"/>
          <a:lstStyle/>
          <a:p>
            <a:pPr defTabSz="3405524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785" tIns="204410" rIns="408785" bIns="20441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pPr defTabSz="34055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571964"/>
      </p:ext>
    </p:extLst>
  </p:cSld>
  <p:clrMapOvr>
    <a:masterClrMapping/>
  </p:clrMapOvr>
  <p:transition/>
</p:sldLayout>
</file>

<file path=ppt/slideLayouts/slideLayout10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860616"/>
      </p:ext>
    </p:extLst>
  </p:cSld>
  <p:clrMapOvr>
    <a:masterClrMapping/>
  </p:clrMapOvr>
  <p:transition/>
</p:sldLayout>
</file>

<file path=ppt/slideLayouts/slideLayout10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20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0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2762" indent="0">
              <a:buNone/>
              <a:defRPr sz="6914"/>
            </a:lvl2pPr>
            <a:lvl3pPr marL="3405524" indent="0">
              <a:buNone/>
              <a:defRPr sz="6082"/>
            </a:lvl3pPr>
            <a:lvl4pPr marL="5108284" indent="0">
              <a:buNone/>
              <a:defRPr sz="5249"/>
            </a:lvl4pPr>
            <a:lvl5pPr marL="6811041" indent="0">
              <a:buNone/>
              <a:defRPr sz="5249"/>
            </a:lvl5pPr>
            <a:lvl6pPr marL="8513802" indent="0">
              <a:buNone/>
              <a:defRPr sz="5249"/>
            </a:lvl6pPr>
            <a:lvl7pPr marL="10216559" indent="0">
              <a:buNone/>
              <a:defRPr sz="5249"/>
            </a:lvl7pPr>
            <a:lvl8pPr marL="11919318" indent="0">
              <a:buNone/>
              <a:defRPr sz="5249"/>
            </a:lvl8pPr>
            <a:lvl9pPr marL="13622079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455038"/>
      </p:ext>
    </p:extLst>
  </p:cSld>
  <p:clrMapOvr>
    <a:masterClrMapping/>
  </p:clrMapOvr>
  <p:transition/>
</p:sldLayout>
</file>

<file path=ppt/slideLayouts/slideLayout10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220662"/>
      </p:ext>
    </p:extLst>
  </p:cSld>
  <p:clrMapOvr>
    <a:masterClrMapping/>
  </p:clrMapOvr>
  <p:transition/>
</p:sldLayout>
</file>

<file path=ppt/slideLayouts/slideLayout10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2762" indent="0">
              <a:buNone/>
              <a:defRPr sz="7499" b="1"/>
            </a:lvl2pPr>
            <a:lvl3pPr marL="3405524" indent="0">
              <a:buNone/>
              <a:defRPr sz="6914" b="1"/>
            </a:lvl3pPr>
            <a:lvl4pPr marL="5108284" indent="0">
              <a:buNone/>
              <a:defRPr sz="6082" b="1"/>
            </a:lvl4pPr>
            <a:lvl5pPr marL="6811041" indent="0">
              <a:buNone/>
              <a:defRPr sz="6082" b="1"/>
            </a:lvl5pPr>
            <a:lvl6pPr marL="8513802" indent="0">
              <a:buNone/>
              <a:defRPr sz="6082" b="1"/>
            </a:lvl6pPr>
            <a:lvl7pPr marL="10216559" indent="0">
              <a:buNone/>
              <a:defRPr sz="6082" b="1"/>
            </a:lvl7pPr>
            <a:lvl8pPr marL="11919318" indent="0">
              <a:buNone/>
              <a:defRPr sz="6082" b="1"/>
            </a:lvl8pPr>
            <a:lvl9pPr marL="1362207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1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2762" indent="0">
              <a:buNone/>
              <a:defRPr sz="7499" b="1"/>
            </a:lvl2pPr>
            <a:lvl3pPr marL="3405524" indent="0">
              <a:buNone/>
              <a:defRPr sz="6914" b="1"/>
            </a:lvl3pPr>
            <a:lvl4pPr marL="5108284" indent="0">
              <a:buNone/>
              <a:defRPr sz="6082" b="1"/>
            </a:lvl4pPr>
            <a:lvl5pPr marL="6811041" indent="0">
              <a:buNone/>
              <a:defRPr sz="6082" b="1"/>
            </a:lvl5pPr>
            <a:lvl6pPr marL="8513802" indent="0">
              <a:buNone/>
              <a:defRPr sz="6082" b="1"/>
            </a:lvl6pPr>
            <a:lvl7pPr marL="10216559" indent="0">
              <a:buNone/>
              <a:defRPr sz="6082" b="1"/>
            </a:lvl7pPr>
            <a:lvl8pPr marL="11919318" indent="0">
              <a:buNone/>
              <a:defRPr sz="6082" b="1"/>
            </a:lvl8pPr>
            <a:lvl9pPr marL="1362207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1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314440"/>
      </p:ext>
    </p:extLst>
  </p:cSld>
  <p:clrMapOvr>
    <a:masterClrMapping/>
  </p:clrMapOvr>
  <p:transition/>
</p:sldLayout>
</file>

<file path=ppt/slideLayouts/slideLayout10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051822"/>
      </p:ext>
    </p:extLst>
  </p:cSld>
  <p:clrMapOvr>
    <a:masterClrMapping/>
  </p:clrMapOvr>
  <p:transition/>
</p:sldLayout>
</file>

<file path=ppt/slideLayouts/slideLayout10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932224"/>
      </p:ext>
    </p:extLst>
  </p:cSld>
  <p:clrMapOvr>
    <a:masterClrMapping/>
  </p:clrMapOvr>
  <p:transition/>
</p:sldLayout>
</file>

<file path=ppt/slideLayouts/slideLayout10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3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75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3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2762" indent="0">
              <a:buNone/>
              <a:defRPr sz="4583"/>
            </a:lvl2pPr>
            <a:lvl3pPr marL="3405524" indent="0">
              <a:buNone/>
              <a:defRPr sz="3747"/>
            </a:lvl3pPr>
            <a:lvl4pPr marL="5108284" indent="0">
              <a:buNone/>
              <a:defRPr sz="3333"/>
            </a:lvl4pPr>
            <a:lvl5pPr marL="6811041" indent="0">
              <a:buNone/>
              <a:defRPr sz="3333"/>
            </a:lvl5pPr>
            <a:lvl6pPr marL="8513802" indent="0">
              <a:buNone/>
              <a:defRPr sz="3333"/>
            </a:lvl6pPr>
            <a:lvl7pPr marL="10216559" indent="0">
              <a:buNone/>
              <a:defRPr sz="3333"/>
            </a:lvl7pPr>
            <a:lvl8pPr marL="11919318" indent="0">
              <a:buNone/>
              <a:defRPr sz="3333"/>
            </a:lvl8pPr>
            <a:lvl9pPr marL="1362207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610783"/>
      </p:ext>
    </p:extLst>
  </p:cSld>
  <p:clrMapOvr>
    <a:masterClrMapping/>
  </p:clrMapOvr>
  <p:transition/>
</p:sldLayout>
</file>

<file path=ppt/slideLayouts/slideLayout10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2762" indent="0">
              <a:buNone/>
              <a:defRPr sz="10415"/>
            </a:lvl2pPr>
            <a:lvl3pPr marL="3405524" indent="0">
              <a:buNone/>
              <a:defRPr sz="8997"/>
            </a:lvl3pPr>
            <a:lvl4pPr marL="5108284" indent="0">
              <a:buNone/>
              <a:defRPr sz="7499"/>
            </a:lvl4pPr>
            <a:lvl5pPr marL="6811041" indent="0">
              <a:buNone/>
              <a:defRPr sz="7499"/>
            </a:lvl5pPr>
            <a:lvl6pPr marL="8513802" indent="0">
              <a:buNone/>
              <a:defRPr sz="7499"/>
            </a:lvl6pPr>
            <a:lvl7pPr marL="10216559" indent="0">
              <a:buNone/>
              <a:defRPr sz="7499"/>
            </a:lvl7pPr>
            <a:lvl8pPr marL="11919318" indent="0">
              <a:buNone/>
              <a:defRPr sz="7499"/>
            </a:lvl8pPr>
            <a:lvl9pPr marL="13622079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2762" indent="0">
              <a:buNone/>
              <a:defRPr sz="4583"/>
            </a:lvl2pPr>
            <a:lvl3pPr marL="3405524" indent="0">
              <a:buNone/>
              <a:defRPr sz="3747"/>
            </a:lvl3pPr>
            <a:lvl4pPr marL="5108284" indent="0">
              <a:buNone/>
              <a:defRPr sz="3333"/>
            </a:lvl4pPr>
            <a:lvl5pPr marL="6811041" indent="0">
              <a:buNone/>
              <a:defRPr sz="3333"/>
            </a:lvl5pPr>
            <a:lvl6pPr marL="8513802" indent="0">
              <a:buNone/>
              <a:defRPr sz="3333"/>
            </a:lvl6pPr>
            <a:lvl7pPr marL="10216559" indent="0">
              <a:buNone/>
              <a:defRPr sz="3333"/>
            </a:lvl7pPr>
            <a:lvl8pPr marL="11919318" indent="0">
              <a:buNone/>
              <a:defRPr sz="3333"/>
            </a:lvl8pPr>
            <a:lvl9pPr marL="1362207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353365"/>
      </p:ext>
    </p:extLst>
  </p:cSld>
  <p:clrMapOvr>
    <a:masterClrMapping/>
  </p:clrMapOvr>
  <p:transition/>
</p:sldLayout>
</file>

<file path=ppt/slideLayouts/slideLayout10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503271"/>
      </p:ext>
    </p:extLst>
  </p:cSld>
  <p:clrMapOvr>
    <a:masterClrMapping/>
  </p:clrMapOvr>
  <p:transition/>
</p:sldLayout>
</file>

<file path=ppt/slideLayouts/slideLayout10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332820"/>
      </p:ext>
    </p:extLst>
  </p:cSld>
  <p:clrMapOvr>
    <a:masterClrMapping/>
  </p:clrMapOvr>
  <p:transition/>
</p:sldLayout>
</file>

<file path=ppt/slideLayouts/slideLayout10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516" tIns="170273" rIns="340516" bIns="170273"/>
          <a:lstStyle/>
          <a:p>
            <a:pPr defTabSz="3404586"/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516" tIns="170273" rIns="340516" bIns="170273"/>
          <a:lstStyle/>
          <a:p>
            <a:pPr defTabSz="3404586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516" tIns="170273" rIns="340516" bIns="170273"/>
          <a:lstStyle/>
          <a:p>
            <a:pPr defTabSz="3404586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673" tIns="204355" rIns="408673" bIns="20435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pPr defTabSz="3404586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394793"/>
      </p:ext>
    </p:extLst>
  </p:cSld>
  <p:clrMapOvr>
    <a:masterClrMapping/>
  </p:clrMapOvr>
  <p:transition/>
</p:sldLayout>
</file>

<file path=ppt/slideLayouts/slideLayout10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864207"/>
      </p:ext>
    </p:extLst>
  </p:cSld>
  <p:clrMapOvr>
    <a:masterClrMapping/>
  </p:clrMapOvr>
  <p:transition/>
</p:sldLayout>
</file>

<file path=ppt/slideLayouts/slideLayout10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25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0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2294" indent="0">
              <a:buNone/>
              <a:defRPr sz="6914"/>
            </a:lvl2pPr>
            <a:lvl3pPr marL="3404586" indent="0">
              <a:buNone/>
              <a:defRPr sz="6082"/>
            </a:lvl3pPr>
            <a:lvl4pPr marL="5106877" indent="0">
              <a:buNone/>
              <a:defRPr sz="5249"/>
            </a:lvl4pPr>
            <a:lvl5pPr marL="6809167" indent="0">
              <a:buNone/>
              <a:defRPr sz="5249"/>
            </a:lvl5pPr>
            <a:lvl6pPr marL="8511459" indent="0">
              <a:buNone/>
              <a:defRPr sz="5249"/>
            </a:lvl6pPr>
            <a:lvl7pPr marL="10213748" indent="0">
              <a:buNone/>
              <a:defRPr sz="5249"/>
            </a:lvl7pPr>
            <a:lvl8pPr marL="11916037" indent="0">
              <a:buNone/>
              <a:defRPr sz="5249"/>
            </a:lvl8pPr>
            <a:lvl9pPr marL="13618331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867587"/>
      </p:ext>
    </p:extLst>
  </p:cSld>
  <p:clrMapOvr>
    <a:masterClrMapping/>
  </p:clrMapOvr>
  <p:transition/>
</p:sldLayout>
</file>

<file path=ppt/slideLayouts/slideLayout10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181269"/>
      </p:ext>
    </p:extLst>
  </p:cSld>
  <p:clrMapOvr>
    <a:masterClrMapping/>
  </p:clrMapOvr>
  <p:transition/>
</p:sldLayout>
</file>

<file path=ppt/slideLayouts/slideLayout10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2294" indent="0">
              <a:buNone/>
              <a:defRPr sz="7499" b="1"/>
            </a:lvl2pPr>
            <a:lvl3pPr marL="3404586" indent="0">
              <a:buNone/>
              <a:defRPr sz="6914" b="1"/>
            </a:lvl3pPr>
            <a:lvl4pPr marL="5106877" indent="0">
              <a:buNone/>
              <a:defRPr sz="6082" b="1"/>
            </a:lvl4pPr>
            <a:lvl5pPr marL="6809167" indent="0">
              <a:buNone/>
              <a:defRPr sz="6082" b="1"/>
            </a:lvl5pPr>
            <a:lvl6pPr marL="8511459" indent="0">
              <a:buNone/>
              <a:defRPr sz="6082" b="1"/>
            </a:lvl6pPr>
            <a:lvl7pPr marL="10213748" indent="0">
              <a:buNone/>
              <a:defRPr sz="6082" b="1"/>
            </a:lvl7pPr>
            <a:lvl8pPr marL="11916037" indent="0">
              <a:buNone/>
              <a:defRPr sz="6082" b="1"/>
            </a:lvl8pPr>
            <a:lvl9pPr marL="1361833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20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2294" indent="0">
              <a:buNone/>
              <a:defRPr sz="7499" b="1"/>
            </a:lvl2pPr>
            <a:lvl3pPr marL="3404586" indent="0">
              <a:buNone/>
              <a:defRPr sz="6914" b="1"/>
            </a:lvl3pPr>
            <a:lvl4pPr marL="5106877" indent="0">
              <a:buNone/>
              <a:defRPr sz="6082" b="1"/>
            </a:lvl4pPr>
            <a:lvl5pPr marL="6809167" indent="0">
              <a:buNone/>
              <a:defRPr sz="6082" b="1"/>
            </a:lvl5pPr>
            <a:lvl6pPr marL="8511459" indent="0">
              <a:buNone/>
              <a:defRPr sz="6082" b="1"/>
            </a:lvl6pPr>
            <a:lvl7pPr marL="10213748" indent="0">
              <a:buNone/>
              <a:defRPr sz="6082" b="1"/>
            </a:lvl7pPr>
            <a:lvl8pPr marL="11916037" indent="0">
              <a:buNone/>
              <a:defRPr sz="6082" b="1"/>
            </a:lvl8pPr>
            <a:lvl9pPr marL="1361833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20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193219"/>
      </p:ext>
    </p:extLst>
  </p:cSld>
  <p:clrMapOvr>
    <a:masterClrMapping/>
  </p:clrMapOvr>
  <p:transition/>
</p:sldLayout>
</file>

<file path=ppt/slideLayouts/slideLayout10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471989"/>
      </p:ext>
    </p:extLst>
  </p:cSld>
  <p:clrMapOvr>
    <a:masterClrMapping/>
  </p:clrMapOvr>
  <p:transition/>
</p:sldLayout>
</file>

<file path=ppt/slideLayouts/slideLayout10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228673"/>
      </p:ext>
    </p:extLst>
  </p:cSld>
  <p:clrMapOvr>
    <a:masterClrMapping/>
  </p:clrMapOvr>
  <p:transition/>
</p:sldLayout>
</file>

<file path=ppt/slideLayouts/slideLayout10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8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2294" indent="0">
              <a:buNone/>
              <a:defRPr sz="4583"/>
            </a:lvl2pPr>
            <a:lvl3pPr marL="3404586" indent="0">
              <a:buNone/>
              <a:defRPr sz="3747"/>
            </a:lvl3pPr>
            <a:lvl4pPr marL="5106877" indent="0">
              <a:buNone/>
              <a:defRPr sz="3333"/>
            </a:lvl4pPr>
            <a:lvl5pPr marL="6809167" indent="0">
              <a:buNone/>
              <a:defRPr sz="3333"/>
            </a:lvl5pPr>
            <a:lvl6pPr marL="8511459" indent="0">
              <a:buNone/>
              <a:defRPr sz="3333"/>
            </a:lvl6pPr>
            <a:lvl7pPr marL="10213748" indent="0">
              <a:buNone/>
              <a:defRPr sz="3333"/>
            </a:lvl7pPr>
            <a:lvl8pPr marL="11916037" indent="0">
              <a:buNone/>
              <a:defRPr sz="3333"/>
            </a:lvl8pPr>
            <a:lvl9pPr marL="1361833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350739"/>
      </p:ext>
    </p:extLst>
  </p:cSld>
  <p:clrMapOvr>
    <a:masterClrMapping/>
  </p:clrMapOvr>
  <p:transition/>
</p:sldLayout>
</file>

<file path=ppt/slideLayouts/slideLayout10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2294" indent="0">
              <a:buNone/>
              <a:defRPr sz="10415"/>
            </a:lvl2pPr>
            <a:lvl3pPr marL="3404586" indent="0">
              <a:buNone/>
              <a:defRPr sz="8997"/>
            </a:lvl3pPr>
            <a:lvl4pPr marL="5106877" indent="0">
              <a:buNone/>
              <a:defRPr sz="7499"/>
            </a:lvl4pPr>
            <a:lvl5pPr marL="6809167" indent="0">
              <a:buNone/>
              <a:defRPr sz="7499"/>
            </a:lvl5pPr>
            <a:lvl6pPr marL="8511459" indent="0">
              <a:buNone/>
              <a:defRPr sz="7499"/>
            </a:lvl6pPr>
            <a:lvl7pPr marL="10213748" indent="0">
              <a:buNone/>
              <a:defRPr sz="7499"/>
            </a:lvl7pPr>
            <a:lvl8pPr marL="11916037" indent="0">
              <a:buNone/>
              <a:defRPr sz="7499"/>
            </a:lvl8pPr>
            <a:lvl9pPr marL="13618331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2294" indent="0">
              <a:buNone/>
              <a:defRPr sz="4583"/>
            </a:lvl2pPr>
            <a:lvl3pPr marL="3404586" indent="0">
              <a:buNone/>
              <a:defRPr sz="3747"/>
            </a:lvl3pPr>
            <a:lvl4pPr marL="5106877" indent="0">
              <a:buNone/>
              <a:defRPr sz="3333"/>
            </a:lvl4pPr>
            <a:lvl5pPr marL="6809167" indent="0">
              <a:buNone/>
              <a:defRPr sz="3333"/>
            </a:lvl5pPr>
            <a:lvl6pPr marL="8511459" indent="0">
              <a:buNone/>
              <a:defRPr sz="3333"/>
            </a:lvl6pPr>
            <a:lvl7pPr marL="10213748" indent="0">
              <a:buNone/>
              <a:defRPr sz="3333"/>
            </a:lvl7pPr>
            <a:lvl8pPr marL="11916037" indent="0">
              <a:buNone/>
              <a:defRPr sz="3333"/>
            </a:lvl8pPr>
            <a:lvl9pPr marL="1361833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665333"/>
      </p:ext>
    </p:extLst>
  </p:cSld>
  <p:clrMapOvr>
    <a:masterClrMapping/>
  </p:clrMapOvr>
  <p:transition/>
</p:sldLayout>
</file>

<file path=ppt/slideLayouts/slideLayout10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275814"/>
      </p:ext>
    </p:extLst>
  </p:cSld>
  <p:clrMapOvr>
    <a:masterClrMapping/>
  </p:clrMapOvr>
  <p:transition/>
</p:sldLayout>
</file>

<file path=ppt/slideLayouts/slideLayout10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608778"/>
      </p:ext>
    </p:extLst>
  </p:cSld>
  <p:clrMapOvr>
    <a:masterClrMapping/>
  </p:clrMapOvr>
  <p:transition/>
</p:sldLayout>
</file>

<file path=ppt/slideLayouts/slideLayout10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478" tIns="170257" rIns="340478" bIns="17025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478" tIns="170257" rIns="340478" bIns="17025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478" tIns="170257" rIns="340478" bIns="17025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628" tIns="204335" rIns="408628" bIns="20433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911573"/>
      </p:ext>
    </p:extLst>
  </p:cSld>
  <p:clrMapOvr>
    <a:masterClrMapping/>
  </p:clrMapOvr>
  <p:transition/>
</p:sldLayout>
</file>

<file path=ppt/slideLayouts/slideLayout10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372147"/>
      </p:ext>
    </p:extLst>
  </p:cSld>
  <p:clrMapOvr>
    <a:masterClrMapping/>
  </p:clrMapOvr>
  <p:transition/>
</p:sldLayout>
</file>

<file path=ppt/slideLayouts/slideLayout10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20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6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2087" indent="0">
              <a:buNone/>
              <a:defRPr sz="6914"/>
            </a:lvl2pPr>
            <a:lvl3pPr marL="3404174" indent="0">
              <a:buNone/>
              <a:defRPr sz="6082"/>
            </a:lvl3pPr>
            <a:lvl4pPr marL="5106252" indent="0">
              <a:buNone/>
              <a:defRPr sz="5249"/>
            </a:lvl4pPr>
            <a:lvl5pPr marL="6808339" indent="0">
              <a:buNone/>
              <a:defRPr sz="5249"/>
            </a:lvl5pPr>
            <a:lvl6pPr marL="8510418" indent="0">
              <a:buNone/>
              <a:defRPr sz="5249"/>
            </a:lvl6pPr>
            <a:lvl7pPr marL="10212516" indent="0">
              <a:buNone/>
              <a:defRPr sz="5249"/>
            </a:lvl7pPr>
            <a:lvl8pPr marL="11914592" indent="0">
              <a:buNone/>
              <a:defRPr sz="5249"/>
            </a:lvl8pPr>
            <a:lvl9pPr marL="13616681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929768"/>
      </p:ext>
    </p:extLst>
  </p:cSld>
  <p:clrMapOvr>
    <a:masterClrMapping/>
  </p:clrMapOvr>
  <p:transition/>
</p:sldLayout>
</file>

<file path=ppt/slideLayouts/slideLayout10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407229"/>
      </p:ext>
    </p:extLst>
  </p:cSld>
  <p:clrMapOvr>
    <a:masterClrMapping/>
  </p:clrMapOvr>
  <p:transition/>
</p:sldLayout>
</file>

<file path=ppt/slideLayouts/slideLayout10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2087" indent="0">
              <a:buNone/>
              <a:defRPr sz="7499" b="1"/>
            </a:lvl2pPr>
            <a:lvl3pPr marL="3404174" indent="0">
              <a:buNone/>
              <a:defRPr sz="6914" b="1"/>
            </a:lvl3pPr>
            <a:lvl4pPr marL="5106252" indent="0">
              <a:buNone/>
              <a:defRPr sz="6082" b="1"/>
            </a:lvl4pPr>
            <a:lvl5pPr marL="6808339" indent="0">
              <a:buNone/>
              <a:defRPr sz="6082" b="1"/>
            </a:lvl5pPr>
            <a:lvl6pPr marL="8510418" indent="0">
              <a:buNone/>
              <a:defRPr sz="6082" b="1"/>
            </a:lvl6pPr>
            <a:lvl7pPr marL="10212516" indent="0">
              <a:buNone/>
              <a:defRPr sz="6082" b="1"/>
            </a:lvl7pPr>
            <a:lvl8pPr marL="11914592" indent="0">
              <a:buNone/>
              <a:defRPr sz="6082" b="1"/>
            </a:lvl8pPr>
            <a:lvl9pPr marL="1361668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24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2087" indent="0">
              <a:buNone/>
              <a:defRPr sz="7499" b="1"/>
            </a:lvl2pPr>
            <a:lvl3pPr marL="3404174" indent="0">
              <a:buNone/>
              <a:defRPr sz="6914" b="1"/>
            </a:lvl3pPr>
            <a:lvl4pPr marL="5106252" indent="0">
              <a:buNone/>
              <a:defRPr sz="6082" b="1"/>
            </a:lvl4pPr>
            <a:lvl5pPr marL="6808339" indent="0">
              <a:buNone/>
              <a:defRPr sz="6082" b="1"/>
            </a:lvl5pPr>
            <a:lvl6pPr marL="8510418" indent="0">
              <a:buNone/>
              <a:defRPr sz="6082" b="1"/>
            </a:lvl6pPr>
            <a:lvl7pPr marL="10212516" indent="0">
              <a:buNone/>
              <a:defRPr sz="6082" b="1"/>
            </a:lvl7pPr>
            <a:lvl8pPr marL="11914592" indent="0">
              <a:buNone/>
              <a:defRPr sz="6082" b="1"/>
            </a:lvl8pPr>
            <a:lvl9pPr marL="1361668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24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521471"/>
      </p:ext>
    </p:extLst>
  </p:cSld>
  <p:clrMapOvr>
    <a:masterClrMapping/>
  </p:clrMapOvr>
  <p:transition/>
</p:sldLayout>
</file>

<file path=ppt/slideLayouts/slideLayout10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831530"/>
      </p:ext>
    </p:extLst>
  </p:cSld>
  <p:clrMapOvr>
    <a:masterClrMapping/>
  </p:clrMapOvr>
  <p:transition/>
</p:sldLayout>
</file>

<file path=ppt/slideLayouts/slideLayout10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834814"/>
      </p:ext>
    </p:extLst>
  </p:cSld>
  <p:clrMapOvr>
    <a:masterClrMapping/>
  </p:clrMapOvr>
  <p:transition/>
</p:sldLayout>
</file>

<file path=ppt/slideLayouts/slideLayout10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8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2087" indent="0">
              <a:buNone/>
              <a:defRPr sz="4583"/>
            </a:lvl2pPr>
            <a:lvl3pPr marL="3404174" indent="0">
              <a:buNone/>
              <a:defRPr sz="3747"/>
            </a:lvl3pPr>
            <a:lvl4pPr marL="5106252" indent="0">
              <a:buNone/>
              <a:defRPr sz="3333"/>
            </a:lvl4pPr>
            <a:lvl5pPr marL="6808339" indent="0">
              <a:buNone/>
              <a:defRPr sz="3333"/>
            </a:lvl5pPr>
            <a:lvl6pPr marL="8510418" indent="0">
              <a:buNone/>
              <a:defRPr sz="3333"/>
            </a:lvl6pPr>
            <a:lvl7pPr marL="10212516" indent="0">
              <a:buNone/>
              <a:defRPr sz="3333"/>
            </a:lvl7pPr>
            <a:lvl8pPr marL="11914592" indent="0">
              <a:buNone/>
              <a:defRPr sz="3333"/>
            </a:lvl8pPr>
            <a:lvl9pPr marL="1361668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793808"/>
      </p:ext>
    </p:extLst>
  </p:cSld>
  <p:clrMapOvr>
    <a:masterClrMapping/>
  </p:clrMapOvr>
  <p:transition/>
</p:sldLayout>
</file>

<file path=ppt/slideLayouts/slideLayout10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2087" indent="0">
              <a:buNone/>
              <a:defRPr sz="10415"/>
            </a:lvl2pPr>
            <a:lvl3pPr marL="3404174" indent="0">
              <a:buNone/>
              <a:defRPr sz="8997"/>
            </a:lvl3pPr>
            <a:lvl4pPr marL="5106252" indent="0">
              <a:buNone/>
              <a:defRPr sz="7499"/>
            </a:lvl4pPr>
            <a:lvl5pPr marL="6808339" indent="0">
              <a:buNone/>
              <a:defRPr sz="7499"/>
            </a:lvl5pPr>
            <a:lvl6pPr marL="8510418" indent="0">
              <a:buNone/>
              <a:defRPr sz="7499"/>
            </a:lvl6pPr>
            <a:lvl7pPr marL="10212516" indent="0">
              <a:buNone/>
              <a:defRPr sz="7499"/>
            </a:lvl7pPr>
            <a:lvl8pPr marL="11914592" indent="0">
              <a:buNone/>
              <a:defRPr sz="7499"/>
            </a:lvl8pPr>
            <a:lvl9pPr marL="13616681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2087" indent="0">
              <a:buNone/>
              <a:defRPr sz="4583"/>
            </a:lvl2pPr>
            <a:lvl3pPr marL="3404174" indent="0">
              <a:buNone/>
              <a:defRPr sz="3747"/>
            </a:lvl3pPr>
            <a:lvl4pPr marL="5106252" indent="0">
              <a:buNone/>
              <a:defRPr sz="3333"/>
            </a:lvl4pPr>
            <a:lvl5pPr marL="6808339" indent="0">
              <a:buNone/>
              <a:defRPr sz="3333"/>
            </a:lvl5pPr>
            <a:lvl6pPr marL="8510418" indent="0">
              <a:buNone/>
              <a:defRPr sz="3333"/>
            </a:lvl6pPr>
            <a:lvl7pPr marL="10212516" indent="0">
              <a:buNone/>
              <a:defRPr sz="3333"/>
            </a:lvl7pPr>
            <a:lvl8pPr marL="11914592" indent="0">
              <a:buNone/>
              <a:defRPr sz="3333"/>
            </a:lvl8pPr>
            <a:lvl9pPr marL="1361668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745977"/>
      </p:ext>
    </p:extLst>
  </p:cSld>
  <p:clrMapOvr>
    <a:masterClrMapping/>
  </p:clrMapOvr>
  <p:transition/>
</p:sldLayout>
</file>

<file path=ppt/slideLayouts/slideLayout10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059566"/>
      </p:ext>
    </p:extLst>
  </p:cSld>
  <p:clrMapOvr>
    <a:masterClrMapping/>
  </p:clrMapOvr>
  <p:transition/>
</p:sldLayout>
</file>

<file path=ppt/slideLayouts/slideLayout10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38253"/>
      </p:ext>
    </p:extLst>
  </p:cSld>
  <p:clrMapOvr>
    <a:masterClrMapping/>
  </p:clrMapOvr>
  <p:transition/>
</p:sldLayout>
</file>

<file path=ppt/slideLayouts/slideLayout10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384" tIns="170211" rIns="340384" bIns="170211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384" tIns="170211" rIns="340384" bIns="1702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384" tIns="170211" rIns="340384" bIns="1702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515" tIns="204280" rIns="408515" bIns="20428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916296"/>
      </p:ext>
    </p:extLst>
  </p:cSld>
  <p:clrMapOvr>
    <a:masterClrMapping/>
  </p:clrMapOvr>
  <p:transition/>
</p:sldLayout>
</file>

<file path=ppt/slideLayouts/slideLayout10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896797"/>
      </p:ext>
    </p:extLst>
  </p:cSld>
  <p:clrMapOvr>
    <a:masterClrMapping/>
  </p:clrMapOvr>
  <p:transition/>
</p:sldLayout>
</file>

<file path=ppt/slideLayouts/slideLayout10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3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6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1619" indent="0">
              <a:buNone/>
              <a:defRPr sz="6914"/>
            </a:lvl2pPr>
            <a:lvl3pPr marL="3403236" indent="0">
              <a:buNone/>
              <a:defRPr sz="6082"/>
            </a:lvl3pPr>
            <a:lvl4pPr marL="5104847" indent="0">
              <a:buNone/>
              <a:defRPr sz="5249"/>
            </a:lvl4pPr>
            <a:lvl5pPr marL="6806465" indent="0">
              <a:buNone/>
              <a:defRPr sz="5249"/>
            </a:lvl5pPr>
            <a:lvl6pPr marL="8508079" indent="0">
              <a:buNone/>
              <a:defRPr sz="5249"/>
            </a:lvl6pPr>
            <a:lvl7pPr marL="10209708" indent="0">
              <a:buNone/>
              <a:defRPr sz="5249"/>
            </a:lvl7pPr>
            <a:lvl8pPr marL="11911313" indent="0">
              <a:buNone/>
              <a:defRPr sz="5249"/>
            </a:lvl8pPr>
            <a:lvl9pPr marL="13612936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393057"/>
      </p:ext>
    </p:extLst>
  </p:cSld>
  <p:clrMapOvr>
    <a:masterClrMapping/>
  </p:clrMapOvr>
  <p:transition/>
</p:sldLayout>
</file>

<file path=ppt/slideLayouts/slideLayout10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846984"/>
      </p:ext>
    </p:extLst>
  </p:cSld>
  <p:clrMapOvr>
    <a:masterClrMapping/>
  </p:clrMapOvr>
  <p:transition/>
</p:sldLayout>
</file>

<file path=ppt/slideLayouts/slideLayout10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1619" indent="0">
              <a:buNone/>
              <a:defRPr sz="7499" b="1"/>
            </a:lvl2pPr>
            <a:lvl3pPr marL="3403236" indent="0">
              <a:buNone/>
              <a:defRPr sz="6914" b="1"/>
            </a:lvl3pPr>
            <a:lvl4pPr marL="5104847" indent="0">
              <a:buNone/>
              <a:defRPr sz="6082" b="1"/>
            </a:lvl4pPr>
            <a:lvl5pPr marL="6806465" indent="0">
              <a:buNone/>
              <a:defRPr sz="6082" b="1"/>
            </a:lvl5pPr>
            <a:lvl6pPr marL="8508079" indent="0">
              <a:buNone/>
              <a:defRPr sz="6082" b="1"/>
            </a:lvl6pPr>
            <a:lvl7pPr marL="10209708" indent="0">
              <a:buNone/>
              <a:defRPr sz="6082" b="1"/>
            </a:lvl7pPr>
            <a:lvl8pPr marL="11911313" indent="0">
              <a:buNone/>
              <a:defRPr sz="6082" b="1"/>
            </a:lvl8pPr>
            <a:lvl9pPr marL="1361293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3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1619" indent="0">
              <a:buNone/>
              <a:defRPr sz="7499" b="1"/>
            </a:lvl2pPr>
            <a:lvl3pPr marL="3403236" indent="0">
              <a:buNone/>
              <a:defRPr sz="6914" b="1"/>
            </a:lvl3pPr>
            <a:lvl4pPr marL="5104847" indent="0">
              <a:buNone/>
              <a:defRPr sz="6082" b="1"/>
            </a:lvl4pPr>
            <a:lvl5pPr marL="6806465" indent="0">
              <a:buNone/>
              <a:defRPr sz="6082" b="1"/>
            </a:lvl5pPr>
            <a:lvl6pPr marL="8508079" indent="0">
              <a:buNone/>
              <a:defRPr sz="6082" b="1"/>
            </a:lvl6pPr>
            <a:lvl7pPr marL="10209708" indent="0">
              <a:buNone/>
              <a:defRPr sz="6082" b="1"/>
            </a:lvl7pPr>
            <a:lvl8pPr marL="11911313" indent="0">
              <a:buNone/>
              <a:defRPr sz="6082" b="1"/>
            </a:lvl8pPr>
            <a:lvl9pPr marL="1361293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3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745306"/>
      </p:ext>
    </p:extLst>
  </p:cSld>
  <p:clrMapOvr>
    <a:masterClrMapping/>
  </p:clrMapOvr>
  <p:transition/>
</p:sldLayout>
</file>

<file path=ppt/slideLayouts/slideLayout10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81185"/>
      </p:ext>
    </p:extLst>
  </p:cSld>
  <p:clrMapOvr>
    <a:masterClrMapping/>
  </p:clrMapOvr>
  <p:transition/>
</p:sldLayout>
</file>

<file path=ppt/slideLayouts/slideLayout10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113346"/>
      </p:ext>
    </p:extLst>
  </p:cSld>
  <p:clrMapOvr>
    <a:masterClrMapping/>
  </p:clrMapOvr>
  <p:transition/>
</p:sldLayout>
</file>

<file path=ppt/slideLayouts/slideLayout10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8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1619" indent="0">
              <a:buNone/>
              <a:defRPr sz="4583"/>
            </a:lvl2pPr>
            <a:lvl3pPr marL="3403236" indent="0">
              <a:buNone/>
              <a:defRPr sz="3747"/>
            </a:lvl3pPr>
            <a:lvl4pPr marL="5104847" indent="0">
              <a:buNone/>
              <a:defRPr sz="3333"/>
            </a:lvl4pPr>
            <a:lvl5pPr marL="6806465" indent="0">
              <a:buNone/>
              <a:defRPr sz="3333"/>
            </a:lvl5pPr>
            <a:lvl6pPr marL="8508079" indent="0">
              <a:buNone/>
              <a:defRPr sz="3333"/>
            </a:lvl6pPr>
            <a:lvl7pPr marL="10209708" indent="0">
              <a:buNone/>
              <a:defRPr sz="3333"/>
            </a:lvl7pPr>
            <a:lvl8pPr marL="11911313" indent="0">
              <a:buNone/>
              <a:defRPr sz="3333"/>
            </a:lvl8pPr>
            <a:lvl9pPr marL="1361293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12464"/>
      </p:ext>
    </p:extLst>
  </p:cSld>
  <p:clrMapOvr>
    <a:masterClrMapping/>
  </p:clrMapOvr>
  <p:transition/>
</p:sldLayout>
</file>

<file path=ppt/slideLayouts/slideLayout10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1619" indent="0">
              <a:buNone/>
              <a:defRPr sz="10415"/>
            </a:lvl2pPr>
            <a:lvl3pPr marL="3403236" indent="0">
              <a:buNone/>
              <a:defRPr sz="8997"/>
            </a:lvl3pPr>
            <a:lvl4pPr marL="5104847" indent="0">
              <a:buNone/>
              <a:defRPr sz="7499"/>
            </a:lvl4pPr>
            <a:lvl5pPr marL="6806465" indent="0">
              <a:buNone/>
              <a:defRPr sz="7499"/>
            </a:lvl5pPr>
            <a:lvl6pPr marL="8508079" indent="0">
              <a:buNone/>
              <a:defRPr sz="7499"/>
            </a:lvl6pPr>
            <a:lvl7pPr marL="10209708" indent="0">
              <a:buNone/>
              <a:defRPr sz="7499"/>
            </a:lvl7pPr>
            <a:lvl8pPr marL="11911313" indent="0">
              <a:buNone/>
              <a:defRPr sz="7499"/>
            </a:lvl8pPr>
            <a:lvl9pPr marL="13612936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1619" indent="0">
              <a:buNone/>
              <a:defRPr sz="4583"/>
            </a:lvl2pPr>
            <a:lvl3pPr marL="3403236" indent="0">
              <a:buNone/>
              <a:defRPr sz="3747"/>
            </a:lvl3pPr>
            <a:lvl4pPr marL="5104847" indent="0">
              <a:buNone/>
              <a:defRPr sz="3333"/>
            </a:lvl4pPr>
            <a:lvl5pPr marL="6806465" indent="0">
              <a:buNone/>
              <a:defRPr sz="3333"/>
            </a:lvl5pPr>
            <a:lvl6pPr marL="8508079" indent="0">
              <a:buNone/>
              <a:defRPr sz="3333"/>
            </a:lvl6pPr>
            <a:lvl7pPr marL="10209708" indent="0">
              <a:buNone/>
              <a:defRPr sz="3333"/>
            </a:lvl7pPr>
            <a:lvl8pPr marL="11911313" indent="0">
              <a:buNone/>
              <a:defRPr sz="3333"/>
            </a:lvl8pPr>
            <a:lvl9pPr marL="1361293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801835"/>
      </p:ext>
    </p:extLst>
  </p:cSld>
  <p:clrMapOvr>
    <a:masterClrMapping/>
  </p:clrMapOvr>
  <p:transition/>
</p:sldLayout>
</file>

<file path=ppt/slideLayouts/slideLayout10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295681"/>
      </p:ext>
    </p:extLst>
  </p:cSld>
  <p:clrMapOvr>
    <a:masterClrMapping/>
  </p:clrMapOvr>
  <p:transition/>
</p:sldLayout>
</file>

<file path=ppt/slideLayouts/slideLayout10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240629"/>
      </p:ext>
    </p:extLst>
  </p:cSld>
  <p:clrMapOvr>
    <a:masterClrMapping/>
  </p:clrMapOvr>
  <p:transition/>
</p:sldLayout>
</file>

<file path=ppt/slideLayouts/slideLayout10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291" tIns="170167" rIns="340291" bIns="17016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291" tIns="170167" rIns="340291" bIns="17016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291" tIns="170167" rIns="340291" bIns="17016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403" tIns="204228" rIns="408403" bIns="20422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187853"/>
      </p:ext>
    </p:extLst>
  </p:cSld>
  <p:clrMapOvr>
    <a:masterClrMapping/>
  </p:clrMapOvr>
  <p:transition/>
</p:sldLayout>
</file>

<file path=ppt/slideLayouts/slideLayout10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503758"/>
      </p:ext>
    </p:extLst>
  </p:cSld>
  <p:clrMapOvr>
    <a:masterClrMapping/>
  </p:clrMapOvr>
  <p:transition/>
</p:sldLayout>
</file>

<file path=ppt/slideLayouts/slideLayout10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4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72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1150" indent="0">
              <a:buNone/>
              <a:defRPr sz="6914"/>
            </a:lvl2pPr>
            <a:lvl3pPr marL="3402299" indent="0">
              <a:buNone/>
              <a:defRPr sz="6082"/>
            </a:lvl3pPr>
            <a:lvl4pPr marL="5103440" indent="0">
              <a:buNone/>
              <a:defRPr sz="5249"/>
            </a:lvl4pPr>
            <a:lvl5pPr marL="6804594" indent="0">
              <a:buNone/>
              <a:defRPr sz="5249"/>
            </a:lvl5pPr>
            <a:lvl6pPr marL="8505741" indent="0">
              <a:buNone/>
              <a:defRPr sz="5249"/>
            </a:lvl6pPr>
            <a:lvl7pPr marL="10206900" indent="0">
              <a:buNone/>
              <a:defRPr sz="5249"/>
            </a:lvl7pPr>
            <a:lvl8pPr marL="11908038" indent="0">
              <a:buNone/>
              <a:defRPr sz="5249"/>
            </a:lvl8pPr>
            <a:lvl9pPr marL="13609192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358168"/>
      </p:ext>
    </p:extLst>
  </p:cSld>
  <p:clrMapOvr>
    <a:masterClrMapping/>
  </p:clrMapOvr>
  <p:transition/>
</p:sldLayout>
</file>

<file path=ppt/slideLayouts/slideLayout10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747874"/>
      </p:ext>
    </p:extLst>
  </p:cSld>
  <p:clrMapOvr>
    <a:masterClrMapping/>
  </p:clrMapOvr>
  <p:transition/>
</p:sldLayout>
</file>

<file path=ppt/slideLayouts/slideLayout10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1150" indent="0">
              <a:buNone/>
              <a:defRPr sz="7499" b="1"/>
            </a:lvl2pPr>
            <a:lvl3pPr marL="3402299" indent="0">
              <a:buNone/>
              <a:defRPr sz="6914" b="1"/>
            </a:lvl3pPr>
            <a:lvl4pPr marL="5103440" indent="0">
              <a:buNone/>
              <a:defRPr sz="6082" b="1"/>
            </a:lvl4pPr>
            <a:lvl5pPr marL="6804594" indent="0">
              <a:buNone/>
              <a:defRPr sz="6082" b="1"/>
            </a:lvl5pPr>
            <a:lvl6pPr marL="8505741" indent="0">
              <a:buNone/>
              <a:defRPr sz="6082" b="1"/>
            </a:lvl6pPr>
            <a:lvl7pPr marL="10206900" indent="0">
              <a:buNone/>
              <a:defRPr sz="6082" b="1"/>
            </a:lvl7pPr>
            <a:lvl8pPr marL="11908038" indent="0">
              <a:buNone/>
              <a:defRPr sz="6082" b="1"/>
            </a:lvl8pPr>
            <a:lvl9pPr marL="1360919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35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1150" indent="0">
              <a:buNone/>
              <a:defRPr sz="7499" b="1"/>
            </a:lvl2pPr>
            <a:lvl3pPr marL="3402299" indent="0">
              <a:buNone/>
              <a:defRPr sz="6914" b="1"/>
            </a:lvl3pPr>
            <a:lvl4pPr marL="5103440" indent="0">
              <a:buNone/>
              <a:defRPr sz="6082" b="1"/>
            </a:lvl4pPr>
            <a:lvl5pPr marL="6804594" indent="0">
              <a:buNone/>
              <a:defRPr sz="6082" b="1"/>
            </a:lvl5pPr>
            <a:lvl6pPr marL="8505741" indent="0">
              <a:buNone/>
              <a:defRPr sz="6082" b="1"/>
            </a:lvl6pPr>
            <a:lvl7pPr marL="10206900" indent="0">
              <a:buNone/>
              <a:defRPr sz="6082" b="1"/>
            </a:lvl7pPr>
            <a:lvl8pPr marL="11908038" indent="0">
              <a:buNone/>
              <a:defRPr sz="6082" b="1"/>
            </a:lvl8pPr>
            <a:lvl9pPr marL="1360919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35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719436"/>
      </p:ext>
    </p:extLst>
  </p:cSld>
  <p:clrMapOvr>
    <a:masterClrMapping/>
  </p:clrMapOvr>
  <p:transition/>
</p:sldLayout>
</file>

<file path=ppt/slideLayouts/slideLayout10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178372"/>
      </p:ext>
    </p:extLst>
  </p:cSld>
  <p:clrMapOvr>
    <a:masterClrMapping/>
  </p:clrMapOvr>
  <p:transition/>
</p:sldLayout>
</file>

<file path=ppt/slideLayouts/slideLayout10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096606"/>
      </p:ext>
    </p:extLst>
  </p:cSld>
  <p:clrMapOvr>
    <a:masterClrMapping/>
  </p:clrMapOvr>
  <p:transition/>
</p:sldLayout>
</file>

<file path=ppt/slideLayouts/slideLayout10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84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0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84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1150" indent="0">
              <a:buNone/>
              <a:defRPr sz="4583"/>
            </a:lvl2pPr>
            <a:lvl3pPr marL="3402299" indent="0">
              <a:buNone/>
              <a:defRPr sz="3747"/>
            </a:lvl3pPr>
            <a:lvl4pPr marL="5103440" indent="0">
              <a:buNone/>
              <a:defRPr sz="3333"/>
            </a:lvl4pPr>
            <a:lvl5pPr marL="6804594" indent="0">
              <a:buNone/>
              <a:defRPr sz="3333"/>
            </a:lvl5pPr>
            <a:lvl6pPr marL="8505741" indent="0">
              <a:buNone/>
              <a:defRPr sz="3333"/>
            </a:lvl6pPr>
            <a:lvl7pPr marL="10206900" indent="0">
              <a:buNone/>
              <a:defRPr sz="3333"/>
            </a:lvl7pPr>
            <a:lvl8pPr marL="11908038" indent="0">
              <a:buNone/>
              <a:defRPr sz="3333"/>
            </a:lvl8pPr>
            <a:lvl9pPr marL="1360919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077970"/>
      </p:ext>
    </p:extLst>
  </p:cSld>
  <p:clrMapOvr>
    <a:masterClrMapping/>
  </p:clrMapOvr>
  <p:transition/>
</p:sldLayout>
</file>

<file path=ppt/slideLayouts/slideLayout10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1150" indent="0">
              <a:buNone/>
              <a:defRPr sz="10415"/>
            </a:lvl2pPr>
            <a:lvl3pPr marL="3402299" indent="0">
              <a:buNone/>
              <a:defRPr sz="8997"/>
            </a:lvl3pPr>
            <a:lvl4pPr marL="5103440" indent="0">
              <a:buNone/>
              <a:defRPr sz="7499"/>
            </a:lvl4pPr>
            <a:lvl5pPr marL="6804594" indent="0">
              <a:buNone/>
              <a:defRPr sz="7499"/>
            </a:lvl5pPr>
            <a:lvl6pPr marL="8505741" indent="0">
              <a:buNone/>
              <a:defRPr sz="7499"/>
            </a:lvl6pPr>
            <a:lvl7pPr marL="10206900" indent="0">
              <a:buNone/>
              <a:defRPr sz="7499"/>
            </a:lvl7pPr>
            <a:lvl8pPr marL="11908038" indent="0">
              <a:buNone/>
              <a:defRPr sz="7499"/>
            </a:lvl8pPr>
            <a:lvl9pPr marL="13609192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1150" indent="0">
              <a:buNone/>
              <a:defRPr sz="4583"/>
            </a:lvl2pPr>
            <a:lvl3pPr marL="3402299" indent="0">
              <a:buNone/>
              <a:defRPr sz="3747"/>
            </a:lvl3pPr>
            <a:lvl4pPr marL="5103440" indent="0">
              <a:buNone/>
              <a:defRPr sz="3333"/>
            </a:lvl4pPr>
            <a:lvl5pPr marL="6804594" indent="0">
              <a:buNone/>
              <a:defRPr sz="3333"/>
            </a:lvl5pPr>
            <a:lvl6pPr marL="8505741" indent="0">
              <a:buNone/>
              <a:defRPr sz="3333"/>
            </a:lvl6pPr>
            <a:lvl7pPr marL="10206900" indent="0">
              <a:buNone/>
              <a:defRPr sz="3333"/>
            </a:lvl7pPr>
            <a:lvl8pPr marL="11908038" indent="0">
              <a:buNone/>
              <a:defRPr sz="3333"/>
            </a:lvl8pPr>
            <a:lvl9pPr marL="1360919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639011"/>
      </p:ext>
    </p:extLst>
  </p:cSld>
  <p:clrMapOvr>
    <a:masterClrMapping/>
  </p:clrMapOvr>
  <p:transition/>
</p:sldLayout>
</file>

<file path=ppt/slideLayouts/slideLayout10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859795"/>
      </p:ext>
    </p:extLst>
  </p:cSld>
  <p:clrMapOvr>
    <a:masterClrMapping/>
  </p:clrMapOvr>
  <p:transition/>
</p:sldLayout>
</file>

<file path=ppt/slideLayouts/slideLayout10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536933"/>
      </p:ext>
    </p:extLst>
  </p:cSld>
  <p:clrMapOvr>
    <a:masterClrMapping/>
  </p:clrMapOvr>
  <p:transition/>
</p:sldLayout>
</file>

<file path=ppt/slideLayouts/slideLayout10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197" tIns="170122" rIns="340197" bIns="17012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197" tIns="170122" rIns="340197" bIns="1701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197" tIns="170122" rIns="340197" bIns="1701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290" tIns="204173" rIns="408290" bIns="20417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437013"/>
      </p:ext>
    </p:extLst>
  </p:cSld>
  <p:clrMapOvr>
    <a:masterClrMapping/>
  </p:clrMapOvr>
  <p:transition/>
</p:sldLayout>
</file>

<file path=ppt/slideLayouts/slideLayout10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655950"/>
      </p:ext>
    </p:extLst>
  </p:cSld>
  <p:clrMapOvr>
    <a:masterClrMapping/>
  </p:clrMapOvr>
  <p:transition/>
</p:sldLayout>
</file>

<file path=ppt/slideLayouts/slideLayout10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5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7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0681" indent="0">
              <a:buNone/>
              <a:defRPr sz="6914"/>
            </a:lvl2pPr>
            <a:lvl3pPr marL="3401362" indent="0">
              <a:buNone/>
              <a:defRPr sz="6082"/>
            </a:lvl3pPr>
            <a:lvl4pPr marL="5102039" indent="0">
              <a:buNone/>
              <a:defRPr sz="5249"/>
            </a:lvl4pPr>
            <a:lvl5pPr marL="6802724" indent="0">
              <a:buNone/>
              <a:defRPr sz="5249"/>
            </a:lvl5pPr>
            <a:lvl6pPr marL="8503398" indent="0">
              <a:buNone/>
              <a:defRPr sz="5249"/>
            </a:lvl6pPr>
            <a:lvl7pPr marL="10204094" indent="0">
              <a:buNone/>
              <a:defRPr sz="5249"/>
            </a:lvl7pPr>
            <a:lvl8pPr marL="11904764" indent="0">
              <a:buNone/>
              <a:defRPr sz="5249"/>
            </a:lvl8pPr>
            <a:lvl9pPr marL="13605446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452284"/>
      </p:ext>
    </p:extLst>
  </p:cSld>
  <p:clrMapOvr>
    <a:masterClrMapping/>
  </p:clrMapOvr>
  <p:transition/>
</p:sldLayout>
</file>

<file path=ppt/slideLayouts/slideLayout10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102559"/>
      </p:ext>
    </p:extLst>
  </p:cSld>
  <p:clrMapOvr>
    <a:masterClrMapping/>
  </p:clrMapOvr>
  <p:transition/>
</p:sldLayout>
</file>

<file path=ppt/slideLayouts/slideLayout10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0681" indent="0">
              <a:buNone/>
              <a:defRPr sz="7499" b="1"/>
            </a:lvl2pPr>
            <a:lvl3pPr marL="3401362" indent="0">
              <a:buNone/>
              <a:defRPr sz="6914" b="1"/>
            </a:lvl3pPr>
            <a:lvl4pPr marL="5102039" indent="0">
              <a:buNone/>
              <a:defRPr sz="6082" b="1"/>
            </a:lvl4pPr>
            <a:lvl5pPr marL="6802724" indent="0">
              <a:buNone/>
              <a:defRPr sz="6082" b="1"/>
            </a:lvl5pPr>
            <a:lvl6pPr marL="8503398" indent="0">
              <a:buNone/>
              <a:defRPr sz="6082" b="1"/>
            </a:lvl6pPr>
            <a:lvl7pPr marL="10204094" indent="0">
              <a:buNone/>
              <a:defRPr sz="6082" b="1"/>
            </a:lvl7pPr>
            <a:lvl8pPr marL="11904764" indent="0">
              <a:buNone/>
              <a:defRPr sz="6082" b="1"/>
            </a:lvl8pPr>
            <a:lvl9pPr marL="1360544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4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0681" indent="0">
              <a:buNone/>
              <a:defRPr sz="7499" b="1"/>
            </a:lvl2pPr>
            <a:lvl3pPr marL="3401362" indent="0">
              <a:buNone/>
              <a:defRPr sz="6914" b="1"/>
            </a:lvl3pPr>
            <a:lvl4pPr marL="5102039" indent="0">
              <a:buNone/>
              <a:defRPr sz="6082" b="1"/>
            </a:lvl4pPr>
            <a:lvl5pPr marL="6802724" indent="0">
              <a:buNone/>
              <a:defRPr sz="6082" b="1"/>
            </a:lvl5pPr>
            <a:lvl6pPr marL="8503398" indent="0">
              <a:buNone/>
              <a:defRPr sz="6082" b="1"/>
            </a:lvl6pPr>
            <a:lvl7pPr marL="10204094" indent="0">
              <a:buNone/>
              <a:defRPr sz="6082" b="1"/>
            </a:lvl7pPr>
            <a:lvl8pPr marL="11904764" indent="0">
              <a:buNone/>
              <a:defRPr sz="6082" b="1"/>
            </a:lvl8pPr>
            <a:lvl9pPr marL="1360544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4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394367"/>
      </p:ext>
    </p:extLst>
  </p:cSld>
  <p:clrMapOvr>
    <a:masterClrMapping/>
  </p:clrMapOvr>
  <p:transition/>
</p:sldLayout>
</file>

<file path=ppt/slideLayouts/slideLayout10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307674"/>
      </p:ext>
    </p:extLst>
  </p:cSld>
  <p:clrMapOvr>
    <a:masterClrMapping/>
  </p:clrMapOvr>
  <p:transition/>
</p:sldLayout>
</file>

<file path=ppt/slideLayouts/slideLayout10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388029"/>
      </p:ext>
    </p:extLst>
  </p:cSld>
  <p:clrMapOvr>
    <a:masterClrMapping/>
  </p:clrMapOvr>
  <p:transition/>
</p:sldLayout>
</file>

<file path=ppt/slideLayouts/slideLayout10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88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20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88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0681" indent="0">
              <a:buNone/>
              <a:defRPr sz="4583"/>
            </a:lvl2pPr>
            <a:lvl3pPr marL="3401362" indent="0">
              <a:buNone/>
              <a:defRPr sz="3747"/>
            </a:lvl3pPr>
            <a:lvl4pPr marL="5102039" indent="0">
              <a:buNone/>
              <a:defRPr sz="3333"/>
            </a:lvl4pPr>
            <a:lvl5pPr marL="6802724" indent="0">
              <a:buNone/>
              <a:defRPr sz="3333"/>
            </a:lvl5pPr>
            <a:lvl6pPr marL="8503398" indent="0">
              <a:buNone/>
              <a:defRPr sz="3333"/>
            </a:lvl6pPr>
            <a:lvl7pPr marL="10204094" indent="0">
              <a:buNone/>
              <a:defRPr sz="3333"/>
            </a:lvl7pPr>
            <a:lvl8pPr marL="11904764" indent="0">
              <a:buNone/>
              <a:defRPr sz="3333"/>
            </a:lvl8pPr>
            <a:lvl9pPr marL="1360544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153231"/>
      </p:ext>
    </p:extLst>
  </p:cSld>
  <p:clrMapOvr>
    <a:masterClrMapping/>
  </p:clrMapOvr>
  <p:transition/>
</p:sldLayout>
</file>

<file path=ppt/slideLayouts/slideLayout10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0681" indent="0">
              <a:buNone/>
              <a:defRPr sz="10415"/>
            </a:lvl2pPr>
            <a:lvl3pPr marL="3401362" indent="0">
              <a:buNone/>
              <a:defRPr sz="8997"/>
            </a:lvl3pPr>
            <a:lvl4pPr marL="5102039" indent="0">
              <a:buNone/>
              <a:defRPr sz="7499"/>
            </a:lvl4pPr>
            <a:lvl5pPr marL="6802724" indent="0">
              <a:buNone/>
              <a:defRPr sz="7499"/>
            </a:lvl5pPr>
            <a:lvl6pPr marL="8503398" indent="0">
              <a:buNone/>
              <a:defRPr sz="7499"/>
            </a:lvl6pPr>
            <a:lvl7pPr marL="10204094" indent="0">
              <a:buNone/>
              <a:defRPr sz="7499"/>
            </a:lvl7pPr>
            <a:lvl8pPr marL="11904764" indent="0">
              <a:buNone/>
              <a:defRPr sz="7499"/>
            </a:lvl8pPr>
            <a:lvl9pPr marL="13605446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0681" indent="0">
              <a:buNone/>
              <a:defRPr sz="4583"/>
            </a:lvl2pPr>
            <a:lvl3pPr marL="3401362" indent="0">
              <a:buNone/>
              <a:defRPr sz="3747"/>
            </a:lvl3pPr>
            <a:lvl4pPr marL="5102039" indent="0">
              <a:buNone/>
              <a:defRPr sz="3333"/>
            </a:lvl4pPr>
            <a:lvl5pPr marL="6802724" indent="0">
              <a:buNone/>
              <a:defRPr sz="3333"/>
            </a:lvl5pPr>
            <a:lvl6pPr marL="8503398" indent="0">
              <a:buNone/>
              <a:defRPr sz="3333"/>
            </a:lvl6pPr>
            <a:lvl7pPr marL="10204094" indent="0">
              <a:buNone/>
              <a:defRPr sz="3333"/>
            </a:lvl7pPr>
            <a:lvl8pPr marL="11904764" indent="0">
              <a:buNone/>
              <a:defRPr sz="3333"/>
            </a:lvl8pPr>
            <a:lvl9pPr marL="1360544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345358"/>
      </p:ext>
    </p:extLst>
  </p:cSld>
  <p:clrMapOvr>
    <a:masterClrMapping/>
  </p:clrMapOvr>
  <p:transition/>
</p:sldLayout>
</file>

<file path=ppt/slideLayouts/slideLayout1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677532"/>
      </p:ext>
    </p:extLst>
  </p:cSld>
  <p:clrMapOvr>
    <a:masterClrMapping/>
  </p:clrMapOvr>
  <p:transition/>
</p:sldLayout>
</file>

<file path=ppt/slideLayouts/slideLayout1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64863"/>
      </p:ext>
    </p:extLst>
  </p:cSld>
  <p:clrMapOvr>
    <a:masterClrMapping/>
  </p:clrMapOvr>
  <p:transition/>
</p:sldLayout>
</file>

<file path=ppt/slideLayouts/slideLayout1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8000489"/>
            <a:ext cx="24483061" cy="7716611"/>
          </a:xfrm>
        </p:spPr>
        <p:txBody>
          <a:bodyPr/>
          <a:lstStyle>
            <a:lvl1pPr>
              <a:defRPr>
                <a:solidFill>
                  <a:srgbClr val="006633"/>
                </a:solidFill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19599857"/>
            <a:ext cx="20162521" cy="9199933"/>
          </a:xfrm>
        </p:spPr>
        <p:txBody>
          <a:bodyPr/>
          <a:lstStyle>
            <a:lvl1pPr marL="0" indent="0" algn="ctr">
              <a:buNone/>
              <a:defRPr b="0">
                <a:solidFill>
                  <a:schemeClr val="tx1"/>
                </a:solidFill>
              </a:defRPr>
            </a:lvl1pPr>
            <a:lvl2pPr marL="1699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99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99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998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99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99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99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996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" name="Freeform 10"/>
          <p:cNvSpPr>
            <a:spLocks noChangeArrowheads="1"/>
          </p:cNvSpPr>
          <p:nvPr userDrawn="1"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</p:spPr>
        <p:txBody>
          <a:bodyPr lIns="340047" tIns="170051" rIns="340047" bIns="170051"/>
          <a:lstStyle/>
          <a:p>
            <a:pPr defTabSz="3399903">
              <a:defRPr/>
            </a:pPr>
            <a:endParaRPr lang="en-US" sz="6914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2" name="Line 8"/>
          <p:cNvSpPr>
            <a:spLocks noChangeShapeType="1"/>
          </p:cNvSpPr>
          <p:nvPr userDrawn="1"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rgbClr val="CC9900"/>
            </a:solidFill>
            <a:round/>
            <a:headEnd/>
            <a:tailEnd/>
          </a:ln>
          <a:effectLst/>
        </p:spPr>
        <p:txBody>
          <a:bodyPr lIns="340047" tIns="170051" rIns="340047" bIns="170051"/>
          <a:lstStyle/>
          <a:p>
            <a:pPr defTabSz="3399903">
              <a:defRPr/>
            </a:pPr>
            <a:endParaRPr lang="en-US" sz="6914" kern="0">
              <a:solidFill>
                <a:sysClr val="windowText" lastClr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0199434"/>
      </p:ext>
    </p:extLst>
  </p:cSld>
  <p:clrMapOvr>
    <a:masterClrMapping/>
  </p:clrMapOvr>
</p:sldLayout>
</file>

<file path=ppt/slideLayouts/slideLayout1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6633"/>
                </a:solidFill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7" y="6799956"/>
            <a:ext cx="25923241" cy="26399805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122643" y="33683502"/>
            <a:ext cx="6720840" cy="1916651"/>
          </a:xfrm>
        </p:spPr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440187" y="5591625"/>
            <a:ext cx="25923241" cy="8337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1221257"/>
      </p:ext>
    </p:extLst>
  </p:cSld>
  <p:clrMapOvr>
    <a:masterClrMapping/>
  </p:clrMapOvr>
</p:sldLayout>
</file>

<file path=ppt/slideLayouts/slideLayout1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83"/>
            <a:ext cx="24483061" cy="7149947"/>
          </a:xfrm>
        </p:spPr>
        <p:txBody>
          <a:bodyPr anchor="t"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29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9995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2pPr>
            <a:lvl3pPr marL="3399903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99860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9981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9976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9970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9966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99615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2076425"/>
      </p:ext>
    </p:extLst>
  </p:cSld>
  <p:clrMapOvr>
    <a:masterClrMapping/>
  </p:clrMapOvr>
</p:sldLayout>
</file>

<file path=ppt/slideLayouts/slideLayout1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400129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400129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5998534"/>
      </p:ext>
    </p:extLst>
  </p:cSld>
  <p:clrMapOvr>
    <a:masterClrMapping/>
  </p:clrMapOvr>
</p:sldLayout>
</file>

<file path=ppt/slideLayouts/slideLayout1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9950" indent="0">
              <a:buNone/>
              <a:defRPr sz="7499" b="1"/>
            </a:lvl2pPr>
            <a:lvl3pPr marL="3399903" indent="0">
              <a:buNone/>
              <a:defRPr sz="6914" b="1"/>
            </a:lvl3pPr>
            <a:lvl4pPr marL="5099860" indent="0">
              <a:buNone/>
              <a:defRPr sz="6082" b="1"/>
            </a:lvl4pPr>
            <a:lvl5pPr marL="6799811" indent="0">
              <a:buNone/>
              <a:defRPr sz="6082" b="1"/>
            </a:lvl5pPr>
            <a:lvl6pPr marL="8499761" indent="0">
              <a:buNone/>
              <a:defRPr sz="6082" b="1"/>
            </a:lvl6pPr>
            <a:lvl7pPr marL="10199707" indent="0">
              <a:buNone/>
              <a:defRPr sz="6082" b="1"/>
            </a:lvl7pPr>
            <a:lvl8pPr marL="11899661" indent="0">
              <a:buNone/>
              <a:defRPr sz="6082" b="1"/>
            </a:lvl8pPr>
            <a:lvl9pPr marL="1359961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54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9950" indent="0">
              <a:buNone/>
              <a:defRPr sz="7499" b="1"/>
            </a:lvl2pPr>
            <a:lvl3pPr marL="3399903" indent="0">
              <a:buNone/>
              <a:defRPr sz="6914" b="1"/>
            </a:lvl3pPr>
            <a:lvl4pPr marL="5099860" indent="0">
              <a:buNone/>
              <a:defRPr sz="6082" b="1"/>
            </a:lvl4pPr>
            <a:lvl5pPr marL="6799811" indent="0">
              <a:buNone/>
              <a:defRPr sz="6082" b="1"/>
            </a:lvl5pPr>
            <a:lvl6pPr marL="8499761" indent="0">
              <a:buNone/>
              <a:defRPr sz="6082" b="1"/>
            </a:lvl6pPr>
            <a:lvl7pPr marL="10199707" indent="0">
              <a:buNone/>
              <a:defRPr sz="6082" b="1"/>
            </a:lvl7pPr>
            <a:lvl8pPr marL="11899661" indent="0">
              <a:buNone/>
              <a:defRPr sz="6082" b="1"/>
            </a:lvl8pPr>
            <a:lvl9pPr marL="1359961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54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3049172"/>
      </p:ext>
    </p:extLst>
  </p:cSld>
  <p:clrMapOvr>
    <a:masterClrMapping/>
  </p:clrMapOvr>
</p:sldLayout>
</file>

<file path=ppt/slideLayouts/slideLayout1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3336858"/>
      </p:ext>
    </p:extLst>
  </p:cSld>
  <p:clrMapOvr>
    <a:masterClrMapping/>
  </p:clrMapOvr>
</p:sldLayout>
</file>

<file path=ppt/slideLayouts/slideLayout1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593906"/>
      </p:ext>
    </p:extLst>
  </p:cSld>
  <p:clrMapOvr>
    <a:masterClrMapping/>
  </p:clrMapOvr>
</p:sldLayout>
</file>

<file path=ppt/slideLayouts/slideLayout1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3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3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3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9950" indent="0">
              <a:buNone/>
              <a:defRPr sz="4583"/>
            </a:lvl2pPr>
            <a:lvl3pPr marL="3399903" indent="0">
              <a:buNone/>
              <a:defRPr sz="3747"/>
            </a:lvl3pPr>
            <a:lvl4pPr marL="5099860" indent="0">
              <a:buNone/>
              <a:defRPr sz="3333"/>
            </a:lvl4pPr>
            <a:lvl5pPr marL="6799811" indent="0">
              <a:buNone/>
              <a:defRPr sz="3333"/>
            </a:lvl5pPr>
            <a:lvl6pPr marL="8499761" indent="0">
              <a:buNone/>
              <a:defRPr sz="3333"/>
            </a:lvl6pPr>
            <a:lvl7pPr marL="10199707" indent="0">
              <a:buNone/>
              <a:defRPr sz="3333"/>
            </a:lvl7pPr>
            <a:lvl8pPr marL="11899661" indent="0">
              <a:buNone/>
              <a:defRPr sz="3333"/>
            </a:lvl8pPr>
            <a:lvl9pPr marL="1359961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2118389"/>
      </p:ext>
    </p:extLst>
  </p:cSld>
  <p:clrMapOvr>
    <a:masterClrMapping/>
  </p:clrMapOvr>
</p:sldLayout>
</file>

<file path=ppt/slideLayouts/slideLayout1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9950" indent="0">
              <a:buNone/>
              <a:defRPr sz="10415"/>
            </a:lvl2pPr>
            <a:lvl3pPr marL="3399903" indent="0">
              <a:buNone/>
              <a:defRPr sz="8997"/>
            </a:lvl3pPr>
            <a:lvl4pPr marL="5099860" indent="0">
              <a:buNone/>
              <a:defRPr sz="7499"/>
            </a:lvl4pPr>
            <a:lvl5pPr marL="6799811" indent="0">
              <a:buNone/>
              <a:defRPr sz="7499"/>
            </a:lvl5pPr>
            <a:lvl6pPr marL="8499761" indent="0">
              <a:buNone/>
              <a:defRPr sz="7499"/>
            </a:lvl6pPr>
            <a:lvl7pPr marL="10199707" indent="0">
              <a:buNone/>
              <a:defRPr sz="7499"/>
            </a:lvl7pPr>
            <a:lvl8pPr marL="11899661" indent="0">
              <a:buNone/>
              <a:defRPr sz="7499"/>
            </a:lvl8pPr>
            <a:lvl9pPr marL="13599615" indent="0">
              <a:buNone/>
              <a:defRPr sz="7499"/>
            </a:lvl9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9950" indent="0">
              <a:buNone/>
              <a:defRPr sz="4583"/>
            </a:lvl2pPr>
            <a:lvl3pPr marL="3399903" indent="0">
              <a:buNone/>
              <a:defRPr sz="3747"/>
            </a:lvl3pPr>
            <a:lvl4pPr marL="5099860" indent="0">
              <a:buNone/>
              <a:defRPr sz="3333"/>
            </a:lvl4pPr>
            <a:lvl5pPr marL="6799811" indent="0">
              <a:buNone/>
              <a:defRPr sz="3333"/>
            </a:lvl5pPr>
            <a:lvl6pPr marL="8499761" indent="0">
              <a:buNone/>
              <a:defRPr sz="3333"/>
            </a:lvl6pPr>
            <a:lvl7pPr marL="10199707" indent="0">
              <a:buNone/>
              <a:defRPr sz="3333"/>
            </a:lvl7pPr>
            <a:lvl8pPr marL="11899661" indent="0">
              <a:buNone/>
              <a:defRPr sz="3333"/>
            </a:lvl8pPr>
            <a:lvl9pPr marL="1359961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0354977"/>
      </p:ext>
    </p:extLst>
  </p:cSld>
  <p:clrMapOvr>
    <a:masterClrMapping/>
  </p:clrMapOvr>
</p:sldLayout>
</file>

<file path=ppt/slideLayouts/slideLayout1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7101212"/>
      </p:ext>
    </p:extLst>
  </p:cSld>
  <p:clrMapOvr>
    <a:masterClrMapping/>
  </p:clrMapOvr>
</p:sldLayout>
</file>

<file path=ppt/slideLayouts/slideLayout1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068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068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0526755"/>
      </p:ext>
    </p:extLst>
  </p:cSld>
  <p:clrMapOvr>
    <a:masterClrMapping/>
  </p:clrMapOvr>
</p:sldLayout>
</file>

<file path=ppt/slideLayouts/slideLayout1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008" tIns="170032" rIns="340008" bIns="17003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008" tIns="170032" rIns="340008" bIns="17003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008" tIns="170032" rIns="340008" bIns="17003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063" tIns="204065" rIns="408063" bIns="20406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245605"/>
      </p:ext>
    </p:extLst>
  </p:cSld>
  <p:clrMapOvr>
    <a:masterClrMapping/>
  </p:clrMapOvr>
  <p:transition/>
</p:sldLayout>
</file>

<file path=ppt/slideLayouts/slideLayout1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563812"/>
      </p:ext>
    </p:extLst>
  </p:cSld>
  <p:clrMapOvr>
    <a:masterClrMapping/>
  </p:clrMapOvr>
  <p:transition/>
</p:sldLayout>
</file>

<file path=ppt/slideLayouts/slideLayout1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7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8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9744" indent="0">
              <a:buNone/>
              <a:defRPr sz="6914"/>
            </a:lvl2pPr>
            <a:lvl3pPr marL="3399495" indent="0">
              <a:buNone/>
              <a:defRPr sz="6082"/>
            </a:lvl3pPr>
            <a:lvl4pPr marL="5099233" indent="0">
              <a:buNone/>
              <a:defRPr sz="5249"/>
            </a:lvl4pPr>
            <a:lvl5pPr marL="6798984" indent="0">
              <a:buNone/>
              <a:defRPr sz="5249"/>
            </a:lvl5pPr>
            <a:lvl6pPr marL="8498723" indent="0">
              <a:buNone/>
              <a:defRPr sz="5249"/>
            </a:lvl6pPr>
            <a:lvl7pPr marL="10198482" indent="0">
              <a:buNone/>
              <a:defRPr sz="5249"/>
            </a:lvl7pPr>
            <a:lvl8pPr marL="11898217" indent="0">
              <a:buNone/>
              <a:defRPr sz="5249"/>
            </a:lvl8pPr>
            <a:lvl9pPr marL="1359796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69548"/>
      </p:ext>
    </p:extLst>
  </p:cSld>
  <p:clrMapOvr>
    <a:masterClrMapping/>
  </p:clrMapOvr>
  <p:transition/>
</p:sldLayout>
</file>

<file path=ppt/slideLayouts/slideLayout1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69238"/>
      </p:ext>
    </p:extLst>
  </p:cSld>
  <p:clrMapOvr>
    <a:masterClrMapping/>
  </p:clrMapOvr>
  <p:transition/>
</p:sldLayout>
</file>

<file path=ppt/slideLayouts/slideLayout1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9744" indent="0">
              <a:buNone/>
              <a:defRPr sz="7499" b="1"/>
            </a:lvl2pPr>
            <a:lvl3pPr marL="3399495" indent="0">
              <a:buNone/>
              <a:defRPr sz="6914" b="1"/>
            </a:lvl3pPr>
            <a:lvl4pPr marL="5099233" indent="0">
              <a:buNone/>
              <a:defRPr sz="6082" b="1"/>
            </a:lvl4pPr>
            <a:lvl5pPr marL="6798984" indent="0">
              <a:buNone/>
              <a:defRPr sz="6082" b="1"/>
            </a:lvl5pPr>
            <a:lvl6pPr marL="8498723" indent="0">
              <a:buNone/>
              <a:defRPr sz="6082" b="1"/>
            </a:lvl6pPr>
            <a:lvl7pPr marL="10198482" indent="0">
              <a:buNone/>
              <a:defRPr sz="6082" b="1"/>
            </a:lvl7pPr>
            <a:lvl8pPr marL="11898217" indent="0">
              <a:buNone/>
              <a:defRPr sz="6082" b="1"/>
            </a:lvl8pPr>
            <a:lvl9pPr marL="1359796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5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9744" indent="0">
              <a:buNone/>
              <a:defRPr sz="7499" b="1"/>
            </a:lvl2pPr>
            <a:lvl3pPr marL="3399495" indent="0">
              <a:buNone/>
              <a:defRPr sz="6914" b="1"/>
            </a:lvl3pPr>
            <a:lvl4pPr marL="5099233" indent="0">
              <a:buNone/>
              <a:defRPr sz="6082" b="1"/>
            </a:lvl4pPr>
            <a:lvl5pPr marL="6798984" indent="0">
              <a:buNone/>
              <a:defRPr sz="6082" b="1"/>
            </a:lvl5pPr>
            <a:lvl6pPr marL="8498723" indent="0">
              <a:buNone/>
              <a:defRPr sz="6082" b="1"/>
            </a:lvl6pPr>
            <a:lvl7pPr marL="10198482" indent="0">
              <a:buNone/>
              <a:defRPr sz="6082" b="1"/>
            </a:lvl7pPr>
            <a:lvl8pPr marL="11898217" indent="0">
              <a:buNone/>
              <a:defRPr sz="6082" b="1"/>
            </a:lvl8pPr>
            <a:lvl9pPr marL="1359796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5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436374"/>
      </p:ext>
    </p:extLst>
  </p:cSld>
  <p:clrMapOvr>
    <a:masterClrMapping/>
  </p:clrMapOvr>
  <p:transition/>
</p:sldLayout>
</file>

<file path=ppt/slideLayouts/slideLayout1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398749"/>
      </p:ext>
    </p:extLst>
  </p:cSld>
  <p:clrMapOvr>
    <a:masterClrMapping/>
  </p:clrMapOvr>
  <p:transition/>
</p:sldLayout>
</file>

<file path=ppt/slideLayouts/slideLayout1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982920"/>
      </p:ext>
    </p:extLst>
  </p:cSld>
  <p:clrMapOvr>
    <a:masterClrMapping/>
  </p:clrMapOvr>
  <p:transition/>
</p:sldLayout>
</file>

<file path=ppt/slideLayouts/slideLayout1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30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9744" indent="0">
              <a:buNone/>
              <a:defRPr sz="4583"/>
            </a:lvl2pPr>
            <a:lvl3pPr marL="3399495" indent="0">
              <a:buNone/>
              <a:defRPr sz="3747"/>
            </a:lvl3pPr>
            <a:lvl4pPr marL="5099233" indent="0">
              <a:buNone/>
              <a:defRPr sz="3333"/>
            </a:lvl4pPr>
            <a:lvl5pPr marL="6798984" indent="0">
              <a:buNone/>
              <a:defRPr sz="3333"/>
            </a:lvl5pPr>
            <a:lvl6pPr marL="8498723" indent="0">
              <a:buNone/>
              <a:defRPr sz="3333"/>
            </a:lvl6pPr>
            <a:lvl7pPr marL="10198482" indent="0">
              <a:buNone/>
              <a:defRPr sz="3333"/>
            </a:lvl7pPr>
            <a:lvl8pPr marL="11898217" indent="0">
              <a:buNone/>
              <a:defRPr sz="3333"/>
            </a:lvl8pPr>
            <a:lvl9pPr marL="1359796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218876"/>
      </p:ext>
    </p:extLst>
  </p:cSld>
  <p:clrMapOvr>
    <a:masterClrMapping/>
  </p:clrMapOvr>
  <p:transition/>
</p:sldLayout>
</file>

<file path=ppt/slideLayouts/slideLayout1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9744" indent="0">
              <a:buNone/>
              <a:defRPr sz="10415"/>
            </a:lvl2pPr>
            <a:lvl3pPr marL="3399495" indent="0">
              <a:buNone/>
              <a:defRPr sz="8997"/>
            </a:lvl3pPr>
            <a:lvl4pPr marL="5099233" indent="0">
              <a:buNone/>
              <a:defRPr sz="7499"/>
            </a:lvl4pPr>
            <a:lvl5pPr marL="6798984" indent="0">
              <a:buNone/>
              <a:defRPr sz="7499"/>
            </a:lvl5pPr>
            <a:lvl6pPr marL="8498723" indent="0">
              <a:buNone/>
              <a:defRPr sz="7499"/>
            </a:lvl6pPr>
            <a:lvl7pPr marL="10198482" indent="0">
              <a:buNone/>
              <a:defRPr sz="7499"/>
            </a:lvl7pPr>
            <a:lvl8pPr marL="11898217" indent="0">
              <a:buNone/>
              <a:defRPr sz="7499"/>
            </a:lvl8pPr>
            <a:lvl9pPr marL="1359796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9744" indent="0">
              <a:buNone/>
              <a:defRPr sz="4583"/>
            </a:lvl2pPr>
            <a:lvl3pPr marL="3399495" indent="0">
              <a:buNone/>
              <a:defRPr sz="3747"/>
            </a:lvl3pPr>
            <a:lvl4pPr marL="5099233" indent="0">
              <a:buNone/>
              <a:defRPr sz="3333"/>
            </a:lvl4pPr>
            <a:lvl5pPr marL="6798984" indent="0">
              <a:buNone/>
              <a:defRPr sz="3333"/>
            </a:lvl5pPr>
            <a:lvl6pPr marL="8498723" indent="0">
              <a:buNone/>
              <a:defRPr sz="3333"/>
            </a:lvl6pPr>
            <a:lvl7pPr marL="10198482" indent="0">
              <a:buNone/>
              <a:defRPr sz="3333"/>
            </a:lvl7pPr>
            <a:lvl8pPr marL="11898217" indent="0">
              <a:buNone/>
              <a:defRPr sz="3333"/>
            </a:lvl8pPr>
            <a:lvl9pPr marL="1359796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768738"/>
      </p:ext>
    </p:extLst>
  </p:cSld>
  <p:clrMapOvr>
    <a:masterClrMapping/>
  </p:clrMapOvr>
  <p:transition/>
</p:sldLayout>
</file>

<file path=ppt/slideLayouts/slideLayout1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477606"/>
      </p:ext>
    </p:extLst>
  </p:cSld>
  <p:clrMapOvr>
    <a:masterClrMapping/>
  </p:clrMapOvr>
  <p:transition/>
</p:sldLayout>
</file>

<file path=ppt/slideLayouts/slideLayout1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811028"/>
      </p:ext>
    </p:extLst>
  </p:cSld>
  <p:clrMapOvr>
    <a:masterClrMapping/>
  </p:clrMapOvr>
  <p:transition/>
</p:sldLayout>
</file>

<file path=ppt/slideLayouts/slideLayout1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916" tIns="169986" rIns="339916" bIns="16998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916" tIns="169986" rIns="339916" bIns="1699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916" tIns="169986" rIns="339916" bIns="1699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953" tIns="204010" rIns="407953" bIns="20401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270891"/>
      </p:ext>
    </p:extLst>
  </p:cSld>
  <p:clrMapOvr>
    <a:masterClrMapping/>
  </p:clrMapOvr>
  <p:transition/>
</p:sldLayout>
</file>

<file path=ppt/slideLayouts/slideLayout1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080138"/>
      </p:ext>
    </p:extLst>
  </p:cSld>
  <p:clrMapOvr>
    <a:masterClrMapping/>
  </p:clrMapOvr>
  <p:transition/>
</p:sldLayout>
</file>

<file path=ppt/slideLayouts/slideLayout1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83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9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9275" indent="0">
              <a:buNone/>
              <a:defRPr sz="6914"/>
            </a:lvl2pPr>
            <a:lvl3pPr marL="3398557" indent="0">
              <a:buNone/>
              <a:defRPr sz="6082"/>
            </a:lvl3pPr>
            <a:lvl4pPr marL="5097833" indent="0">
              <a:buNone/>
              <a:defRPr sz="5249"/>
            </a:lvl4pPr>
            <a:lvl5pPr marL="6797112" indent="0">
              <a:buNone/>
              <a:defRPr sz="5249"/>
            </a:lvl5pPr>
            <a:lvl6pPr marL="8496387" indent="0">
              <a:buNone/>
              <a:defRPr sz="5249"/>
            </a:lvl6pPr>
            <a:lvl7pPr marL="10195676" indent="0">
              <a:buNone/>
              <a:defRPr sz="5249"/>
            </a:lvl7pPr>
            <a:lvl8pPr marL="11894946" indent="0">
              <a:buNone/>
              <a:defRPr sz="5249"/>
            </a:lvl8pPr>
            <a:lvl9pPr marL="1359422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598850"/>
      </p:ext>
    </p:extLst>
  </p:cSld>
  <p:clrMapOvr>
    <a:masterClrMapping/>
  </p:clrMapOvr>
  <p:transition/>
</p:sldLayout>
</file>

<file path=ppt/slideLayouts/slideLayout1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584057"/>
      </p:ext>
    </p:extLst>
  </p:cSld>
  <p:clrMapOvr>
    <a:masterClrMapping/>
  </p:clrMapOvr>
  <p:transition/>
</p:sldLayout>
</file>

<file path=ppt/slideLayouts/slideLayout1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9275" indent="0">
              <a:buNone/>
              <a:defRPr sz="7499" b="1"/>
            </a:lvl2pPr>
            <a:lvl3pPr marL="3398557" indent="0">
              <a:buNone/>
              <a:defRPr sz="6914" b="1"/>
            </a:lvl3pPr>
            <a:lvl4pPr marL="5097833" indent="0">
              <a:buNone/>
              <a:defRPr sz="6082" b="1"/>
            </a:lvl4pPr>
            <a:lvl5pPr marL="6797112" indent="0">
              <a:buNone/>
              <a:defRPr sz="6082" b="1"/>
            </a:lvl5pPr>
            <a:lvl6pPr marL="8496387" indent="0">
              <a:buNone/>
              <a:defRPr sz="6082" b="1"/>
            </a:lvl6pPr>
            <a:lvl7pPr marL="10195676" indent="0">
              <a:buNone/>
              <a:defRPr sz="6082" b="1"/>
            </a:lvl7pPr>
            <a:lvl8pPr marL="11894946" indent="0">
              <a:buNone/>
              <a:defRPr sz="6082" b="1"/>
            </a:lvl8pPr>
            <a:lvl9pPr marL="1359422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60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9275" indent="0">
              <a:buNone/>
              <a:defRPr sz="7499" b="1"/>
            </a:lvl2pPr>
            <a:lvl3pPr marL="3398557" indent="0">
              <a:buNone/>
              <a:defRPr sz="6914" b="1"/>
            </a:lvl3pPr>
            <a:lvl4pPr marL="5097833" indent="0">
              <a:buNone/>
              <a:defRPr sz="6082" b="1"/>
            </a:lvl4pPr>
            <a:lvl5pPr marL="6797112" indent="0">
              <a:buNone/>
              <a:defRPr sz="6082" b="1"/>
            </a:lvl5pPr>
            <a:lvl6pPr marL="8496387" indent="0">
              <a:buNone/>
              <a:defRPr sz="6082" b="1"/>
            </a:lvl6pPr>
            <a:lvl7pPr marL="10195676" indent="0">
              <a:buNone/>
              <a:defRPr sz="6082" b="1"/>
            </a:lvl7pPr>
            <a:lvl8pPr marL="11894946" indent="0">
              <a:buNone/>
              <a:defRPr sz="6082" b="1"/>
            </a:lvl8pPr>
            <a:lvl9pPr marL="1359422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60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285896"/>
      </p:ext>
    </p:extLst>
  </p:cSld>
  <p:clrMapOvr>
    <a:masterClrMapping/>
  </p:clrMapOvr>
  <p:transition/>
</p:sldLayout>
</file>

<file path=ppt/slideLayouts/slideLayout1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354126"/>
      </p:ext>
    </p:extLst>
  </p:cSld>
  <p:clrMapOvr>
    <a:masterClrMapping/>
  </p:clrMapOvr>
  <p:transition/>
</p:sldLayout>
</file>

<file path=ppt/slideLayouts/slideLayout1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942325"/>
      </p:ext>
    </p:extLst>
  </p:cSld>
  <p:clrMapOvr>
    <a:masterClrMapping/>
  </p:clrMapOvr>
  <p:transition/>
</p:sldLayout>
</file>

<file path=ppt/slideLayouts/slideLayout1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7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4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7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9275" indent="0">
              <a:buNone/>
              <a:defRPr sz="4583"/>
            </a:lvl2pPr>
            <a:lvl3pPr marL="3398557" indent="0">
              <a:buNone/>
              <a:defRPr sz="3747"/>
            </a:lvl3pPr>
            <a:lvl4pPr marL="5097833" indent="0">
              <a:buNone/>
              <a:defRPr sz="3333"/>
            </a:lvl4pPr>
            <a:lvl5pPr marL="6797112" indent="0">
              <a:buNone/>
              <a:defRPr sz="3333"/>
            </a:lvl5pPr>
            <a:lvl6pPr marL="8496387" indent="0">
              <a:buNone/>
              <a:defRPr sz="3333"/>
            </a:lvl6pPr>
            <a:lvl7pPr marL="10195676" indent="0">
              <a:buNone/>
              <a:defRPr sz="3333"/>
            </a:lvl7pPr>
            <a:lvl8pPr marL="11894946" indent="0">
              <a:buNone/>
              <a:defRPr sz="3333"/>
            </a:lvl8pPr>
            <a:lvl9pPr marL="1359422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059811"/>
      </p:ext>
    </p:extLst>
  </p:cSld>
  <p:clrMapOvr>
    <a:masterClrMapping/>
  </p:clrMapOvr>
  <p:transition/>
</p:sldLayout>
</file>

<file path=ppt/slideLayouts/slideLayout1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9275" indent="0">
              <a:buNone/>
              <a:defRPr sz="10415"/>
            </a:lvl2pPr>
            <a:lvl3pPr marL="3398557" indent="0">
              <a:buNone/>
              <a:defRPr sz="8997"/>
            </a:lvl3pPr>
            <a:lvl4pPr marL="5097833" indent="0">
              <a:buNone/>
              <a:defRPr sz="7499"/>
            </a:lvl4pPr>
            <a:lvl5pPr marL="6797112" indent="0">
              <a:buNone/>
              <a:defRPr sz="7499"/>
            </a:lvl5pPr>
            <a:lvl6pPr marL="8496387" indent="0">
              <a:buNone/>
              <a:defRPr sz="7499"/>
            </a:lvl6pPr>
            <a:lvl7pPr marL="10195676" indent="0">
              <a:buNone/>
              <a:defRPr sz="7499"/>
            </a:lvl7pPr>
            <a:lvl8pPr marL="11894946" indent="0">
              <a:buNone/>
              <a:defRPr sz="7499"/>
            </a:lvl8pPr>
            <a:lvl9pPr marL="1359422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9275" indent="0">
              <a:buNone/>
              <a:defRPr sz="4583"/>
            </a:lvl2pPr>
            <a:lvl3pPr marL="3398557" indent="0">
              <a:buNone/>
              <a:defRPr sz="3747"/>
            </a:lvl3pPr>
            <a:lvl4pPr marL="5097833" indent="0">
              <a:buNone/>
              <a:defRPr sz="3333"/>
            </a:lvl4pPr>
            <a:lvl5pPr marL="6797112" indent="0">
              <a:buNone/>
              <a:defRPr sz="3333"/>
            </a:lvl5pPr>
            <a:lvl6pPr marL="8496387" indent="0">
              <a:buNone/>
              <a:defRPr sz="3333"/>
            </a:lvl6pPr>
            <a:lvl7pPr marL="10195676" indent="0">
              <a:buNone/>
              <a:defRPr sz="3333"/>
            </a:lvl7pPr>
            <a:lvl8pPr marL="11894946" indent="0">
              <a:buNone/>
              <a:defRPr sz="3333"/>
            </a:lvl8pPr>
            <a:lvl9pPr marL="1359422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942033"/>
      </p:ext>
    </p:extLst>
  </p:cSld>
  <p:clrMapOvr>
    <a:masterClrMapping/>
  </p:clrMapOvr>
  <p:transition/>
</p:sldLayout>
</file>

<file path=ppt/slideLayouts/slideLayout1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340810"/>
      </p:ext>
    </p:extLst>
  </p:cSld>
  <p:clrMapOvr>
    <a:masterClrMapping/>
  </p:clrMapOvr>
  <p:transition/>
</p:sldLayout>
</file>

<file path=ppt/slideLayouts/slideLayout1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20326"/>
      </p:ext>
    </p:extLst>
  </p:cSld>
  <p:clrMapOvr>
    <a:masterClrMapping/>
  </p:clrMapOvr>
  <p:transition/>
</p:sldLayout>
</file>

<file path=ppt/slideLayouts/slideLayout1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822" tIns="169943" rIns="339822" bIns="169943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822" tIns="169943" rIns="339822" bIns="169943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822" tIns="169943" rIns="339822" bIns="169943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840" tIns="203958" rIns="407840" bIns="20395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686609"/>
      </p:ext>
    </p:extLst>
  </p:cSld>
  <p:clrMapOvr>
    <a:masterClrMapping/>
  </p:clrMapOvr>
  <p:transition/>
</p:sldLayout>
</file>

<file path=ppt/slideLayouts/slideLayout1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733851"/>
      </p:ext>
    </p:extLst>
  </p:cSld>
  <p:clrMapOvr>
    <a:masterClrMapping/>
  </p:clrMapOvr>
  <p:transition/>
</p:sldLayout>
</file>

<file path=ppt/slideLayouts/slideLayout1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97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0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8808" indent="0">
              <a:buNone/>
              <a:defRPr sz="6914"/>
            </a:lvl2pPr>
            <a:lvl3pPr marL="3397626" indent="0">
              <a:buNone/>
              <a:defRPr sz="6082"/>
            </a:lvl3pPr>
            <a:lvl4pPr marL="5096432" indent="0">
              <a:buNone/>
              <a:defRPr sz="5249"/>
            </a:lvl4pPr>
            <a:lvl5pPr marL="6795242" indent="0">
              <a:buNone/>
              <a:defRPr sz="5249"/>
            </a:lvl5pPr>
            <a:lvl6pPr marL="8494052" indent="0">
              <a:buNone/>
              <a:defRPr sz="5249"/>
            </a:lvl6pPr>
            <a:lvl7pPr marL="10192874" indent="0">
              <a:buNone/>
              <a:defRPr sz="5249"/>
            </a:lvl7pPr>
            <a:lvl8pPr marL="11891673" indent="0">
              <a:buNone/>
              <a:defRPr sz="5249"/>
            </a:lvl8pPr>
            <a:lvl9pPr marL="13590484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698925"/>
      </p:ext>
    </p:extLst>
  </p:cSld>
  <p:clrMapOvr>
    <a:masterClrMapping/>
  </p:clrMapOvr>
  <p:transition/>
</p:sldLayout>
</file>

<file path=ppt/slideLayouts/slideLayout1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644769"/>
      </p:ext>
    </p:extLst>
  </p:cSld>
  <p:clrMapOvr>
    <a:masterClrMapping/>
  </p:clrMapOvr>
  <p:transition/>
</p:sldLayout>
</file>

<file path=ppt/slideLayouts/slideLayout1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8808" indent="0">
              <a:buNone/>
              <a:defRPr sz="7499" b="1"/>
            </a:lvl2pPr>
            <a:lvl3pPr marL="3397626" indent="0">
              <a:buNone/>
              <a:defRPr sz="6914" b="1"/>
            </a:lvl3pPr>
            <a:lvl4pPr marL="5096432" indent="0">
              <a:buNone/>
              <a:defRPr sz="6082" b="1"/>
            </a:lvl4pPr>
            <a:lvl5pPr marL="6795242" indent="0">
              <a:buNone/>
              <a:defRPr sz="6082" b="1"/>
            </a:lvl5pPr>
            <a:lvl6pPr marL="8494052" indent="0">
              <a:buNone/>
              <a:defRPr sz="6082" b="1"/>
            </a:lvl6pPr>
            <a:lvl7pPr marL="10192874" indent="0">
              <a:buNone/>
              <a:defRPr sz="6082" b="1"/>
            </a:lvl7pPr>
            <a:lvl8pPr marL="11891673" indent="0">
              <a:buNone/>
              <a:defRPr sz="6082" b="1"/>
            </a:lvl8pPr>
            <a:lvl9pPr marL="1359048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68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8808" indent="0">
              <a:buNone/>
              <a:defRPr sz="7499" b="1"/>
            </a:lvl2pPr>
            <a:lvl3pPr marL="3397626" indent="0">
              <a:buNone/>
              <a:defRPr sz="6914" b="1"/>
            </a:lvl3pPr>
            <a:lvl4pPr marL="5096432" indent="0">
              <a:buNone/>
              <a:defRPr sz="6082" b="1"/>
            </a:lvl4pPr>
            <a:lvl5pPr marL="6795242" indent="0">
              <a:buNone/>
              <a:defRPr sz="6082" b="1"/>
            </a:lvl5pPr>
            <a:lvl6pPr marL="8494052" indent="0">
              <a:buNone/>
              <a:defRPr sz="6082" b="1"/>
            </a:lvl6pPr>
            <a:lvl7pPr marL="10192874" indent="0">
              <a:buNone/>
              <a:defRPr sz="6082" b="1"/>
            </a:lvl7pPr>
            <a:lvl8pPr marL="11891673" indent="0">
              <a:buNone/>
              <a:defRPr sz="6082" b="1"/>
            </a:lvl8pPr>
            <a:lvl9pPr marL="1359048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68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198561"/>
      </p:ext>
    </p:extLst>
  </p:cSld>
  <p:clrMapOvr>
    <a:masterClrMapping/>
  </p:clrMapOvr>
  <p:transition/>
</p:sldLayout>
</file>

<file path=ppt/slideLayouts/slideLayout1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80365"/>
      </p:ext>
    </p:extLst>
  </p:cSld>
  <p:clrMapOvr>
    <a:masterClrMapping/>
  </p:clrMapOvr>
  <p:transition/>
</p:sldLayout>
</file>

<file path=ppt/slideLayouts/slideLayout1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64516"/>
      </p:ext>
    </p:extLst>
  </p:cSld>
  <p:clrMapOvr>
    <a:masterClrMapping/>
  </p:clrMapOvr>
  <p:transition/>
</p:sldLayout>
</file>

<file path=ppt/slideLayouts/slideLayout1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51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8808" indent="0">
              <a:buNone/>
              <a:defRPr sz="4583"/>
            </a:lvl2pPr>
            <a:lvl3pPr marL="3397626" indent="0">
              <a:buNone/>
              <a:defRPr sz="3747"/>
            </a:lvl3pPr>
            <a:lvl4pPr marL="5096432" indent="0">
              <a:buNone/>
              <a:defRPr sz="3333"/>
            </a:lvl4pPr>
            <a:lvl5pPr marL="6795242" indent="0">
              <a:buNone/>
              <a:defRPr sz="3333"/>
            </a:lvl5pPr>
            <a:lvl6pPr marL="8494052" indent="0">
              <a:buNone/>
              <a:defRPr sz="3333"/>
            </a:lvl6pPr>
            <a:lvl7pPr marL="10192874" indent="0">
              <a:buNone/>
              <a:defRPr sz="3333"/>
            </a:lvl7pPr>
            <a:lvl8pPr marL="11891673" indent="0">
              <a:buNone/>
              <a:defRPr sz="3333"/>
            </a:lvl8pPr>
            <a:lvl9pPr marL="1359048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386734"/>
      </p:ext>
    </p:extLst>
  </p:cSld>
  <p:clrMapOvr>
    <a:masterClrMapping/>
  </p:clrMapOvr>
  <p:transition/>
</p:sldLayout>
</file>

<file path=ppt/slideLayouts/slideLayout1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8808" indent="0">
              <a:buNone/>
              <a:defRPr sz="10415"/>
            </a:lvl2pPr>
            <a:lvl3pPr marL="3397626" indent="0">
              <a:buNone/>
              <a:defRPr sz="8997"/>
            </a:lvl3pPr>
            <a:lvl4pPr marL="5096432" indent="0">
              <a:buNone/>
              <a:defRPr sz="7499"/>
            </a:lvl4pPr>
            <a:lvl5pPr marL="6795242" indent="0">
              <a:buNone/>
              <a:defRPr sz="7499"/>
            </a:lvl5pPr>
            <a:lvl6pPr marL="8494052" indent="0">
              <a:buNone/>
              <a:defRPr sz="7499"/>
            </a:lvl6pPr>
            <a:lvl7pPr marL="10192874" indent="0">
              <a:buNone/>
              <a:defRPr sz="7499"/>
            </a:lvl7pPr>
            <a:lvl8pPr marL="11891673" indent="0">
              <a:buNone/>
              <a:defRPr sz="7499"/>
            </a:lvl8pPr>
            <a:lvl9pPr marL="13590484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8808" indent="0">
              <a:buNone/>
              <a:defRPr sz="4583"/>
            </a:lvl2pPr>
            <a:lvl3pPr marL="3397626" indent="0">
              <a:buNone/>
              <a:defRPr sz="3747"/>
            </a:lvl3pPr>
            <a:lvl4pPr marL="5096432" indent="0">
              <a:buNone/>
              <a:defRPr sz="3333"/>
            </a:lvl4pPr>
            <a:lvl5pPr marL="6795242" indent="0">
              <a:buNone/>
              <a:defRPr sz="3333"/>
            </a:lvl5pPr>
            <a:lvl6pPr marL="8494052" indent="0">
              <a:buNone/>
              <a:defRPr sz="3333"/>
            </a:lvl6pPr>
            <a:lvl7pPr marL="10192874" indent="0">
              <a:buNone/>
              <a:defRPr sz="3333"/>
            </a:lvl7pPr>
            <a:lvl8pPr marL="11891673" indent="0">
              <a:buNone/>
              <a:defRPr sz="3333"/>
            </a:lvl8pPr>
            <a:lvl9pPr marL="1359048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586241"/>
      </p:ext>
    </p:extLst>
  </p:cSld>
  <p:clrMapOvr>
    <a:masterClrMapping/>
  </p:clrMapOvr>
  <p:transition/>
</p:sldLayout>
</file>

<file path=ppt/slideLayouts/slideLayout1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439135"/>
      </p:ext>
    </p:extLst>
  </p:cSld>
  <p:clrMapOvr>
    <a:masterClrMapping/>
  </p:clrMapOvr>
  <p:transition/>
</p:sldLayout>
</file>

<file path=ppt/slideLayouts/slideLayout1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789980"/>
      </p:ext>
    </p:extLst>
  </p:cSld>
  <p:clrMapOvr>
    <a:masterClrMapping/>
  </p:clrMapOvr>
  <p:transition/>
</p:sldLayout>
</file>

<file path=ppt/slideLayouts/slideLayout1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728" tIns="169897" rIns="339728" bIns="16989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728" tIns="169897" rIns="339728" bIns="1698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728" tIns="169897" rIns="339728" bIns="1698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728" tIns="203903" rIns="407728" bIns="20390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464003"/>
      </p:ext>
    </p:extLst>
  </p:cSld>
  <p:clrMapOvr>
    <a:masterClrMapping/>
  </p:clrMapOvr>
  <p:transition/>
</p:sldLayout>
</file>

<file path=ppt/slideLayouts/slideLayout1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38409"/>
      </p:ext>
    </p:extLst>
  </p:cSld>
  <p:clrMapOvr>
    <a:masterClrMapping/>
  </p:clrMapOvr>
  <p:transition/>
</p:sldLayout>
</file>

<file path=ppt/slideLayouts/slideLayout11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0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0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8339" indent="0">
              <a:buNone/>
              <a:defRPr sz="6914"/>
            </a:lvl2pPr>
            <a:lvl3pPr marL="3396691" indent="0">
              <a:buNone/>
              <a:defRPr sz="6082"/>
            </a:lvl3pPr>
            <a:lvl4pPr marL="5095029" indent="0">
              <a:buNone/>
              <a:defRPr sz="5249"/>
            </a:lvl4pPr>
            <a:lvl5pPr marL="6793371" indent="0">
              <a:buNone/>
              <a:defRPr sz="5249"/>
            </a:lvl5pPr>
            <a:lvl6pPr marL="8491717" indent="0">
              <a:buNone/>
              <a:defRPr sz="5249"/>
            </a:lvl6pPr>
            <a:lvl7pPr marL="10190069" indent="0">
              <a:buNone/>
              <a:defRPr sz="5249"/>
            </a:lvl7pPr>
            <a:lvl8pPr marL="11888399" indent="0">
              <a:buNone/>
              <a:defRPr sz="5249"/>
            </a:lvl8pPr>
            <a:lvl9pPr marL="13586746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596050"/>
      </p:ext>
    </p:extLst>
  </p:cSld>
  <p:clrMapOvr>
    <a:masterClrMapping/>
  </p:clrMapOvr>
  <p:transition/>
</p:sldLayout>
</file>

<file path=ppt/slideLayouts/slideLayout1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409803"/>
      </p:ext>
    </p:extLst>
  </p:cSld>
  <p:clrMapOvr>
    <a:masterClrMapping/>
  </p:clrMapOvr>
  <p:transition/>
</p:sldLayout>
</file>

<file path=ppt/slideLayouts/slideLayout1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8339" indent="0">
              <a:buNone/>
              <a:defRPr sz="7499" b="1"/>
            </a:lvl2pPr>
            <a:lvl3pPr marL="3396691" indent="0">
              <a:buNone/>
              <a:defRPr sz="6914" b="1"/>
            </a:lvl3pPr>
            <a:lvl4pPr marL="5095029" indent="0">
              <a:buNone/>
              <a:defRPr sz="6082" b="1"/>
            </a:lvl4pPr>
            <a:lvl5pPr marL="6793371" indent="0">
              <a:buNone/>
              <a:defRPr sz="6082" b="1"/>
            </a:lvl5pPr>
            <a:lvl6pPr marL="8491717" indent="0">
              <a:buNone/>
              <a:defRPr sz="6082" b="1"/>
            </a:lvl6pPr>
            <a:lvl7pPr marL="10190069" indent="0">
              <a:buNone/>
              <a:defRPr sz="6082" b="1"/>
            </a:lvl7pPr>
            <a:lvl8pPr marL="11888399" indent="0">
              <a:buNone/>
              <a:defRPr sz="6082" b="1"/>
            </a:lvl8pPr>
            <a:lvl9pPr marL="1358674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75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8339" indent="0">
              <a:buNone/>
              <a:defRPr sz="7499" b="1"/>
            </a:lvl2pPr>
            <a:lvl3pPr marL="3396691" indent="0">
              <a:buNone/>
              <a:defRPr sz="6914" b="1"/>
            </a:lvl3pPr>
            <a:lvl4pPr marL="5095029" indent="0">
              <a:buNone/>
              <a:defRPr sz="6082" b="1"/>
            </a:lvl4pPr>
            <a:lvl5pPr marL="6793371" indent="0">
              <a:buNone/>
              <a:defRPr sz="6082" b="1"/>
            </a:lvl5pPr>
            <a:lvl6pPr marL="8491717" indent="0">
              <a:buNone/>
              <a:defRPr sz="6082" b="1"/>
            </a:lvl6pPr>
            <a:lvl7pPr marL="10190069" indent="0">
              <a:buNone/>
              <a:defRPr sz="6082" b="1"/>
            </a:lvl7pPr>
            <a:lvl8pPr marL="11888399" indent="0">
              <a:buNone/>
              <a:defRPr sz="6082" b="1"/>
            </a:lvl8pPr>
            <a:lvl9pPr marL="1358674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75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815292"/>
      </p:ext>
    </p:extLst>
  </p:cSld>
  <p:clrMapOvr>
    <a:masterClrMapping/>
  </p:clrMapOvr>
  <p:transition/>
</p:sldLayout>
</file>

<file path=ppt/slideLayouts/slideLayout1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575695"/>
      </p:ext>
    </p:extLst>
  </p:cSld>
  <p:clrMapOvr>
    <a:masterClrMapping/>
  </p:clrMapOvr>
  <p:transition/>
</p:sldLayout>
</file>

<file path=ppt/slideLayouts/slideLayout1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000940"/>
      </p:ext>
    </p:extLst>
  </p:cSld>
  <p:clrMapOvr>
    <a:masterClrMapping/>
  </p:clrMapOvr>
  <p:transition/>
</p:sldLayout>
</file>

<file path=ppt/slideLayouts/slideLayout1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0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62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0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8339" indent="0">
              <a:buNone/>
              <a:defRPr sz="4583"/>
            </a:lvl2pPr>
            <a:lvl3pPr marL="3396691" indent="0">
              <a:buNone/>
              <a:defRPr sz="3747"/>
            </a:lvl3pPr>
            <a:lvl4pPr marL="5095029" indent="0">
              <a:buNone/>
              <a:defRPr sz="3333"/>
            </a:lvl4pPr>
            <a:lvl5pPr marL="6793371" indent="0">
              <a:buNone/>
              <a:defRPr sz="3333"/>
            </a:lvl5pPr>
            <a:lvl6pPr marL="8491717" indent="0">
              <a:buNone/>
              <a:defRPr sz="3333"/>
            </a:lvl6pPr>
            <a:lvl7pPr marL="10190069" indent="0">
              <a:buNone/>
              <a:defRPr sz="3333"/>
            </a:lvl7pPr>
            <a:lvl8pPr marL="11888399" indent="0">
              <a:buNone/>
              <a:defRPr sz="3333"/>
            </a:lvl8pPr>
            <a:lvl9pPr marL="1358674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187386"/>
      </p:ext>
    </p:extLst>
  </p:cSld>
  <p:clrMapOvr>
    <a:masterClrMapping/>
  </p:clrMapOvr>
  <p:transition/>
</p:sldLayout>
</file>

<file path=ppt/slideLayouts/slideLayout11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8339" indent="0">
              <a:buNone/>
              <a:defRPr sz="10415"/>
            </a:lvl2pPr>
            <a:lvl3pPr marL="3396691" indent="0">
              <a:buNone/>
              <a:defRPr sz="8997"/>
            </a:lvl3pPr>
            <a:lvl4pPr marL="5095029" indent="0">
              <a:buNone/>
              <a:defRPr sz="7499"/>
            </a:lvl4pPr>
            <a:lvl5pPr marL="6793371" indent="0">
              <a:buNone/>
              <a:defRPr sz="7499"/>
            </a:lvl5pPr>
            <a:lvl6pPr marL="8491717" indent="0">
              <a:buNone/>
              <a:defRPr sz="7499"/>
            </a:lvl6pPr>
            <a:lvl7pPr marL="10190069" indent="0">
              <a:buNone/>
              <a:defRPr sz="7499"/>
            </a:lvl7pPr>
            <a:lvl8pPr marL="11888399" indent="0">
              <a:buNone/>
              <a:defRPr sz="7499"/>
            </a:lvl8pPr>
            <a:lvl9pPr marL="13586746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8339" indent="0">
              <a:buNone/>
              <a:defRPr sz="4583"/>
            </a:lvl2pPr>
            <a:lvl3pPr marL="3396691" indent="0">
              <a:buNone/>
              <a:defRPr sz="3747"/>
            </a:lvl3pPr>
            <a:lvl4pPr marL="5095029" indent="0">
              <a:buNone/>
              <a:defRPr sz="3333"/>
            </a:lvl4pPr>
            <a:lvl5pPr marL="6793371" indent="0">
              <a:buNone/>
              <a:defRPr sz="3333"/>
            </a:lvl5pPr>
            <a:lvl6pPr marL="8491717" indent="0">
              <a:buNone/>
              <a:defRPr sz="3333"/>
            </a:lvl6pPr>
            <a:lvl7pPr marL="10190069" indent="0">
              <a:buNone/>
              <a:defRPr sz="3333"/>
            </a:lvl7pPr>
            <a:lvl8pPr marL="11888399" indent="0">
              <a:buNone/>
              <a:defRPr sz="3333"/>
            </a:lvl8pPr>
            <a:lvl9pPr marL="1358674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844454"/>
      </p:ext>
    </p:extLst>
  </p:cSld>
  <p:clrMapOvr>
    <a:masterClrMapping/>
  </p:clrMapOvr>
  <p:transition/>
</p:sldLayout>
</file>

<file path=ppt/slideLayouts/slideLayout1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01596"/>
      </p:ext>
    </p:extLst>
  </p:cSld>
  <p:clrMapOvr>
    <a:masterClrMapping/>
  </p:clrMapOvr>
  <p:transition/>
</p:sldLayout>
</file>

<file path=ppt/slideLayouts/slideLayout1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343106"/>
      </p:ext>
    </p:extLst>
  </p:cSld>
  <p:clrMapOvr>
    <a:masterClrMapping/>
  </p:clrMapOvr>
  <p:transition/>
</p:sldLayout>
</file>

<file path=ppt/slideLayouts/slideLayout1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634" tIns="169853" rIns="339634" bIns="169853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634" tIns="169853" rIns="339634" bIns="169853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634" tIns="169853" rIns="339634" bIns="169853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615" tIns="203850" rIns="407615" bIns="20385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556762"/>
      </p:ext>
    </p:extLst>
  </p:cSld>
  <p:clrMapOvr>
    <a:masterClrMapping/>
  </p:clrMapOvr>
  <p:transition/>
</p:sldLayout>
</file>

<file path=ppt/slideLayouts/slideLayout1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583758"/>
      </p:ext>
    </p:extLst>
  </p:cSld>
  <p:clrMapOvr>
    <a:masterClrMapping/>
  </p:clrMapOvr>
  <p:transition/>
</p:sldLayout>
</file>

<file path=ppt/slideLayouts/slideLayout1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1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0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7873" indent="0">
              <a:buNone/>
              <a:defRPr sz="6914"/>
            </a:lvl2pPr>
            <a:lvl3pPr marL="3395758" indent="0">
              <a:buNone/>
              <a:defRPr sz="6082"/>
            </a:lvl3pPr>
            <a:lvl4pPr marL="5093627" indent="0">
              <a:buNone/>
              <a:defRPr sz="5249"/>
            </a:lvl4pPr>
            <a:lvl5pPr marL="6791505" indent="0">
              <a:buNone/>
              <a:defRPr sz="5249"/>
            </a:lvl5pPr>
            <a:lvl6pPr marL="8489381" indent="0">
              <a:buNone/>
              <a:defRPr sz="5249"/>
            </a:lvl6pPr>
            <a:lvl7pPr marL="10187265" indent="0">
              <a:buNone/>
              <a:defRPr sz="5249"/>
            </a:lvl7pPr>
            <a:lvl8pPr marL="11885132" indent="0">
              <a:buNone/>
              <a:defRPr sz="5249"/>
            </a:lvl8pPr>
            <a:lvl9pPr marL="13583007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887763"/>
      </p:ext>
    </p:extLst>
  </p:cSld>
  <p:clrMapOvr>
    <a:masterClrMapping/>
  </p:clrMapOvr>
  <p:transition/>
</p:sldLayout>
</file>

<file path=ppt/slideLayouts/slideLayout1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076722"/>
      </p:ext>
    </p:extLst>
  </p:cSld>
  <p:clrMapOvr>
    <a:masterClrMapping/>
  </p:clrMapOvr>
  <p:transition/>
</p:sldLayout>
</file>

<file path=ppt/slideLayouts/slideLayout1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7873" indent="0">
              <a:buNone/>
              <a:defRPr sz="7499" b="1"/>
            </a:lvl2pPr>
            <a:lvl3pPr marL="3395758" indent="0">
              <a:buNone/>
              <a:defRPr sz="6914" b="1"/>
            </a:lvl3pPr>
            <a:lvl4pPr marL="5093627" indent="0">
              <a:buNone/>
              <a:defRPr sz="6082" b="1"/>
            </a:lvl4pPr>
            <a:lvl5pPr marL="6791505" indent="0">
              <a:buNone/>
              <a:defRPr sz="6082" b="1"/>
            </a:lvl5pPr>
            <a:lvl6pPr marL="8489381" indent="0">
              <a:buNone/>
              <a:defRPr sz="6082" b="1"/>
            </a:lvl6pPr>
            <a:lvl7pPr marL="10187265" indent="0">
              <a:buNone/>
              <a:defRPr sz="6082" b="1"/>
            </a:lvl7pPr>
            <a:lvl8pPr marL="11885132" indent="0">
              <a:buNone/>
              <a:defRPr sz="6082" b="1"/>
            </a:lvl8pPr>
            <a:lvl9pPr marL="1358300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8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7873" indent="0">
              <a:buNone/>
              <a:defRPr sz="7499" b="1"/>
            </a:lvl2pPr>
            <a:lvl3pPr marL="3395758" indent="0">
              <a:buNone/>
              <a:defRPr sz="6914" b="1"/>
            </a:lvl3pPr>
            <a:lvl4pPr marL="5093627" indent="0">
              <a:buNone/>
              <a:defRPr sz="6082" b="1"/>
            </a:lvl4pPr>
            <a:lvl5pPr marL="6791505" indent="0">
              <a:buNone/>
              <a:defRPr sz="6082" b="1"/>
            </a:lvl5pPr>
            <a:lvl6pPr marL="8489381" indent="0">
              <a:buNone/>
              <a:defRPr sz="6082" b="1"/>
            </a:lvl6pPr>
            <a:lvl7pPr marL="10187265" indent="0">
              <a:buNone/>
              <a:defRPr sz="6082" b="1"/>
            </a:lvl7pPr>
            <a:lvl8pPr marL="11885132" indent="0">
              <a:buNone/>
              <a:defRPr sz="6082" b="1"/>
            </a:lvl8pPr>
            <a:lvl9pPr marL="1358300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8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81964"/>
      </p:ext>
    </p:extLst>
  </p:cSld>
  <p:clrMapOvr>
    <a:masterClrMapping/>
  </p:clrMapOvr>
  <p:transition/>
</p:sldLayout>
</file>

<file path=ppt/slideLayouts/slideLayout1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67969"/>
      </p:ext>
    </p:extLst>
  </p:cSld>
  <p:clrMapOvr>
    <a:masterClrMapping/>
  </p:clrMapOvr>
  <p:transition/>
</p:sldLayout>
</file>

<file path=ppt/slideLayouts/slideLayout1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901118"/>
      </p:ext>
    </p:extLst>
  </p:cSld>
  <p:clrMapOvr>
    <a:masterClrMapping/>
  </p:clrMapOvr>
  <p:transition/>
</p:sldLayout>
</file>

<file path=ppt/slideLayouts/slideLayout1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0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7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0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7873" indent="0">
              <a:buNone/>
              <a:defRPr sz="4583"/>
            </a:lvl2pPr>
            <a:lvl3pPr marL="3395758" indent="0">
              <a:buNone/>
              <a:defRPr sz="3747"/>
            </a:lvl3pPr>
            <a:lvl4pPr marL="5093627" indent="0">
              <a:buNone/>
              <a:defRPr sz="3333"/>
            </a:lvl4pPr>
            <a:lvl5pPr marL="6791505" indent="0">
              <a:buNone/>
              <a:defRPr sz="3333"/>
            </a:lvl5pPr>
            <a:lvl6pPr marL="8489381" indent="0">
              <a:buNone/>
              <a:defRPr sz="3333"/>
            </a:lvl6pPr>
            <a:lvl7pPr marL="10187265" indent="0">
              <a:buNone/>
              <a:defRPr sz="3333"/>
            </a:lvl7pPr>
            <a:lvl8pPr marL="11885132" indent="0">
              <a:buNone/>
              <a:defRPr sz="3333"/>
            </a:lvl8pPr>
            <a:lvl9pPr marL="1358300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068950"/>
      </p:ext>
    </p:extLst>
  </p:cSld>
  <p:clrMapOvr>
    <a:masterClrMapping/>
  </p:clrMapOvr>
  <p:transition/>
</p:sldLayout>
</file>

<file path=ppt/slideLayouts/slideLayout1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7873" indent="0">
              <a:buNone/>
              <a:defRPr sz="10415"/>
            </a:lvl2pPr>
            <a:lvl3pPr marL="3395758" indent="0">
              <a:buNone/>
              <a:defRPr sz="8997"/>
            </a:lvl3pPr>
            <a:lvl4pPr marL="5093627" indent="0">
              <a:buNone/>
              <a:defRPr sz="7499"/>
            </a:lvl4pPr>
            <a:lvl5pPr marL="6791505" indent="0">
              <a:buNone/>
              <a:defRPr sz="7499"/>
            </a:lvl5pPr>
            <a:lvl6pPr marL="8489381" indent="0">
              <a:buNone/>
              <a:defRPr sz="7499"/>
            </a:lvl6pPr>
            <a:lvl7pPr marL="10187265" indent="0">
              <a:buNone/>
              <a:defRPr sz="7499"/>
            </a:lvl7pPr>
            <a:lvl8pPr marL="11885132" indent="0">
              <a:buNone/>
              <a:defRPr sz="7499"/>
            </a:lvl8pPr>
            <a:lvl9pPr marL="13583007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7873" indent="0">
              <a:buNone/>
              <a:defRPr sz="4583"/>
            </a:lvl2pPr>
            <a:lvl3pPr marL="3395758" indent="0">
              <a:buNone/>
              <a:defRPr sz="3747"/>
            </a:lvl3pPr>
            <a:lvl4pPr marL="5093627" indent="0">
              <a:buNone/>
              <a:defRPr sz="3333"/>
            </a:lvl4pPr>
            <a:lvl5pPr marL="6791505" indent="0">
              <a:buNone/>
              <a:defRPr sz="3333"/>
            </a:lvl5pPr>
            <a:lvl6pPr marL="8489381" indent="0">
              <a:buNone/>
              <a:defRPr sz="3333"/>
            </a:lvl6pPr>
            <a:lvl7pPr marL="10187265" indent="0">
              <a:buNone/>
              <a:defRPr sz="3333"/>
            </a:lvl7pPr>
            <a:lvl8pPr marL="11885132" indent="0">
              <a:buNone/>
              <a:defRPr sz="3333"/>
            </a:lvl8pPr>
            <a:lvl9pPr marL="1358300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059640"/>
      </p:ext>
    </p:extLst>
  </p:cSld>
  <p:clrMapOvr>
    <a:masterClrMapping/>
  </p:clrMapOvr>
  <p:transition/>
</p:sldLayout>
</file>

<file path=ppt/slideLayouts/slideLayout1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706589"/>
      </p:ext>
    </p:extLst>
  </p:cSld>
  <p:clrMapOvr>
    <a:masterClrMapping/>
  </p:clrMapOvr>
  <p:transition/>
</p:sldLayout>
</file>

<file path=ppt/slideLayouts/slideLayout1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47518"/>
      </p:ext>
    </p:extLst>
  </p:cSld>
  <p:clrMapOvr>
    <a:masterClrMapping/>
  </p:clrMapOvr>
  <p:transition/>
</p:sldLayout>
</file>

<file path=ppt/slideLayouts/slideLayout1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541" tIns="169807" rIns="339541" bIns="16980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541" tIns="169807" rIns="339541" bIns="1698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541" tIns="169807" rIns="339541" bIns="1698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503" tIns="203795" rIns="407503" bIns="20379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200436"/>
      </p:ext>
    </p:extLst>
  </p:cSld>
  <p:clrMapOvr>
    <a:masterClrMapping/>
  </p:clrMapOvr>
  <p:transition/>
</p:sldLayout>
</file>

<file path=ppt/slideLayouts/slideLayout1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538060"/>
      </p:ext>
    </p:extLst>
  </p:cSld>
  <p:clrMapOvr>
    <a:masterClrMapping/>
  </p:clrMapOvr>
  <p:transition/>
</p:sldLayout>
</file>

<file path=ppt/slideLayouts/slideLayout11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30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17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7404" indent="0">
              <a:buNone/>
              <a:defRPr sz="6914"/>
            </a:lvl2pPr>
            <a:lvl3pPr marL="3394825" indent="0">
              <a:buNone/>
              <a:defRPr sz="6082"/>
            </a:lvl3pPr>
            <a:lvl4pPr marL="5092226" indent="0">
              <a:buNone/>
              <a:defRPr sz="5249"/>
            </a:lvl4pPr>
            <a:lvl5pPr marL="6789639" indent="0">
              <a:buNone/>
              <a:defRPr sz="5249"/>
            </a:lvl5pPr>
            <a:lvl6pPr marL="8487047" indent="0">
              <a:buNone/>
              <a:defRPr sz="5249"/>
            </a:lvl6pPr>
            <a:lvl7pPr marL="10184464" indent="0">
              <a:buNone/>
              <a:defRPr sz="5249"/>
            </a:lvl7pPr>
            <a:lvl8pPr marL="11881862" indent="0">
              <a:buNone/>
              <a:defRPr sz="5249"/>
            </a:lvl8pPr>
            <a:lvl9pPr marL="13579271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827771"/>
      </p:ext>
    </p:extLst>
  </p:cSld>
  <p:clrMapOvr>
    <a:masterClrMapping/>
  </p:clrMapOvr>
  <p:transition/>
</p:sldLayout>
</file>

<file path=ppt/slideLayouts/slideLayout1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506285"/>
      </p:ext>
    </p:extLst>
  </p:cSld>
  <p:clrMapOvr>
    <a:masterClrMapping/>
  </p:clrMapOvr>
  <p:transition/>
</p:sldLayout>
</file>

<file path=ppt/slideLayouts/slideLayout1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7404" indent="0">
              <a:buNone/>
              <a:defRPr sz="7499" b="1"/>
            </a:lvl2pPr>
            <a:lvl3pPr marL="3394825" indent="0">
              <a:buNone/>
              <a:defRPr sz="6914" b="1"/>
            </a:lvl3pPr>
            <a:lvl4pPr marL="5092226" indent="0">
              <a:buNone/>
              <a:defRPr sz="6082" b="1"/>
            </a:lvl4pPr>
            <a:lvl5pPr marL="6789639" indent="0">
              <a:buNone/>
              <a:defRPr sz="6082" b="1"/>
            </a:lvl5pPr>
            <a:lvl6pPr marL="8487047" indent="0">
              <a:buNone/>
              <a:defRPr sz="6082" b="1"/>
            </a:lvl6pPr>
            <a:lvl7pPr marL="10184464" indent="0">
              <a:buNone/>
              <a:defRPr sz="6082" b="1"/>
            </a:lvl7pPr>
            <a:lvl8pPr marL="11881862" indent="0">
              <a:buNone/>
              <a:defRPr sz="6082" b="1"/>
            </a:lvl8pPr>
            <a:lvl9pPr marL="1357927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8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7404" indent="0">
              <a:buNone/>
              <a:defRPr sz="7499" b="1"/>
            </a:lvl2pPr>
            <a:lvl3pPr marL="3394825" indent="0">
              <a:buNone/>
              <a:defRPr sz="6914" b="1"/>
            </a:lvl3pPr>
            <a:lvl4pPr marL="5092226" indent="0">
              <a:buNone/>
              <a:defRPr sz="6082" b="1"/>
            </a:lvl4pPr>
            <a:lvl5pPr marL="6789639" indent="0">
              <a:buNone/>
              <a:defRPr sz="6082" b="1"/>
            </a:lvl5pPr>
            <a:lvl6pPr marL="8487047" indent="0">
              <a:buNone/>
              <a:defRPr sz="6082" b="1"/>
            </a:lvl6pPr>
            <a:lvl7pPr marL="10184464" indent="0">
              <a:buNone/>
              <a:defRPr sz="6082" b="1"/>
            </a:lvl7pPr>
            <a:lvl8pPr marL="11881862" indent="0">
              <a:buNone/>
              <a:defRPr sz="6082" b="1"/>
            </a:lvl8pPr>
            <a:lvl9pPr marL="1357927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8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665854"/>
      </p:ext>
    </p:extLst>
  </p:cSld>
  <p:clrMapOvr>
    <a:masterClrMapping/>
  </p:clrMapOvr>
  <p:transition/>
</p:sldLayout>
</file>

<file path=ppt/slideLayouts/slideLayout1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733283"/>
      </p:ext>
    </p:extLst>
  </p:cSld>
  <p:clrMapOvr>
    <a:masterClrMapping/>
  </p:clrMapOvr>
  <p:transition/>
</p:sldLayout>
</file>

<file path=ppt/slideLayouts/slideLayout11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00750"/>
      </p:ext>
    </p:extLst>
  </p:cSld>
  <p:clrMapOvr>
    <a:masterClrMapping/>
  </p:clrMapOvr>
  <p:transition/>
</p:sldLayout>
</file>

<file path=ppt/slideLayouts/slideLayout1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84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7404" indent="0">
              <a:buNone/>
              <a:defRPr sz="4583"/>
            </a:lvl2pPr>
            <a:lvl3pPr marL="3394825" indent="0">
              <a:buNone/>
              <a:defRPr sz="3747"/>
            </a:lvl3pPr>
            <a:lvl4pPr marL="5092226" indent="0">
              <a:buNone/>
              <a:defRPr sz="3333"/>
            </a:lvl4pPr>
            <a:lvl5pPr marL="6789639" indent="0">
              <a:buNone/>
              <a:defRPr sz="3333"/>
            </a:lvl5pPr>
            <a:lvl6pPr marL="8487047" indent="0">
              <a:buNone/>
              <a:defRPr sz="3333"/>
            </a:lvl6pPr>
            <a:lvl7pPr marL="10184464" indent="0">
              <a:buNone/>
              <a:defRPr sz="3333"/>
            </a:lvl7pPr>
            <a:lvl8pPr marL="11881862" indent="0">
              <a:buNone/>
              <a:defRPr sz="3333"/>
            </a:lvl8pPr>
            <a:lvl9pPr marL="1357927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39522"/>
      </p:ext>
    </p:extLst>
  </p:cSld>
  <p:clrMapOvr>
    <a:masterClrMapping/>
  </p:clrMapOvr>
  <p:transition/>
</p:sldLayout>
</file>

<file path=ppt/slideLayouts/slideLayout11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7404" indent="0">
              <a:buNone/>
              <a:defRPr sz="10415"/>
            </a:lvl2pPr>
            <a:lvl3pPr marL="3394825" indent="0">
              <a:buNone/>
              <a:defRPr sz="8997"/>
            </a:lvl3pPr>
            <a:lvl4pPr marL="5092226" indent="0">
              <a:buNone/>
              <a:defRPr sz="7499"/>
            </a:lvl4pPr>
            <a:lvl5pPr marL="6789639" indent="0">
              <a:buNone/>
              <a:defRPr sz="7499"/>
            </a:lvl5pPr>
            <a:lvl6pPr marL="8487047" indent="0">
              <a:buNone/>
              <a:defRPr sz="7499"/>
            </a:lvl6pPr>
            <a:lvl7pPr marL="10184464" indent="0">
              <a:buNone/>
              <a:defRPr sz="7499"/>
            </a:lvl7pPr>
            <a:lvl8pPr marL="11881862" indent="0">
              <a:buNone/>
              <a:defRPr sz="7499"/>
            </a:lvl8pPr>
            <a:lvl9pPr marL="13579271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7404" indent="0">
              <a:buNone/>
              <a:defRPr sz="4583"/>
            </a:lvl2pPr>
            <a:lvl3pPr marL="3394825" indent="0">
              <a:buNone/>
              <a:defRPr sz="3747"/>
            </a:lvl3pPr>
            <a:lvl4pPr marL="5092226" indent="0">
              <a:buNone/>
              <a:defRPr sz="3333"/>
            </a:lvl4pPr>
            <a:lvl5pPr marL="6789639" indent="0">
              <a:buNone/>
              <a:defRPr sz="3333"/>
            </a:lvl5pPr>
            <a:lvl6pPr marL="8487047" indent="0">
              <a:buNone/>
              <a:defRPr sz="3333"/>
            </a:lvl6pPr>
            <a:lvl7pPr marL="10184464" indent="0">
              <a:buNone/>
              <a:defRPr sz="3333"/>
            </a:lvl7pPr>
            <a:lvl8pPr marL="11881862" indent="0">
              <a:buNone/>
              <a:defRPr sz="3333"/>
            </a:lvl8pPr>
            <a:lvl9pPr marL="1357927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214324"/>
      </p:ext>
    </p:extLst>
  </p:cSld>
  <p:clrMapOvr>
    <a:masterClrMapping/>
  </p:clrMapOvr>
  <p:transition/>
</p:sldLayout>
</file>

<file path=ppt/slideLayouts/slideLayout1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741474"/>
      </p:ext>
    </p:extLst>
  </p:cSld>
  <p:clrMapOvr>
    <a:masterClrMapping/>
  </p:clrMapOvr>
  <p:transition/>
</p:sldLayout>
</file>

<file path=ppt/slideLayouts/slideLayout1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702951"/>
      </p:ext>
    </p:extLst>
  </p:cSld>
  <p:clrMapOvr>
    <a:masterClrMapping/>
  </p:clrMapOvr>
  <p:transition/>
</p:sldLayout>
</file>

<file path=ppt/slideLayouts/slideLayout1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447" tIns="169761" rIns="339447" bIns="169761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447" tIns="169761" rIns="339447" bIns="16976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447" tIns="169761" rIns="339447" bIns="16976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390" tIns="203740" rIns="407390" bIns="20374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954385"/>
      </p:ext>
    </p:extLst>
  </p:cSld>
  <p:clrMapOvr>
    <a:masterClrMapping/>
  </p:clrMapOvr>
  <p:transition/>
</p:sldLayout>
</file>

<file path=ppt/slideLayouts/slideLayout1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787220"/>
      </p:ext>
    </p:extLst>
  </p:cSld>
  <p:clrMapOvr>
    <a:masterClrMapping/>
  </p:clrMapOvr>
  <p:transition/>
</p:sldLayout>
</file>

<file path=ppt/slideLayouts/slideLayout1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3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2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6938" indent="0">
              <a:buNone/>
              <a:defRPr sz="6914"/>
            </a:lvl2pPr>
            <a:lvl3pPr marL="3393891" indent="0">
              <a:buNone/>
              <a:defRPr sz="6082"/>
            </a:lvl3pPr>
            <a:lvl4pPr marL="5090824" indent="0">
              <a:buNone/>
              <a:defRPr sz="5249"/>
            </a:lvl4pPr>
            <a:lvl5pPr marL="6787770" indent="0">
              <a:buNone/>
              <a:defRPr sz="5249"/>
            </a:lvl5pPr>
            <a:lvl6pPr marL="8484711" indent="0">
              <a:buNone/>
              <a:defRPr sz="5249"/>
            </a:lvl6pPr>
            <a:lvl7pPr marL="10181664" indent="0">
              <a:buNone/>
              <a:defRPr sz="5249"/>
            </a:lvl7pPr>
            <a:lvl8pPr marL="11878593" indent="0">
              <a:buNone/>
              <a:defRPr sz="5249"/>
            </a:lvl8pPr>
            <a:lvl9pPr marL="13575537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379070"/>
      </p:ext>
    </p:extLst>
  </p:cSld>
  <p:clrMapOvr>
    <a:masterClrMapping/>
  </p:clrMapOvr>
  <p:transition/>
</p:sldLayout>
</file>

<file path=ppt/slideLayouts/slideLayout1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686981"/>
      </p:ext>
    </p:extLst>
  </p:cSld>
  <p:clrMapOvr>
    <a:masterClrMapping/>
  </p:clrMapOvr>
  <p:transition/>
</p:sldLayout>
</file>

<file path=ppt/slideLayouts/slideLayout1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6938" indent="0">
              <a:buNone/>
              <a:defRPr sz="7499" b="1"/>
            </a:lvl2pPr>
            <a:lvl3pPr marL="3393891" indent="0">
              <a:buNone/>
              <a:defRPr sz="6914" b="1"/>
            </a:lvl3pPr>
            <a:lvl4pPr marL="5090824" indent="0">
              <a:buNone/>
              <a:defRPr sz="6082" b="1"/>
            </a:lvl4pPr>
            <a:lvl5pPr marL="6787770" indent="0">
              <a:buNone/>
              <a:defRPr sz="6082" b="1"/>
            </a:lvl5pPr>
            <a:lvl6pPr marL="8484711" indent="0">
              <a:buNone/>
              <a:defRPr sz="6082" b="1"/>
            </a:lvl6pPr>
            <a:lvl7pPr marL="10181664" indent="0">
              <a:buNone/>
              <a:defRPr sz="6082" b="1"/>
            </a:lvl7pPr>
            <a:lvl8pPr marL="11878593" indent="0">
              <a:buNone/>
              <a:defRPr sz="6082" b="1"/>
            </a:lvl8pPr>
            <a:lvl9pPr marL="1357553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94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6938" indent="0">
              <a:buNone/>
              <a:defRPr sz="7499" b="1"/>
            </a:lvl2pPr>
            <a:lvl3pPr marL="3393891" indent="0">
              <a:buNone/>
              <a:defRPr sz="6914" b="1"/>
            </a:lvl3pPr>
            <a:lvl4pPr marL="5090824" indent="0">
              <a:buNone/>
              <a:defRPr sz="6082" b="1"/>
            </a:lvl4pPr>
            <a:lvl5pPr marL="6787770" indent="0">
              <a:buNone/>
              <a:defRPr sz="6082" b="1"/>
            </a:lvl5pPr>
            <a:lvl6pPr marL="8484711" indent="0">
              <a:buNone/>
              <a:defRPr sz="6082" b="1"/>
            </a:lvl6pPr>
            <a:lvl7pPr marL="10181664" indent="0">
              <a:buNone/>
              <a:defRPr sz="6082" b="1"/>
            </a:lvl7pPr>
            <a:lvl8pPr marL="11878593" indent="0">
              <a:buNone/>
              <a:defRPr sz="6082" b="1"/>
            </a:lvl8pPr>
            <a:lvl9pPr marL="1357553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94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384819"/>
      </p:ext>
    </p:extLst>
  </p:cSld>
  <p:clrMapOvr>
    <a:masterClrMapping/>
  </p:clrMapOvr>
  <p:transition/>
</p:sldLayout>
</file>

<file path=ppt/slideLayouts/slideLayout1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81546"/>
      </p:ext>
    </p:extLst>
  </p:cSld>
  <p:clrMapOvr>
    <a:masterClrMapping/>
  </p:clrMapOvr>
  <p:transition/>
</p:sldLayout>
</file>

<file path=ppt/slideLayouts/slideLayout1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195339"/>
      </p:ext>
    </p:extLst>
  </p:cSld>
  <p:clrMapOvr>
    <a:masterClrMapping/>
  </p:clrMapOvr>
  <p:transition/>
</p:sldLayout>
</file>

<file path=ppt/slideLayouts/slideLayout1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3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9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3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6938" indent="0">
              <a:buNone/>
              <a:defRPr sz="4583"/>
            </a:lvl2pPr>
            <a:lvl3pPr marL="3393891" indent="0">
              <a:buNone/>
              <a:defRPr sz="3747"/>
            </a:lvl3pPr>
            <a:lvl4pPr marL="5090824" indent="0">
              <a:buNone/>
              <a:defRPr sz="3333"/>
            </a:lvl4pPr>
            <a:lvl5pPr marL="6787770" indent="0">
              <a:buNone/>
              <a:defRPr sz="3333"/>
            </a:lvl5pPr>
            <a:lvl6pPr marL="8484711" indent="0">
              <a:buNone/>
              <a:defRPr sz="3333"/>
            </a:lvl6pPr>
            <a:lvl7pPr marL="10181664" indent="0">
              <a:buNone/>
              <a:defRPr sz="3333"/>
            </a:lvl7pPr>
            <a:lvl8pPr marL="11878593" indent="0">
              <a:buNone/>
              <a:defRPr sz="3333"/>
            </a:lvl8pPr>
            <a:lvl9pPr marL="1357553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586925"/>
      </p:ext>
    </p:extLst>
  </p:cSld>
  <p:clrMapOvr>
    <a:masterClrMapping/>
  </p:clrMapOvr>
  <p:transition/>
</p:sldLayout>
</file>

<file path=ppt/slideLayouts/slideLayout1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6938" indent="0">
              <a:buNone/>
              <a:defRPr sz="10415"/>
            </a:lvl2pPr>
            <a:lvl3pPr marL="3393891" indent="0">
              <a:buNone/>
              <a:defRPr sz="8997"/>
            </a:lvl3pPr>
            <a:lvl4pPr marL="5090824" indent="0">
              <a:buNone/>
              <a:defRPr sz="7499"/>
            </a:lvl4pPr>
            <a:lvl5pPr marL="6787770" indent="0">
              <a:buNone/>
              <a:defRPr sz="7499"/>
            </a:lvl5pPr>
            <a:lvl6pPr marL="8484711" indent="0">
              <a:buNone/>
              <a:defRPr sz="7499"/>
            </a:lvl6pPr>
            <a:lvl7pPr marL="10181664" indent="0">
              <a:buNone/>
              <a:defRPr sz="7499"/>
            </a:lvl7pPr>
            <a:lvl8pPr marL="11878593" indent="0">
              <a:buNone/>
              <a:defRPr sz="7499"/>
            </a:lvl8pPr>
            <a:lvl9pPr marL="13575537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6938" indent="0">
              <a:buNone/>
              <a:defRPr sz="4583"/>
            </a:lvl2pPr>
            <a:lvl3pPr marL="3393891" indent="0">
              <a:buNone/>
              <a:defRPr sz="3747"/>
            </a:lvl3pPr>
            <a:lvl4pPr marL="5090824" indent="0">
              <a:buNone/>
              <a:defRPr sz="3333"/>
            </a:lvl4pPr>
            <a:lvl5pPr marL="6787770" indent="0">
              <a:buNone/>
              <a:defRPr sz="3333"/>
            </a:lvl5pPr>
            <a:lvl6pPr marL="8484711" indent="0">
              <a:buNone/>
              <a:defRPr sz="3333"/>
            </a:lvl6pPr>
            <a:lvl7pPr marL="10181664" indent="0">
              <a:buNone/>
              <a:defRPr sz="3333"/>
            </a:lvl7pPr>
            <a:lvl8pPr marL="11878593" indent="0">
              <a:buNone/>
              <a:defRPr sz="3333"/>
            </a:lvl8pPr>
            <a:lvl9pPr marL="1357553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216118"/>
      </p:ext>
    </p:extLst>
  </p:cSld>
  <p:clrMapOvr>
    <a:masterClrMapping/>
  </p:clrMapOvr>
  <p:transition/>
</p:sldLayout>
</file>

<file path=ppt/slideLayouts/slideLayout1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562155"/>
      </p:ext>
    </p:extLst>
  </p:cSld>
  <p:clrMapOvr>
    <a:masterClrMapping/>
  </p:clrMapOvr>
  <p:transition/>
</p:sldLayout>
</file>

<file path=ppt/slideLayouts/slideLayout1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981661"/>
      </p:ext>
    </p:extLst>
  </p:cSld>
  <p:clrMapOvr>
    <a:masterClrMapping/>
  </p:clrMapOvr>
  <p:transition/>
</p:sldLayout>
</file>

<file path=ppt/slideLayouts/slideLayout11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353" tIns="169718" rIns="339353" bIns="169718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353" tIns="169718" rIns="339353" bIns="16971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353" tIns="169718" rIns="339353" bIns="16971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278" tIns="203688" rIns="407278" bIns="20368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654283"/>
      </p:ext>
    </p:extLst>
  </p:cSld>
  <p:clrMapOvr>
    <a:masterClrMapping/>
  </p:clrMapOvr>
  <p:transition/>
</p:sldLayout>
</file>

<file path=ppt/slideLayouts/slideLayout1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443753"/>
      </p:ext>
    </p:extLst>
  </p:cSld>
  <p:clrMapOvr>
    <a:masterClrMapping/>
  </p:clrMapOvr>
  <p:transition/>
</p:sldLayout>
</file>

<file path=ppt/slideLayouts/slideLayout11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4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2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6467" indent="0">
              <a:buNone/>
              <a:defRPr sz="6914"/>
            </a:lvl2pPr>
            <a:lvl3pPr marL="3392956" indent="0">
              <a:buNone/>
              <a:defRPr sz="6082"/>
            </a:lvl3pPr>
            <a:lvl4pPr marL="5089422" indent="0">
              <a:buNone/>
              <a:defRPr sz="5249"/>
            </a:lvl4pPr>
            <a:lvl5pPr marL="6785904" indent="0">
              <a:buNone/>
              <a:defRPr sz="5249"/>
            </a:lvl5pPr>
            <a:lvl6pPr marL="8482375" indent="0">
              <a:buNone/>
              <a:defRPr sz="5249"/>
            </a:lvl6pPr>
            <a:lvl7pPr marL="10178867" indent="0">
              <a:buNone/>
              <a:defRPr sz="5249"/>
            </a:lvl7pPr>
            <a:lvl8pPr marL="11875325" indent="0">
              <a:buNone/>
              <a:defRPr sz="5249"/>
            </a:lvl8pPr>
            <a:lvl9pPr marL="13571804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555254"/>
      </p:ext>
    </p:extLst>
  </p:cSld>
  <p:clrMapOvr>
    <a:masterClrMapping/>
  </p:clrMapOvr>
  <p:transition/>
</p:sldLayout>
</file>

<file path=ppt/slideLayouts/slideLayout1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089162"/>
      </p:ext>
    </p:extLst>
  </p:cSld>
  <p:clrMapOvr>
    <a:masterClrMapping/>
  </p:clrMapOvr>
  <p:transition/>
</p:sldLayout>
</file>

<file path=ppt/slideLayouts/slideLayout1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6467" indent="0">
              <a:buNone/>
              <a:defRPr sz="7499" b="1"/>
            </a:lvl2pPr>
            <a:lvl3pPr marL="3392956" indent="0">
              <a:buNone/>
              <a:defRPr sz="6914" b="1"/>
            </a:lvl3pPr>
            <a:lvl4pPr marL="5089422" indent="0">
              <a:buNone/>
              <a:defRPr sz="6082" b="1"/>
            </a:lvl4pPr>
            <a:lvl5pPr marL="6785904" indent="0">
              <a:buNone/>
              <a:defRPr sz="6082" b="1"/>
            </a:lvl5pPr>
            <a:lvl6pPr marL="8482375" indent="0">
              <a:buNone/>
              <a:defRPr sz="6082" b="1"/>
            </a:lvl6pPr>
            <a:lvl7pPr marL="10178867" indent="0">
              <a:buNone/>
              <a:defRPr sz="6082" b="1"/>
            </a:lvl7pPr>
            <a:lvl8pPr marL="11875325" indent="0">
              <a:buNone/>
              <a:defRPr sz="6082" b="1"/>
            </a:lvl8pPr>
            <a:lvl9pPr marL="1357180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00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6467" indent="0">
              <a:buNone/>
              <a:defRPr sz="7499" b="1"/>
            </a:lvl2pPr>
            <a:lvl3pPr marL="3392956" indent="0">
              <a:buNone/>
              <a:defRPr sz="6914" b="1"/>
            </a:lvl3pPr>
            <a:lvl4pPr marL="5089422" indent="0">
              <a:buNone/>
              <a:defRPr sz="6082" b="1"/>
            </a:lvl4pPr>
            <a:lvl5pPr marL="6785904" indent="0">
              <a:buNone/>
              <a:defRPr sz="6082" b="1"/>
            </a:lvl5pPr>
            <a:lvl6pPr marL="8482375" indent="0">
              <a:buNone/>
              <a:defRPr sz="6082" b="1"/>
            </a:lvl6pPr>
            <a:lvl7pPr marL="10178867" indent="0">
              <a:buNone/>
              <a:defRPr sz="6082" b="1"/>
            </a:lvl7pPr>
            <a:lvl8pPr marL="11875325" indent="0">
              <a:buNone/>
              <a:defRPr sz="6082" b="1"/>
            </a:lvl8pPr>
            <a:lvl9pPr marL="1357180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00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996090"/>
      </p:ext>
    </p:extLst>
  </p:cSld>
  <p:clrMapOvr>
    <a:masterClrMapping/>
  </p:clrMapOvr>
  <p:transition/>
</p:sldLayout>
</file>

<file path=ppt/slideLayouts/slideLayout11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856897"/>
      </p:ext>
    </p:extLst>
  </p:cSld>
  <p:clrMapOvr>
    <a:masterClrMapping/>
  </p:clrMapOvr>
  <p:transition/>
</p:sldLayout>
</file>

<file path=ppt/slideLayouts/slideLayout11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701116"/>
      </p:ext>
    </p:extLst>
  </p:cSld>
  <p:clrMapOvr>
    <a:masterClrMapping/>
  </p:clrMapOvr>
  <p:transition/>
</p:sldLayout>
</file>

<file path=ppt/slideLayouts/slideLayout1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8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0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8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6467" indent="0">
              <a:buNone/>
              <a:defRPr sz="4583"/>
            </a:lvl2pPr>
            <a:lvl3pPr marL="3392956" indent="0">
              <a:buNone/>
              <a:defRPr sz="3747"/>
            </a:lvl3pPr>
            <a:lvl4pPr marL="5089422" indent="0">
              <a:buNone/>
              <a:defRPr sz="3333"/>
            </a:lvl4pPr>
            <a:lvl5pPr marL="6785904" indent="0">
              <a:buNone/>
              <a:defRPr sz="3333"/>
            </a:lvl5pPr>
            <a:lvl6pPr marL="8482375" indent="0">
              <a:buNone/>
              <a:defRPr sz="3333"/>
            </a:lvl6pPr>
            <a:lvl7pPr marL="10178867" indent="0">
              <a:buNone/>
              <a:defRPr sz="3333"/>
            </a:lvl7pPr>
            <a:lvl8pPr marL="11875325" indent="0">
              <a:buNone/>
              <a:defRPr sz="3333"/>
            </a:lvl8pPr>
            <a:lvl9pPr marL="1357180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860580"/>
      </p:ext>
    </p:extLst>
  </p:cSld>
  <p:clrMapOvr>
    <a:masterClrMapping/>
  </p:clrMapOvr>
  <p:transition/>
</p:sldLayout>
</file>

<file path=ppt/slideLayouts/slideLayout11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6467" indent="0">
              <a:buNone/>
              <a:defRPr sz="10415"/>
            </a:lvl2pPr>
            <a:lvl3pPr marL="3392956" indent="0">
              <a:buNone/>
              <a:defRPr sz="8997"/>
            </a:lvl3pPr>
            <a:lvl4pPr marL="5089422" indent="0">
              <a:buNone/>
              <a:defRPr sz="7499"/>
            </a:lvl4pPr>
            <a:lvl5pPr marL="6785904" indent="0">
              <a:buNone/>
              <a:defRPr sz="7499"/>
            </a:lvl5pPr>
            <a:lvl6pPr marL="8482375" indent="0">
              <a:buNone/>
              <a:defRPr sz="7499"/>
            </a:lvl6pPr>
            <a:lvl7pPr marL="10178867" indent="0">
              <a:buNone/>
              <a:defRPr sz="7499"/>
            </a:lvl7pPr>
            <a:lvl8pPr marL="11875325" indent="0">
              <a:buNone/>
              <a:defRPr sz="7499"/>
            </a:lvl8pPr>
            <a:lvl9pPr marL="13571804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6467" indent="0">
              <a:buNone/>
              <a:defRPr sz="4583"/>
            </a:lvl2pPr>
            <a:lvl3pPr marL="3392956" indent="0">
              <a:buNone/>
              <a:defRPr sz="3747"/>
            </a:lvl3pPr>
            <a:lvl4pPr marL="5089422" indent="0">
              <a:buNone/>
              <a:defRPr sz="3333"/>
            </a:lvl4pPr>
            <a:lvl5pPr marL="6785904" indent="0">
              <a:buNone/>
              <a:defRPr sz="3333"/>
            </a:lvl5pPr>
            <a:lvl6pPr marL="8482375" indent="0">
              <a:buNone/>
              <a:defRPr sz="3333"/>
            </a:lvl6pPr>
            <a:lvl7pPr marL="10178867" indent="0">
              <a:buNone/>
              <a:defRPr sz="3333"/>
            </a:lvl7pPr>
            <a:lvl8pPr marL="11875325" indent="0">
              <a:buNone/>
              <a:defRPr sz="3333"/>
            </a:lvl8pPr>
            <a:lvl9pPr marL="1357180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974410"/>
      </p:ext>
    </p:extLst>
  </p:cSld>
  <p:clrMapOvr>
    <a:masterClrMapping/>
  </p:clrMapOvr>
  <p:transition/>
</p:sldLayout>
</file>

<file path=ppt/slideLayouts/slideLayout1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8572"/>
      </p:ext>
    </p:extLst>
  </p:cSld>
  <p:clrMapOvr>
    <a:masterClrMapping/>
  </p:clrMapOvr>
  <p:transition/>
</p:sldLayout>
</file>

<file path=ppt/slideLayouts/slideLayout1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555792"/>
      </p:ext>
    </p:extLst>
  </p:cSld>
  <p:clrMapOvr>
    <a:masterClrMapping/>
  </p:clrMapOvr>
  <p:transition/>
</p:sldLayout>
</file>

<file path=ppt/slideLayouts/slideLayout12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259" tIns="169672" rIns="339259" bIns="16967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259" tIns="169672" rIns="339259" bIns="16967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259" tIns="169672" rIns="339259" bIns="16967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165" tIns="203633" rIns="407165" bIns="20363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188362"/>
      </p:ext>
    </p:extLst>
  </p:cSld>
  <p:clrMapOvr>
    <a:masterClrMapping/>
  </p:clrMapOvr>
  <p:transition/>
</p:sldLayout>
</file>

<file path=ppt/slideLayouts/slideLayout1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9841232" y="32799762"/>
            <a:ext cx="9121140" cy="2075106"/>
          </a:xfrm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111776"/>
      </p:ext>
    </p:extLst>
  </p:cSld>
  <p:clrMapOvr>
    <a:masterClrMapping/>
  </p:clrMapOvr>
  <p:transition/>
</p:sldLayout>
</file>

<file path=ppt/slideLayouts/slideLayout12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62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2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6000" indent="0">
              <a:buNone/>
              <a:defRPr sz="6914"/>
            </a:lvl2pPr>
            <a:lvl3pPr marL="3392026" indent="0">
              <a:buNone/>
              <a:defRPr sz="6082"/>
            </a:lvl3pPr>
            <a:lvl4pPr marL="5088024" indent="0">
              <a:buNone/>
              <a:defRPr sz="5249"/>
            </a:lvl4pPr>
            <a:lvl5pPr marL="6784038" indent="0">
              <a:buNone/>
              <a:defRPr sz="5249"/>
            </a:lvl5pPr>
            <a:lvl6pPr marL="8480039" indent="0">
              <a:buNone/>
              <a:defRPr sz="5249"/>
            </a:lvl6pPr>
            <a:lvl7pPr marL="10176063" indent="0">
              <a:buNone/>
              <a:defRPr sz="5249"/>
            </a:lvl7pPr>
            <a:lvl8pPr marL="11872060" indent="0">
              <a:buNone/>
              <a:defRPr sz="5249"/>
            </a:lvl8pPr>
            <a:lvl9pPr marL="13568071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229169"/>
      </p:ext>
    </p:extLst>
  </p:cSld>
  <p:clrMapOvr>
    <a:masterClrMapping/>
  </p:clrMapOvr>
  <p:transition/>
</p:sldLayout>
</file>

<file path=ppt/slideLayouts/slideLayout12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010073"/>
      </p:ext>
    </p:extLst>
  </p:cSld>
  <p:clrMapOvr>
    <a:masterClrMapping/>
  </p:clrMapOvr>
  <p:transition/>
</p:sldLayout>
</file>

<file path=ppt/slideLayouts/slideLayout12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6000" indent="0">
              <a:buNone/>
              <a:defRPr sz="7499" b="1"/>
            </a:lvl2pPr>
            <a:lvl3pPr marL="3392026" indent="0">
              <a:buNone/>
              <a:defRPr sz="6914" b="1"/>
            </a:lvl3pPr>
            <a:lvl4pPr marL="5088024" indent="0">
              <a:buNone/>
              <a:defRPr sz="6082" b="1"/>
            </a:lvl4pPr>
            <a:lvl5pPr marL="6784038" indent="0">
              <a:buNone/>
              <a:defRPr sz="6082" b="1"/>
            </a:lvl5pPr>
            <a:lvl6pPr marL="8480039" indent="0">
              <a:buNone/>
              <a:defRPr sz="6082" b="1"/>
            </a:lvl6pPr>
            <a:lvl7pPr marL="10176063" indent="0">
              <a:buNone/>
              <a:defRPr sz="6082" b="1"/>
            </a:lvl7pPr>
            <a:lvl8pPr marL="11872060" indent="0">
              <a:buNone/>
              <a:defRPr sz="6082" b="1"/>
            </a:lvl8pPr>
            <a:lvl9pPr marL="1356807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05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6000" indent="0">
              <a:buNone/>
              <a:defRPr sz="7499" b="1"/>
            </a:lvl2pPr>
            <a:lvl3pPr marL="3392026" indent="0">
              <a:buNone/>
              <a:defRPr sz="6914" b="1"/>
            </a:lvl3pPr>
            <a:lvl4pPr marL="5088024" indent="0">
              <a:buNone/>
              <a:defRPr sz="6082" b="1"/>
            </a:lvl4pPr>
            <a:lvl5pPr marL="6784038" indent="0">
              <a:buNone/>
              <a:defRPr sz="6082" b="1"/>
            </a:lvl5pPr>
            <a:lvl6pPr marL="8480039" indent="0">
              <a:buNone/>
              <a:defRPr sz="6082" b="1"/>
            </a:lvl6pPr>
            <a:lvl7pPr marL="10176063" indent="0">
              <a:buNone/>
              <a:defRPr sz="6082" b="1"/>
            </a:lvl7pPr>
            <a:lvl8pPr marL="11872060" indent="0">
              <a:buNone/>
              <a:defRPr sz="6082" b="1"/>
            </a:lvl8pPr>
            <a:lvl9pPr marL="1356807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05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410482"/>
      </p:ext>
    </p:extLst>
  </p:cSld>
  <p:clrMapOvr>
    <a:masterClrMapping/>
  </p:clrMapOvr>
  <p:transition/>
</p:sldLayout>
</file>

<file path=ppt/slideLayouts/slideLayout12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05175"/>
      </p:ext>
    </p:extLst>
  </p:cSld>
  <p:clrMapOvr>
    <a:masterClrMapping/>
  </p:clrMapOvr>
  <p:transition/>
</p:sldLayout>
</file>

<file path=ppt/slideLayouts/slideLayout12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585878"/>
      </p:ext>
    </p:extLst>
  </p:cSld>
  <p:clrMapOvr>
    <a:masterClrMapping/>
  </p:clrMapOvr>
  <p:transition/>
</p:sldLayout>
</file>

<file path=ppt/slideLayouts/slideLayout1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1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6000" indent="0">
              <a:buNone/>
              <a:defRPr sz="4583"/>
            </a:lvl2pPr>
            <a:lvl3pPr marL="3392026" indent="0">
              <a:buNone/>
              <a:defRPr sz="3747"/>
            </a:lvl3pPr>
            <a:lvl4pPr marL="5088024" indent="0">
              <a:buNone/>
              <a:defRPr sz="3333"/>
            </a:lvl4pPr>
            <a:lvl5pPr marL="6784038" indent="0">
              <a:buNone/>
              <a:defRPr sz="3333"/>
            </a:lvl5pPr>
            <a:lvl6pPr marL="8480039" indent="0">
              <a:buNone/>
              <a:defRPr sz="3333"/>
            </a:lvl6pPr>
            <a:lvl7pPr marL="10176063" indent="0">
              <a:buNone/>
              <a:defRPr sz="3333"/>
            </a:lvl7pPr>
            <a:lvl8pPr marL="11872060" indent="0">
              <a:buNone/>
              <a:defRPr sz="3333"/>
            </a:lvl8pPr>
            <a:lvl9pPr marL="1356807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266230"/>
      </p:ext>
    </p:extLst>
  </p:cSld>
  <p:clrMapOvr>
    <a:masterClrMapping/>
  </p:clrMapOvr>
  <p:transition/>
</p:sldLayout>
</file>

<file path=ppt/slideLayouts/slideLayout12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6000" indent="0">
              <a:buNone/>
              <a:defRPr sz="10415"/>
            </a:lvl2pPr>
            <a:lvl3pPr marL="3392026" indent="0">
              <a:buNone/>
              <a:defRPr sz="8997"/>
            </a:lvl3pPr>
            <a:lvl4pPr marL="5088024" indent="0">
              <a:buNone/>
              <a:defRPr sz="7499"/>
            </a:lvl4pPr>
            <a:lvl5pPr marL="6784038" indent="0">
              <a:buNone/>
              <a:defRPr sz="7499"/>
            </a:lvl5pPr>
            <a:lvl6pPr marL="8480039" indent="0">
              <a:buNone/>
              <a:defRPr sz="7499"/>
            </a:lvl6pPr>
            <a:lvl7pPr marL="10176063" indent="0">
              <a:buNone/>
              <a:defRPr sz="7499"/>
            </a:lvl7pPr>
            <a:lvl8pPr marL="11872060" indent="0">
              <a:buNone/>
              <a:defRPr sz="7499"/>
            </a:lvl8pPr>
            <a:lvl9pPr marL="13568071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6000" indent="0">
              <a:buNone/>
              <a:defRPr sz="4583"/>
            </a:lvl2pPr>
            <a:lvl3pPr marL="3392026" indent="0">
              <a:buNone/>
              <a:defRPr sz="3747"/>
            </a:lvl3pPr>
            <a:lvl4pPr marL="5088024" indent="0">
              <a:buNone/>
              <a:defRPr sz="3333"/>
            </a:lvl4pPr>
            <a:lvl5pPr marL="6784038" indent="0">
              <a:buNone/>
              <a:defRPr sz="3333"/>
            </a:lvl5pPr>
            <a:lvl6pPr marL="8480039" indent="0">
              <a:buNone/>
              <a:defRPr sz="3333"/>
            </a:lvl6pPr>
            <a:lvl7pPr marL="10176063" indent="0">
              <a:buNone/>
              <a:defRPr sz="3333"/>
            </a:lvl7pPr>
            <a:lvl8pPr marL="11872060" indent="0">
              <a:buNone/>
              <a:defRPr sz="3333"/>
            </a:lvl8pPr>
            <a:lvl9pPr marL="1356807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452878"/>
      </p:ext>
    </p:extLst>
  </p:cSld>
  <p:clrMapOvr>
    <a:masterClrMapping/>
  </p:clrMapOvr>
  <p:transition/>
</p:sldLayout>
</file>

<file path=ppt/slideLayouts/slideLayout12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221500"/>
      </p:ext>
    </p:extLst>
  </p:cSld>
  <p:clrMapOvr>
    <a:masterClrMapping/>
  </p:clrMapOvr>
  <p:transition/>
</p:sldLayout>
</file>

<file path=ppt/slideLayouts/slideLayout12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884167"/>
      </p:ext>
    </p:extLst>
  </p:cSld>
  <p:clrMapOvr>
    <a:masterClrMapping/>
  </p:clrMapOvr>
  <p:transition/>
</p:sldLayout>
</file>

<file path=ppt/slideLayouts/slideLayout12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166" tIns="169628" rIns="339166" bIns="16962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166" tIns="169628" rIns="339166" bIns="16962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166" tIns="169628" rIns="339166" bIns="16962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053" tIns="203580" rIns="407053" bIns="203580" numCol="1" anchor="b" anchorCtr="0" compatLnSpc="1">
            <a:prstTxWarp prst="textNoShape">
              <a:avLst/>
            </a:prstTxWarp>
          </a:bodyPr>
          <a:lstStyle>
            <a:lvl1pPr>
              <a:defRPr sz="4583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6BE2F3F5-414B-CC44-8EA3-B6D04B3D04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405212"/>
      </p:ext>
    </p:extLst>
  </p:cSld>
  <p:clrMapOvr>
    <a:masterClrMapping/>
  </p:clrMapOvr>
  <p:transition/>
</p:sldLayout>
</file>

<file path=ppt/slideLayouts/slideLayout12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71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389B1-16D0-EE4E-960B-3BEB333B27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15290"/>
      </p:ext>
    </p:extLst>
  </p:cSld>
  <p:clrMapOvr>
    <a:masterClrMapping/>
  </p:clrMapOvr>
  <p:transition/>
</p:sldLayout>
</file>

<file path=ppt/slideLayouts/slideLayout12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67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3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5535" indent="0">
              <a:buNone/>
              <a:defRPr sz="6914"/>
            </a:lvl2pPr>
            <a:lvl3pPr marL="3391089" indent="0">
              <a:buNone/>
              <a:defRPr sz="6082"/>
            </a:lvl3pPr>
            <a:lvl4pPr marL="5086624" indent="0">
              <a:buNone/>
              <a:defRPr sz="5249"/>
            </a:lvl4pPr>
            <a:lvl5pPr marL="6782171" indent="0">
              <a:buNone/>
              <a:defRPr sz="5249"/>
            </a:lvl5pPr>
            <a:lvl6pPr marL="8477710" indent="0">
              <a:buNone/>
              <a:defRPr sz="5249"/>
            </a:lvl6pPr>
            <a:lvl7pPr marL="10173263" indent="0">
              <a:buNone/>
              <a:defRPr sz="5249"/>
            </a:lvl7pPr>
            <a:lvl8pPr marL="11868795" indent="0">
              <a:buNone/>
              <a:defRPr sz="5249"/>
            </a:lvl8pPr>
            <a:lvl9pPr marL="13564336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9BDA06-07DC-5C48-A1E0-AA66FEC986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152055"/>
      </p:ext>
    </p:extLst>
  </p:cSld>
  <p:clrMapOvr>
    <a:masterClrMapping/>
  </p:clrMapOvr>
  <p:transition/>
</p:sldLayout>
</file>

<file path=ppt/slideLayouts/slideLayout12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77DB28-08B6-0549-88E7-35948C4263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663335"/>
      </p:ext>
    </p:extLst>
  </p:cSld>
  <p:clrMapOvr>
    <a:masterClrMapping/>
  </p:clrMapOvr>
  <p:transition/>
</p:sldLayout>
</file>

<file path=ppt/slideLayouts/slideLayout12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5535" indent="0">
              <a:buNone/>
              <a:defRPr sz="7499" b="1"/>
            </a:lvl2pPr>
            <a:lvl3pPr marL="3391089" indent="0">
              <a:buNone/>
              <a:defRPr sz="6914" b="1"/>
            </a:lvl3pPr>
            <a:lvl4pPr marL="5086624" indent="0">
              <a:buNone/>
              <a:defRPr sz="6082" b="1"/>
            </a:lvl4pPr>
            <a:lvl5pPr marL="6782171" indent="0">
              <a:buNone/>
              <a:defRPr sz="6082" b="1"/>
            </a:lvl5pPr>
            <a:lvl6pPr marL="8477710" indent="0">
              <a:buNone/>
              <a:defRPr sz="6082" b="1"/>
            </a:lvl6pPr>
            <a:lvl7pPr marL="10173263" indent="0">
              <a:buNone/>
              <a:defRPr sz="6082" b="1"/>
            </a:lvl7pPr>
            <a:lvl8pPr marL="11868795" indent="0">
              <a:buNone/>
              <a:defRPr sz="6082" b="1"/>
            </a:lvl8pPr>
            <a:lvl9pPr marL="1356433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1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5535" indent="0">
              <a:buNone/>
              <a:defRPr sz="7499" b="1"/>
            </a:lvl2pPr>
            <a:lvl3pPr marL="3391089" indent="0">
              <a:buNone/>
              <a:defRPr sz="6914" b="1"/>
            </a:lvl3pPr>
            <a:lvl4pPr marL="5086624" indent="0">
              <a:buNone/>
              <a:defRPr sz="6082" b="1"/>
            </a:lvl4pPr>
            <a:lvl5pPr marL="6782171" indent="0">
              <a:buNone/>
              <a:defRPr sz="6082" b="1"/>
            </a:lvl5pPr>
            <a:lvl6pPr marL="8477710" indent="0">
              <a:buNone/>
              <a:defRPr sz="6082" b="1"/>
            </a:lvl6pPr>
            <a:lvl7pPr marL="10173263" indent="0">
              <a:buNone/>
              <a:defRPr sz="6082" b="1"/>
            </a:lvl7pPr>
            <a:lvl8pPr marL="11868795" indent="0">
              <a:buNone/>
              <a:defRPr sz="6082" b="1"/>
            </a:lvl8pPr>
            <a:lvl9pPr marL="1356433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1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CAE939-8EA9-2243-ADF7-6094C42F49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693087"/>
      </p:ext>
    </p:extLst>
  </p:cSld>
  <p:clrMapOvr>
    <a:masterClrMapping/>
  </p:clrMapOvr>
  <p:transition/>
</p:sldLayout>
</file>

<file path=ppt/slideLayouts/slideLayout12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262138-1B09-F642-8222-426640992E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473574"/>
      </p:ext>
    </p:extLst>
  </p:cSld>
  <p:clrMapOvr>
    <a:masterClrMapping/>
  </p:clrMapOvr>
  <p:transition/>
</p:sldLayout>
</file>

<file path=ppt/slideLayouts/slideLayout12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C8C8D5-D445-2D41-A2FD-8E68842A07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784998"/>
      </p:ext>
    </p:extLst>
  </p:cSld>
  <p:clrMapOvr>
    <a:masterClrMapping/>
  </p:clrMapOvr>
  <p:transition/>
</p:sldLayout>
</file>

<file path=ppt/slideLayouts/slideLayout12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2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5535" indent="0">
              <a:buNone/>
              <a:defRPr sz="4583"/>
            </a:lvl2pPr>
            <a:lvl3pPr marL="3391089" indent="0">
              <a:buNone/>
              <a:defRPr sz="3747"/>
            </a:lvl3pPr>
            <a:lvl4pPr marL="5086624" indent="0">
              <a:buNone/>
              <a:defRPr sz="3333"/>
            </a:lvl4pPr>
            <a:lvl5pPr marL="6782171" indent="0">
              <a:buNone/>
              <a:defRPr sz="3333"/>
            </a:lvl5pPr>
            <a:lvl6pPr marL="8477710" indent="0">
              <a:buNone/>
              <a:defRPr sz="3333"/>
            </a:lvl6pPr>
            <a:lvl7pPr marL="10173263" indent="0">
              <a:buNone/>
              <a:defRPr sz="3333"/>
            </a:lvl7pPr>
            <a:lvl8pPr marL="11868795" indent="0">
              <a:buNone/>
              <a:defRPr sz="3333"/>
            </a:lvl8pPr>
            <a:lvl9pPr marL="1356433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B1FAFC-66EF-4846-98A6-559425C3394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2007"/>
      </p:ext>
    </p:extLst>
  </p:cSld>
  <p:clrMapOvr>
    <a:masterClrMapping/>
  </p:clrMapOvr>
  <p:transition/>
</p:sldLayout>
</file>

<file path=ppt/slideLayouts/slideLayout12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5535" indent="0">
              <a:buNone/>
              <a:defRPr sz="10415"/>
            </a:lvl2pPr>
            <a:lvl3pPr marL="3391089" indent="0">
              <a:buNone/>
              <a:defRPr sz="8997"/>
            </a:lvl3pPr>
            <a:lvl4pPr marL="5086624" indent="0">
              <a:buNone/>
              <a:defRPr sz="7499"/>
            </a:lvl4pPr>
            <a:lvl5pPr marL="6782171" indent="0">
              <a:buNone/>
              <a:defRPr sz="7499"/>
            </a:lvl5pPr>
            <a:lvl6pPr marL="8477710" indent="0">
              <a:buNone/>
              <a:defRPr sz="7499"/>
            </a:lvl6pPr>
            <a:lvl7pPr marL="10173263" indent="0">
              <a:buNone/>
              <a:defRPr sz="7499"/>
            </a:lvl7pPr>
            <a:lvl8pPr marL="11868795" indent="0">
              <a:buNone/>
              <a:defRPr sz="7499"/>
            </a:lvl8pPr>
            <a:lvl9pPr marL="13564336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5535" indent="0">
              <a:buNone/>
              <a:defRPr sz="4583"/>
            </a:lvl2pPr>
            <a:lvl3pPr marL="3391089" indent="0">
              <a:buNone/>
              <a:defRPr sz="3747"/>
            </a:lvl3pPr>
            <a:lvl4pPr marL="5086624" indent="0">
              <a:buNone/>
              <a:defRPr sz="3333"/>
            </a:lvl4pPr>
            <a:lvl5pPr marL="6782171" indent="0">
              <a:buNone/>
              <a:defRPr sz="3333"/>
            </a:lvl5pPr>
            <a:lvl6pPr marL="8477710" indent="0">
              <a:buNone/>
              <a:defRPr sz="3333"/>
            </a:lvl6pPr>
            <a:lvl7pPr marL="10173263" indent="0">
              <a:buNone/>
              <a:defRPr sz="3333"/>
            </a:lvl7pPr>
            <a:lvl8pPr marL="11868795" indent="0">
              <a:buNone/>
              <a:defRPr sz="3333"/>
            </a:lvl8pPr>
            <a:lvl9pPr marL="1356433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C9A56C-4756-3143-8181-96B548DA8A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71049"/>
      </p:ext>
    </p:extLst>
  </p:cSld>
  <p:clrMapOvr>
    <a:masterClrMapping/>
  </p:clrMapOvr>
  <p:transition/>
</p:sldLayout>
</file>

<file path=ppt/slideLayouts/slideLayout12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6185A4-7415-884D-A684-DD5FF96CBB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603673"/>
      </p:ext>
    </p:extLst>
  </p:cSld>
  <p:clrMapOvr>
    <a:masterClrMapping/>
  </p:clrMapOvr>
  <p:transition/>
</p:sldLayout>
</file>

<file path=ppt/slideLayouts/slideLayout12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5861B0-9273-824B-872E-D66F32C7CA5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497793"/>
      </p:ext>
    </p:extLst>
  </p:cSld>
  <p:clrMapOvr>
    <a:masterClrMapping/>
  </p:clrMapOvr>
  <p:transition/>
</p:sldLayout>
</file>

<file path=ppt/slideLayouts/slideLayout12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833E1B-F24B-9F49-8CF4-40DEEF8367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882868"/>
      </p:ext>
    </p:extLst>
  </p:cSld>
  <p:clrMapOvr>
    <a:masterClrMapping/>
  </p:clrMapOvr>
  <p:transition/>
</p:sldLayout>
</file>

<file path=ppt/slideLayouts/slideLayout12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072" tIns="169582" rIns="339072" bIns="16958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072" tIns="169582" rIns="339072" bIns="16958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072" tIns="169582" rIns="339072" bIns="16958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6940" tIns="203525" rIns="406940" bIns="20352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084053"/>
      </p:ext>
    </p:extLst>
  </p:cSld>
  <p:clrMapOvr>
    <a:masterClrMapping/>
  </p:clrMapOvr>
  <p:transition/>
</p:sldLayout>
</file>

<file path=ppt/slideLayouts/slideLayout1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393096"/>
      </p:ext>
    </p:extLst>
  </p:cSld>
  <p:clrMapOvr>
    <a:masterClrMapping/>
  </p:clrMapOvr>
  <p:transition/>
</p:sldLayout>
</file>

<file path=ppt/slideLayouts/slideLayout12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78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41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5069" indent="0">
              <a:buNone/>
              <a:defRPr sz="6914"/>
            </a:lvl2pPr>
            <a:lvl3pPr marL="3390157" indent="0">
              <a:buNone/>
              <a:defRPr sz="6082"/>
            </a:lvl3pPr>
            <a:lvl4pPr marL="5085226" indent="0">
              <a:buNone/>
              <a:defRPr sz="5249"/>
            </a:lvl4pPr>
            <a:lvl5pPr marL="6780305" indent="0">
              <a:buNone/>
              <a:defRPr sz="5249"/>
            </a:lvl5pPr>
            <a:lvl6pPr marL="8475376" indent="0">
              <a:buNone/>
              <a:defRPr sz="5249"/>
            </a:lvl6pPr>
            <a:lvl7pPr marL="10170470" indent="0">
              <a:buNone/>
              <a:defRPr sz="5249"/>
            </a:lvl7pPr>
            <a:lvl8pPr marL="11865532" indent="0">
              <a:buNone/>
              <a:defRPr sz="5249"/>
            </a:lvl8pPr>
            <a:lvl9pPr marL="13560607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381453"/>
      </p:ext>
    </p:extLst>
  </p:cSld>
  <p:clrMapOvr>
    <a:masterClrMapping/>
  </p:clrMapOvr>
  <p:transition/>
</p:sldLayout>
</file>

<file path=ppt/slideLayouts/slideLayout12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080638"/>
      </p:ext>
    </p:extLst>
  </p:cSld>
  <p:clrMapOvr>
    <a:masterClrMapping/>
  </p:clrMapOvr>
  <p:transition/>
</p:sldLayout>
</file>

<file path=ppt/slideLayouts/slideLayout1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5069" indent="0">
              <a:buNone/>
              <a:defRPr sz="7499" b="1"/>
            </a:lvl2pPr>
            <a:lvl3pPr marL="3390157" indent="0">
              <a:buNone/>
              <a:defRPr sz="6914" b="1"/>
            </a:lvl3pPr>
            <a:lvl4pPr marL="5085226" indent="0">
              <a:buNone/>
              <a:defRPr sz="6082" b="1"/>
            </a:lvl4pPr>
            <a:lvl5pPr marL="6780305" indent="0">
              <a:buNone/>
              <a:defRPr sz="6082" b="1"/>
            </a:lvl5pPr>
            <a:lvl6pPr marL="8475376" indent="0">
              <a:buNone/>
              <a:defRPr sz="6082" b="1"/>
            </a:lvl6pPr>
            <a:lvl7pPr marL="10170470" indent="0">
              <a:buNone/>
              <a:defRPr sz="6082" b="1"/>
            </a:lvl7pPr>
            <a:lvl8pPr marL="11865532" indent="0">
              <a:buNone/>
              <a:defRPr sz="6082" b="1"/>
            </a:lvl8pPr>
            <a:lvl9pPr marL="1356060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19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5069" indent="0">
              <a:buNone/>
              <a:defRPr sz="7499" b="1"/>
            </a:lvl2pPr>
            <a:lvl3pPr marL="3390157" indent="0">
              <a:buNone/>
              <a:defRPr sz="6914" b="1"/>
            </a:lvl3pPr>
            <a:lvl4pPr marL="5085226" indent="0">
              <a:buNone/>
              <a:defRPr sz="6082" b="1"/>
            </a:lvl4pPr>
            <a:lvl5pPr marL="6780305" indent="0">
              <a:buNone/>
              <a:defRPr sz="6082" b="1"/>
            </a:lvl5pPr>
            <a:lvl6pPr marL="8475376" indent="0">
              <a:buNone/>
              <a:defRPr sz="6082" b="1"/>
            </a:lvl6pPr>
            <a:lvl7pPr marL="10170470" indent="0">
              <a:buNone/>
              <a:defRPr sz="6082" b="1"/>
            </a:lvl7pPr>
            <a:lvl8pPr marL="11865532" indent="0">
              <a:buNone/>
              <a:defRPr sz="6082" b="1"/>
            </a:lvl8pPr>
            <a:lvl9pPr marL="1356060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19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089569"/>
      </p:ext>
    </p:extLst>
  </p:cSld>
  <p:clrMapOvr>
    <a:masterClrMapping/>
  </p:clrMapOvr>
  <p:transition/>
</p:sldLayout>
</file>

<file path=ppt/slideLayouts/slideLayout1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981457"/>
      </p:ext>
    </p:extLst>
  </p:cSld>
  <p:clrMapOvr>
    <a:masterClrMapping/>
  </p:clrMapOvr>
  <p:transition/>
</p:sldLayout>
</file>

<file path=ppt/slideLayouts/slideLayout12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855736"/>
      </p:ext>
    </p:extLst>
  </p:cSld>
  <p:clrMapOvr>
    <a:masterClrMapping/>
  </p:clrMapOvr>
  <p:transition/>
</p:sldLayout>
</file>

<file path=ppt/slideLayouts/slideLayout1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4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39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4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5069" indent="0">
              <a:buNone/>
              <a:defRPr sz="4583"/>
            </a:lvl2pPr>
            <a:lvl3pPr marL="3390157" indent="0">
              <a:buNone/>
              <a:defRPr sz="3747"/>
            </a:lvl3pPr>
            <a:lvl4pPr marL="5085226" indent="0">
              <a:buNone/>
              <a:defRPr sz="3333"/>
            </a:lvl4pPr>
            <a:lvl5pPr marL="6780305" indent="0">
              <a:buNone/>
              <a:defRPr sz="3333"/>
            </a:lvl5pPr>
            <a:lvl6pPr marL="8475376" indent="0">
              <a:buNone/>
              <a:defRPr sz="3333"/>
            </a:lvl6pPr>
            <a:lvl7pPr marL="10170470" indent="0">
              <a:buNone/>
              <a:defRPr sz="3333"/>
            </a:lvl7pPr>
            <a:lvl8pPr marL="11865532" indent="0">
              <a:buNone/>
              <a:defRPr sz="3333"/>
            </a:lvl8pPr>
            <a:lvl9pPr marL="1356060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804311"/>
      </p:ext>
    </p:extLst>
  </p:cSld>
  <p:clrMapOvr>
    <a:masterClrMapping/>
  </p:clrMapOvr>
  <p:transition/>
</p:sldLayout>
</file>

<file path=ppt/slideLayouts/slideLayout12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5069" indent="0">
              <a:buNone/>
              <a:defRPr sz="10415"/>
            </a:lvl2pPr>
            <a:lvl3pPr marL="3390157" indent="0">
              <a:buNone/>
              <a:defRPr sz="8997"/>
            </a:lvl3pPr>
            <a:lvl4pPr marL="5085226" indent="0">
              <a:buNone/>
              <a:defRPr sz="7499"/>
            </a:lvl4pPr>
            <a:lvl5pPr marL="6780305" indent="0">
              <a:buNone/>
              <a:defRPr sz="7499"/>
            </a:lvl5pPr>
            <a:lvl6pPr marL="8475376" indent="0">
              <a:buNone/>
              <a:defRPr sz="7499"/>
            </a:lvl6pPr>
            <a:lvl7pPr marL="10170470" indent="0">
              <a:buNone/>
              <a:defRPr sz="7499"/>
            </a:lvl7pPr>
            <a:lvl8pPr marL="11865532" indent="0">
              <a:buNone/>
              <a:defRPr sz="7499"/>
            </a:lvl8pPr>
            <a:lvl9pPr marL="13560607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5069" indent="0">
              <a:buNone/>
              <a:defRPr sz="4583"/>
            </a:lvl2pPr>
            <a:lvl3pPr marL="3390157" indent="0">
              <a:buNone/>
              <a:defRPr sz="3747"/>
            </a:lvl3pPr>
            <a:lvl4pPr marL="5085226" indent="0">
              <a:buNone/>
              <a:defRPr sz="3333"/>
            </a:lvl4pPr>
            <a:lvl5pPr marL="6780305" indent="0">
              <a:buNone/>
              <a:defRPr sz="3333"/>
            </a:lvl5pPr>
            <a:lvl6pPr marL="8475376" indent="0">
              <a:buNone/>
              <a:defRPr sz="3333"/>
            </a:lvl6pPr>
            <a:lvl7pPr marL="10170470" indent="0">
              <a:buNone/>
              <a:defRPr sz="3333"/>
            </a:lvl7pPr>
            <a:lvl8pPr marL="11865532" indent="0">
              <a:buNone/>
              <a:defRPr sz="3333"/>
            </a:lvl8pPr>
            <a:lvl9pPr marL="1356060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402735"/>
      </p:ext>
    </p:extLst>
  </p:cSld>
  <p:clrMapOvr>
    <a:masterClrMapping/>
  </p:clrMapOvr>
  <p:transition/>
</p:sldLayout>
</file>

<file path=ppt/slideLayouts/slideLayout12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696631"/>
      </p:ext>
    </p:extLst>
  </p:cSld>
  <p:clrMapOvr>
    <a:masterClrMapping/>
  </p:clrMapOvr>
  <p:transition/>
</p:sldLayout>
</file>

<file path=ppt/slideLayouts/slideLayout1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157545"/>
      </p:ext>
    </p:extLst>
  </p:cSld>
  <p:clrMapOvr>
    <a:masterClrMapping/>
  </p:clrMapOvr>
  <p:transition/>
</p:sldLayout>
</file>

<file path=ppt/slideLayouts/slideLayout12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8978" tIns="169536" rIns="338978" bIns="16953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978" tIns="169536" rIns="338978" bIns="1695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978" tIns="169536" rIns="338978" bIns="1695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6828" tIns="203470" rIns="406828" bIns="20347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051603"/>
      </p:ext>
    </p:extLst>
  </p:cSld>
  <p:clrMapOvr>
    <a:masterClrMapping/>
  </p:clrMapOvr>
  <p:transition/>
</p:sldLayout>
</file>

<file path=ppt/slideLayouts/slideLayout1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413223"/>
      </p:ext>
    </p:extLst>
  </p:cSld>
  <p:clrMapOvr>
    <a:masterClrMapping/>
  </p:clrMapOvr>
  <p:transition/>
</p:sldLayout>
</file>

<file path=ppt/slideLayouts/slideLayout12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9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47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4607" indent="0">
              <a:buNone/>
              <a:defRPr sz="6914"/>
            </a:lvl2pPr>
            <a:lvl3pPr marL="3389224" indent="0">
              <a:buNone/>
              <a:defRPr sz="6082"/>
            </a:lvl3pPr>
            <a:lvl4pPr marL="5083829" indent="0">
              <a:buNone/>
              <a:defRPr sz="5249"/>
            </a:lvl4pPr>
            <a:lvl5pPr marL="6778436" indent="0">
              <a:buNone/>
              <a:defRPr sz="5249"/>
            </a:lvl5pPr>
            <a:lvl6pPr marL="8473043" indent="0">
              <a:buNone/>
              <a:defRPr sz="5249"/>
            </a:lvl6pPr>
            <a:lvl7pPr marL="10167672" indent="0">
              <a:buNone/>
              <a:defRPr sz="5249"/>
            </a:lvl7pPr>
            <a:lvl8pPr marL="11862264" indent="0">
              <a:buNone/>
              <a:defRPr sz="5249"/>
            </a:lvl8pPr>
            <a:lvl9pPr marL="13556878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303496"/>
      </p:ext>
    </p:extLst>
  </p:cSld>
  <p:clrMapOvr>
    <a:masterClrMapping/>
  </p:clrMapOvr>
  <p:transition/>
</p:sldLayout>
</file>

<file path=ppt/slideLayouts/slideLayout12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182113"/>
      </p:ext>
    </p:extLst>
  </p:cSld>
  <p:clrMapOvr>
    <a:masterClrMapping/>
  </p:clrMapOvr>
  <p:transition/>
</p:sldLayout>
</file>

<file path=ppt/slideLayouts/slideLayout1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4607" indent="0">
              <a:buNone/>
              <a:defRPr sz="7499" b="1"/>
            </a:lvl2pPr>
            <a:lvl3pPr marL="3389224" indent="0">
              <a:buNone/>
              <a:defRPr sz="6914" b="1"/>
            </a:lvl3pPr>
            <a:lvl4pPr marL="5083829" indent="0">
              <a:buNone/>
              <a:defRPr sz="6082" b="1"/>
            </a:lvl4pPr>
            <a:lvl5pPr marL="6778436" indent="0">
              <a:buNone/>
              <a:defRPr sz="6082" b="1"/>
            </a:lvl5pPr>
            <a:lvl6pPr marL="8473043" indent="0">
              <a:buNone/>
              <a:defRPr sz="6082" b="1"/>
            </a:lvl6pPr>
            <a:lvl7pPr marL="10167672" indent="0">
              <a:buNone/>
              <a:defRPr sz="6082" b="1"/>
            </a:lvl7pPr>
            <a:lvl8pPr marL="11862264" indent="0">
              <a:buNone/>
              <a:defRPr sz="6082" b="1"/>
            </a:lvl8pPr>
            <a:lvl9pPr marL="1355687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2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4607" indent="0">
              <a:buNone/>
              <a:defRPr sz="7499" b="1"/>
            </a:lvl2pPr>
            <a:lvl3pPr marL="3389224" indent="0">
              <a:buNone/>
              <a:defRPr sz="6914" b="1"/>
            </a:lvl3pPr>
            <a:lvl4pPr marL="5083829" indent="0">
              <a:buNone/>
              <a:defRPr sz="6082" b="1"/>
            </a:lvl4pPr>
            <a:lvl5pPr marL="6778436" indent="0">
              <a:buNone/>
              <a:defRPr sz="6082" b="1"/>
            </a:lvl5pPr>
            <a:lvl6pPr marL="8473043" indent="0">
              <a:buNone/>
              <a:defRPr sz="6082" b="1"/>
            </a:lvl6pPr>
            <a:lvl7pPr marL="10167672" indent="0">
              <a:buNone/>
              <a:defRPr sz="6082" b="1"/>
            </a:lvl7pPr>
            <a:lvl8pPr marL="11862264" indent="0">
              <a:buNone/>
              <a:defRPr sz="6082" b="1"/>
            </a:lvl8pPr>
            <a:lvl9pPr marL="1355687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2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898551"/>
      </p:ext>
    </p:extLst>
  </p:cSld>
  <p:clrMapOvr>
    <a:masterClrMapping/>
  </p:clrMapOvr>
  <p:transition/>
</p:sldLayout>
</file>

<file path=ppt/slideLayouts/slideLayout12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642371"/>
      </p:ext>
    </p:extLst>
  </p:cSld>
  <p:clrMapOvr>
    <a:masterClrMapping/>
  </p:clrMapOvr>
  <p:transition/>
</p:sldLayout>
</file>

<file path=ppt/slideLayouts/slideLayout12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377200"/>
      </p:ext>
    </p:extLst>
  </p:cSld>
  <p:clrMapOvr>
    <a:masterClrMapping/>
  </p:clrMapOvr>
  <p:transition/>
</p:sldLayout>
</file>

<file path=ppt/slideLayouts/slideLayout1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4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4607" indent="0">
              <a:buNone/>
              <a:defRPr sz="4583"/>
            </a:lvl2pPr>
            <a:lvl3pPr marL="3389224" indent="0">
              <a:buNone/>
              <a:defRPr sz="3747"/>
            </a:lvl3pPr>
            <a:lvl4pPr marL="5083829" indent="0">
              <a:buNone/>
              <a:defRPr sz="3333"/>
            </a:lvl4pPr>
            <a:lvl5pPr marL="6778436" indent="0">
              <a:buNone/>
              <a:defRPr sz="3333"/>
            </a:lvl5pPr>
            <a:lvl6pPr marL="8473043" indent="0">
              <a:buNone/>
              <a:defRPr sz="3333"/>
            </a:lvl6pPr>
            <a:lvl7pPr marL="10167672" indent="0">
              <a:buNone/>
              <a:defRPr sz="3333"/>
            </a:lvl7pPr>
            <a:lvl8pPr marL="11862264" indent="0">
              <a:buNone/>
              <a:defRPr sz="3333"/>
            </a:lvl8pPr>
            <a:lvl9pPr marL="1355687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712684"/>
      </p:ext>
    </p:extLst>
  </p:cSld>
  <p:clrMapOvr>
    <a:masterClrMapping/>
  </p:clrMapOvr>
  <p:transition/>
</p:sldLayout>
</file>

<file path=ppt/slideLayouts/slideLayout12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4607" indent="0">
              <a:buNone/>
              <a:defRPr sz="10415"/>
            </a:lvl2pPr>
            <a:lvl3pPr marL="3389224" indent="0">
              <a:buNone/>
              <a:defRPr sz="8997"/>
            </a:lvl3pPr>
            <a:lvl4pPr marL="5083829" indent="0">
              <a:buNone/>
              <a:defRPr sz="7499"/>
            </a:lvl4pPr>
            <a:lvl5pPr marL="6778436" indent="0">
              <a:buNone/>
              <a:defRPr sz="7499"/>
            </a:lvl5pPr>
            <a:lvl6pPr marL="8473043" indent="0">
              <a:buNone/>
              <a:defRPr sz="7499"/>
            </a:lvl6pPr>
            <a:lvl7pPr marL="10167672" indent="0">
              <a:buNone/>
              <a:defRPr sz="7499"/>
            </a:lvl7pPr>
            <a:lvl8pPr marL="11862264" indent="0">
              <a:buNone/>
              <a:defRPr sz="7499"/>
            </a:lvl8pPr>
            <a:lvl9pPr marL="13556878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4607" indent="0">
              <a:buNone/>
              <a:defRPr sz="4583"/>
            </a:lvl2pPr>
            <a:lvl3pPr marL="3389224" indent="0">
              <a:buNone/>
              <a:defRPr sz="3747"/>
            </a:lvl3pPr>
            <a:lvl4pPr marL="5083829" indent="0">
              <a:buNone/>
              <a:defRPr sz="3333"/>
            </a:lvl4pPr>
            <a:lvl5pPr marL="6778436" indent="0">
              <a:buNone/>
              <a:defRPr sz="3333"/>
            </a:lvl5pPr>
            <a:lvl6pPr marL="8473043" indent="0">
              <a:buNone/>
              <a:defRPr sz="3333"/>
            </a:lvl6pPr>
            <a:lvl7pPr marL="10167672" indent="0">
              <a:buNone/>
              <a:defRPr sz="3333"/>
            </a:lvl7pPr>
            <a:lvl8pPr marL="11862264" indent="0">
              <a:buNone/>
              <a:defRPr sz="3333"/>
            </a:lvl8pPr>
            <a:lvl9pPr marL="1355687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581529"/>
      </p:ext>
    </p:extLst>
  </p:cSld>
  <p:clrMapOvr>
    <a:masterClrMapping/>
  </p:clrMapOvr>
  <p:transition/>
</p:sldLayout>
</file>

<file path=ppt/slideLayouts/slideLayout12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811036"/>
      </p:ext>
    </p:extLst>
  </p:cSld>
  <p:clrMapOvr>
    <a:masterClrMapping/>
  </p:clrMapOvr>
  <p:transition/>
</p:sldLayout>
</file>

<file path=ppt/slideLayouts/slideLayout1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51348"/>
      </p:ext>
    </p:extLst>
  </p:cSld>
  <p:clrMapOvr>
    <a:masterClrMapping/>
  </p:clrMapOvr>
  <p:transition/>
</p:sldLayout>
</file>

<file path=ppt/slideLayouts/slideLayout12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8884" tIns="169490" rIns="338884" bIns="169490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884" tIns="169490" rIns="338884" bIns="16949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884" tIns="169490" rIns="338884" bIns="16949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6715" tIns="203415" rIns="406715" bIns="20341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678602"/>
      </p:ext>
    </p:extLst>
  </p:cSld>
  <p:clrMapOvr>
    <a:masterClrMapping/>
  </p:clrMapOvr>
  <p:transition/>
</p:sldLayout>
</file>

<file path=ppt/slideLayouts/slideLayout12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340525"/>
      </p:ext>
    </p:extLst>
  </p:cSld>
  <p:clrMapOvr>
    <a:masterClrMapping/>
  </p:clrMapOvr>
  <p:transition/>
</p:sldLayout>
</file>

<file path=ppt/slideLayouts/slideLayout12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97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4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4139" indent="0">
              <a:buNone/>
              <a:defRPr sz="6914"/>
            </a:lvl2pPr>
            <a:lvl3pPr marL="3388291" indent="0">
              <a:buNone/>
              <a:defRPr sz="6082"/>
            </a:lvl3pPr>
            <a:lvl4pPr marL="5082431" indent="0">
              <a:buNone/>
              <a:defRPr sz="5249"/>
            </a:lvl4pPr>
            <a:lvl5pPr marL="6776573" indent="0">
              <a:buNone/>
              <a:defRPr sz="5249"/>
            </a:lvl5pPr>
            <a:lvl6pPr marL="8470713" indent="0">
              <a:buNone/>
              <a:defRPr sz="5249"/>
            </a:lvl6pPr>
            <a:lvl7pPr marL="10164875" indent="0">
              <a:buNone/>
              <a:defRPr sz="5249"/>
            </a:lvl7pPr>
            <a:lvl8pPr marL="11859005" indent="0">
              <a:buNone/>
              <a:defRPr sz="5249"/>
            </a:lvl8pPr>
            <a:lvl9pPr marL="13553147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538997"/>
      </p:ext>
    </p:extLst>
  </p:cSld>
  <p:clrMapOvr>
    <a:masterClrMapping/>
  </p:clrMapOvr>
  <p:transition/>
</p:sldLayout>
</file>

<file path=ppt/slideLayouts/slideLayout12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616500"/>
      </p:ext>
    </p:extLst>
  </p:cSld>
  <p:clrMapOvr>
    <a:masterClrMapping/>
  </p:clrMapOvr>
  <p:transition/>
</p:sldLayout>
</file>

<file path=ppt/slideLayouts/slideLayout12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4139" indent="0">
              <a:buNone/>
              <a:defRPr sz="7499" b="1"/>
            </a:lvl2pPr>
            <a:lvl3pPr marL="3388291" indent="0">
              <a:buNone/>
              <a:defRPr sz="6914" b="1"/>
            </a:lvl3pPr>
            <a:lvl4pPr marL="5082431" indent="0">
              <a:buNone/>
              <a:defRPr sz="6082" b="1"/>
            </a:lvl4pPr>
            <a:lvl5pPr marL="6776573" indent="0">
              <a:buNone/>
              <a:defRPr sz="6082" b="1"/>
            </a:lvl5pPr>
            <a:lvl6pPr marL="8470713" indent="0">
              <a:buNone/>
              <a:defRPr sz="6082" b="1"/>
            </a:lvl6pPr>
            <a:lvl7pPr marL="10164875" indent="0">
              <a:buNone/>
              <a:defRPr sz="6082" b="1"/>
            </a:lvl7pPr>
            <a:lvl8pPr marL="11859005" indent="0">
              <a:buNone/>
              <a:defRPr sz="6082" b="1"/>
            </a:lvl8pPr>
            <a:lvl9pPr marL="1355314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30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4139" indent="0">
              <a:buNone/>
              <a:defRPr sz="7499" b="1"/>
            </a:lvl2pPr>
            <a:lvl3pPr marL="3388291" indent="0">
              <a:buNone/>
              <a:defRPr sz="6914" b="1"/>
            </a:lvl3pPr>
            <a:lvl4pPr marL="5082431" indent="0">
              <a:buNone/>
              <a:defRPr sz="6082" b="1"/>
            </a:lvl4pPr>
            <a:lvl5pPr marL="6776573" indent="0">
              <a:buNone/>
              <a:defRPr sz="6082" b="1"/>
            </a:lvl5pPr>
            <a:lvl6pPr marL="8470713" indent="0">
              <a:buNone/>
              <a:defRPr sz="6082" b="1"/>
            </a:lvl6pPr>
            <a:lvl7pPr marL="10164875" indent="0">
              <a:buNone/>
              <a:defRPr sz="6082" b="1"/>
            </a:lvl7pPr>
            <a:lvl8pPr marL="11859005" indent="0">
              <a:buNone/>
              <a:defRPr sz="6082" b="1"/>
            </a:lvl8pPr>
            <a:lvl9pPr marL="1355314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30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753931"/>
      </p:ext>
    </p:extLst>
  </p:cSld>
  <p:clrMapOvr>
    <a:masterClrMapping/>
  </p:clrMapOvr>
  <p:transition/>
</p:sldLayout>
</file>

<file path=ppt/slideLayouts/slideLayout12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975857"/>
      </p:ext>
    </p:extLst>
  </p:cSld>
  <p:clrMapOvr>
    <a:masterClrMapping/>
  </p:clrMapOvr>
  <p:transition/>
</p:sldLayout>
</file>

<file path=ppt/slideLayouts/slideLayout12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752894"/>
      </p:ext>
    </p:extLst>
  </p:cSld>
  <p:clrMapOvr>
    <a:masterClrMapping/>
  </p:clrMapOvr>
  <p:transition/>
</p:sldLayout>
</file>

<file path=ppt/slideLayouts/slideLayout12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3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5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3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4139" indent="0">
              <a:buNone/>
              <a:defRPr sz="4583"/>
            </a:lvl2pPr>
            <a:lvl3pPr marL="3388291" indent="0">
              <a:buNone/>
              <a:defRPr sz="3747"/>
            </a:lvl3pPr>
            <a:lvl4pPr marL="5082431" indent="0">
              <a:buNone/>
              <a:defRPr sz="3333"/>
            </a:lvl4pPr>
            <a:lvl5pPr marL="6776573" indent="0">
              <a:buNone/>
              <a:defRPr sz="3333"/>
            </a:lvl5pPr>
            <a:lvl6pPr marL="8470713" indent="0">
              <a:buNone/>
              <a:defRPr sz="3333"/>
            </a:lvl6pPr>
            <a:lvl7pPr marL="10164875" indent="0">
              <a:buNone/>
              <a:defRPr sz="3333"/>
            </a:lvl7pPr>
            <a:lvl8pPr marL="11859005" indent="0">
              <a:buNone/>
              <a:defRPr sz="3333"/>
            </a:lvl8pPr>
            <a:lvl9pPr marL="1355314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158912"/>
      </p:ext>
    </p:extLst>
  </p:cSld>
  <p:clrMapOvr>
    <a:masterClrMapping/>
  </p:clrMapOvr>
  <p:transition/>
</p:sldLayout>
</file>

<file path=ppt/slideLayouts/slideLayout12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4139" indent="0">
              <a:buNone/>
              <a:defRPr sz="10415"/>
            </a:lvl2pPr>
            <a:lvl3pPr marL="3388291" indent="0">
              <a:buNone/>
              <a:defRPr sz="8997"/>
            </a:lvl3pPr>
            <a:lvl4pPr marL="5082431" indent="0">
              <a:buNone/>
              <a:defRPr sz="7499"/>
            </a:lvl4pPr>
            <a:lvl5pPr marL="6776573" indent="0">
              <a:buNone/>
              <a:defRPr sz="7499"/>
            </a:lvl5pPr>
            <a:lvl6pPr marL="8470713" indent="0">
              <a:buNone/>
              <a:defRPr sz="7499"/>
            </a:lvl6pPr>
            <a:lvl7pPr marL="10164875" indent="0">
              <a:buNone/>
              <a:defRPr sz="7499"/>
            </a:lvl7pPr>
            <a:lvl8pPr marL="11859005" indent="0">
              <a:buNone/>
              <a:defRPr sz="7499"/>
            </a:lvl8pPr>
            <a:lvl9pPr marL="13553147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4139" indent="0">
              <a:buNone/>
              <a:defRPr sz="4583"/>
            </a:lvl2pPr>
            <a:lvl3pPr marL="3388291" indent="0">
              <a:buNone/>
              <a:defRPr sz="3747"/>
            </a:lvl3pPr>
            <a:lvl4pPr marL="5082431" indent="0">
              <a:buNone/>
              <a:defRPr sz="3333"/>
            </a:lvl4pPr>
            <a:lvl5pPr marL="6776573" indent="0">
              <a:buNone/>
              <a:defRPr sz="3333"/>
            </a:lvl5pPr>
            <a:lvl6pPr marL="8470713" indent="0">
              <a:buNone/>
              <a:defRPr sz="3333"/>
            </a:lvl6pPr>
            <a:lvl7pPr marL="10164875" indent="0">
              <a:buNone/>
              <a:defRPr sz="3333"/>
            </a:lvl7pPr>
            <a:lvl8pPr marL="11859005" indent="0">
              <a:buNone/>
              <a:defRPr sz="3333"/>
            </a:lvl8pPr>
            <a:lvl9pPr marL="1355314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780220"/>
      </p:ext>
    </p:extLst>
  </p:cSld>
  <p:clrMapOvr>
    <a:masterClrMapping/>
  </p:clrMapOvr>
  <p:transition/>
</p:sldLayout>
</file>

<file path=ppt/slideLayouts/slideLayout12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877107"/>
      </p:ext>
    </p:extLst>
  </p:cSld>
  <p:clrMapOvr>
    <a:masterClrMapping/>
  </p:clrMapOvr>
  <p:transition/>
</p:sldLayout>
</file>

<file path=ppt/slideLayouts/slideLayout12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013713"/>
      </p:ext>
    </p:extLst>
  </p:cSld>
  <p:clrMapOvr>
    <a:masterClrMapping/>
  </p:clrMapOvr>
  <p:transition/>
</p:sldLayout>
</file>

<file path=ppt/slideLayouts/slideLayout12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38791" tIns="169447" rIns="338791" bIns="169447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914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338791" tIns="169447" rIns="338791" bIns="169447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914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338791" tIns="169447" rIns="338791" bIns="169447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914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6603" tIns="203363" rIns="406603" bIns="203363" numCol="1" anchor="b" anchorCtr="0" compatLnSpc="1">
            <a:prstTxWarp prst="textNoShape">
              <a:avLst/>
            </a:prstTxWarp>
          </a:bodyPr>
          <a:lstStyle>
            <a:lvl1pPr>
              <a:defRPr sz="4583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 smtClean="0"/>
            </a:lvl1pPr>
          </a:lstStyle>
          <a:p>
            <a:pPr>
              <a:defRPr/>
            </a:pPr>
            <a:fld id="{9FB45B89-AB63-004A-9B1A-E0C3D2F13A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468446"/>
      </p:ext>
    </p:extLst>
  </p:cSld>
  <p:clrMapOvr>
    <a:masterClrMapping/>
  </p:clrMapOvr>
  <p:transition/>
</p:sldLayout>
</file>

<file path=ppt/slideLayouts/slideLayout1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71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86FF2-CC60-CB43-AE88-3EA4636210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404732"/>
      </p:ext>
    </p:extLst>
  </p:cSld>
  <p:clrMapOvr>
    <a:masterClrMapping/>
  </p:clrMapOvr>
  <p:transition/>
</p:sldLayout>
</file>

<file path=ppt/slideLayouts/slideLayout12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09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5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3675" indent="0">
              <a:buNone/>
              <a:defRPr sz="6914"/>
            </a:lvl2pPr>
            <a:lvl3pPr marL="3387356" indent="0">
              <a:buNone/>
              <a:defRPr sz="6082"/>
            </a:lvl3pPr>
            <a:lvl4pPr marL="5081034" indent="0">
              <a:buNone/>
              <a:defRPr sz="5249"/>
            </a:lvl4pPr>
            <a:lvl5pPr marL="6774711" indent="0">
              <a:buNone/>
              <a:defRPr sz="5249"/>
            </a:lvl5pPr>
            <a:lvl6pPr marL="8468383" indent="0">
              <a:buNone/>
              <a:defRPr sz="5249"/>
            </a:lvl6pPr>
            <a:lvl7pPr marL="10162081" indent="0">
              <a:buNone/>
              <a:defRPr sz="5249"/>
            </a:lvl7pPr>
            <a:lvl8pPr marL="11855742" indent="0">
              <a:buNone/>
              <a:defRPr sz="5249"/>
            </a:lvl8pPr>
            <a:lvl9pPr marL="13549421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B67D9-EDEC-A741-9DF5-EF32C35809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526683"/>
      </p:ext>
    </p:extLst>
  </p:cSld>
  <p:clrMapOvr>
    <a:masterClrMapping/>
  </p:clrMapOvr>
  <p:transition/>
</p:sldLayout>
</file>

<file path=ppt/slideLayouts/slideLayout1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BCFC6-A067-DE42-860E-A89FDCFE54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576309"/>
      </p:ext>
    </p:extLst>
  </p:cSld>
  <p:clrMapOvr>
    <a:masterClrMapping/>
  </p:clrMapOvr>
  <p:transition/>
</p:sldLayout>
</file>

<file path=ppt/slideLayouts/slideLayout12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3675" indent="0">
              <a:buNone/>
              <a:defRPr sz="7499" b="1"/>
            </a:lvl2pPr>
            <a:lvl3pPr marL="3387356" indent="0">
              <a:buNone/>
              <a:defRPr sz="6914" b="1"/>
            </a:lvl3pPr>
            <a:lvl4pPr marL="5081034" indent="0">
              <a:buNone/>
              <a:defRPr sz="6082" b="1"/>
            </a:lvl4pPr>
            <a:lvl5pPr marL="6774711" indent="0">
              <a:buNone/>
              <a:defRPr sz="6082" b="1"/>
            </a:lvl5pPr>
            <a:lvl6pPr marL="8468383" indent="0">
              <a:buNone/>
              <a:defRPr sz="6082" b="1"/>
            </a:lvl6pPr>
            <a:lvl7pPr marL="10162081" indent="0">
              <a:buNone/>
              <a:defRPr sz="6082" b="1"/>
            </a:lvl7pPr>
            <a:lvl8pPr marL="11855742" indent="0">
              <a:buNone/>
              <a:defRPr sz="6082" b="1"/>
            </a:lvl8pPr>
            <a:lvl9pPr marL="1354942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38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3675" indent="0">
              <a:buNone/>
              <a:defRPr sz="7499" b="1"/>
            </a:lvl2pPr>
            <a:lvl3pPr marL="3387356" indent="0">
              <a:buNone/>
              <a:defRPr sz="6914" b="1"/>
            </a:lvl3pPr>
            <a:lvl4pPr marL="5081034" indent="0">
              <a:buNone/>
              <a:defRPr sz="6082" b="1"/>
            </a:lvl4pPr>
            <a:lvl5pPr marL="6774711" indent="0">
              <a:buNone/>
              <a:defRPr sz="6082" b="1"/>
            </a:lvl5pPr>
            <a:lvl6pPr marL="8468383" indent="0">
              <a:buNone/>
              <a:defRPr sz="6082" b="1"/>
            </a:lvl6pPr>
            <a:lvl7pPr marL="10162081" indent="0">
              <a:buNone/>
              <a:defRPr sz="6082" b="1"/>
            </a:lvl7pPr>
            <a:lvl8pPr marL="11855742" indent="0">
              <a:buNone/>
              <a:defRPr sz="6082" b="1"/>
            </a:lvl8pPr>
            <a:lvl9pPr marL="1354942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38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23650-6670-2E4B-9173-7024E06776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983293"/>
      </p:ext>
    </p:extLst>
  </p:cSld>
  <p:clrMapOvr>
    <a:masterClrMapping/>
  </p:clrMapOvr>
  <p:transition/>
</p:sldLayout>
</file>

<file path=ppt/slideLayouts/slideLayout12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4B2A2B-D58C-424B-8C52-1450A618CA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37002"/>
      </p:ext>
    </p:extLst>
  </p:cSld>
  <p:clrMapOvr>
    <a:masterClrMapping/>
  </p:clrMapOvr>
  <p:transition/>
</p:sldLayout>
</file>

<file path=ppt/slideLayouts/slideLayout12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E46E6-5633-1B44-A976-C771A1908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118520"/>
      </p:ext>
    </p:extLst>
  </p:cSld>
  <p:clrMapOvr>
    <a:masterClrMapping/>
  </p:clrMapOvr>
  <p:transition/>
</p:sldLayout>
</file>

<file path=ppt/slideLayouts/slideLayout1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70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3675" indent="0">
              <a:buNone/>
              <a:defRPr sz="4583"/>
            </a:lvl2pPr>
            <a:lvl3pPr marL="3387356" indent="0">
              <a:buNone/>
              <a:defRPr sz="3747"/>
            </a:lvl3pPr>
            <a:lvl4pPr marL="5081034" indent="0">
              <a:buNone/>
              <a:defRPr sz="3333"/>
            </a:lvl4pPr>
            <a:lvl5pPr marL="6774711" indent="0">
              <a:buNone/>
              <a:defRPr sz="3333"/>
            </a:lvl5pPr>
            <a:lvl6pPr marL="8468383" indent="0">
              <a:buNone/>
              <a:defRPr sz="3333"/>
            </a:lvl6pPr>
            <a:lvl7pPr marL="10162081" indent="0">
              <a:buNone/>
              <a:defRPr sz="3333"/>
            </a:lvl7pPr>
            <a:lvl8pPr marL="11855742" indent="0">
              <a:buNone/>
              <a:defRPr sz="3333"/>
            </a:lvl8pPr>
            <a:lvl9pPr marL="1354942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86F1B-3148-F148-9013-DC5732F600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325494"/>
      </p:ext>
    </p:extLst>
  </p:cSld>
  <p:clrMapOvr>
    <a:masterClrMapping/>
  </p:clrMapOvr>
  <p:transition/>
</p:sldLayout>
</file>

<file path=ppt/slideLayouts/slideLayout12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3675" indent="0">
              <a:buNone/>
              <a:defRPr sz="10415"/>
            </a:lvl2pPr>
            <a:lvl3pPr marL="3387356" indent="0">
              <a:buNone/>
              <a:defRPr sz="8997"/>
            </a:lvl3pPr>
            <a:lvl4pPr marL="5081034" indent="0">
              <a:buNone/>
              <a:defRPr sz="7499"/>
            </a:lvl4pPr>
            <a:lvl5pPr marL="6774711" indent="0">
              <a:buNone/>
              <a:defRPr sz="7499"/>
            </a:lvl5pPr>
            <a:lvl6pPr marL="8468383" indent="0">
              <a:buNone/>
              <a:defRPr sz="7499"/>
            </a:lvl6pPr>
            <a:lvl7pPr marL="10162081" indent="0">
              <a:buNone/>
              <a:defRPr sz="7499"/>
            </a:lvl7pPr>
            <a:lvl8pPr marL="11855742" indent="0">
              <a:buNone/>
              <a:defRPr sz="7499"/>
            </a:lvl8pPr>
            <a:lvl9pPr marL="13549421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3675" indent="0">
              <a:buNone/>
              <a:defRPr sz="4583"/>
            </a:lvl2pPr>
            <a:lvl3pPr marL="3387356" indent="0">
              <a:buNone/>
              <a:defRPr sz="3747"/>
            </a:lvl3pPr>
            <a:lvl4pPr marL="5081034" indent="0">
              <a:buNone/>
              <a:defRPr sz="3333"/>
            </a:lvl4pPr>
            <a:lvl5pPr marL="6774711" indent="0">
              <a:buNone/>
              <a:defRPr sz="3333"/>
            </a:lvl5pPr>
            <a:lvl6pPr marL="8468383" indent="0">
              <a:buNone/>
              <a:defRPr sz="3333"/>
            </a:lvl6pPr>
            <a:lvl7pPr marL="10162081" indent="0">
              <a:buNone/>
              <a:defRPr sz="3333"/>
            </a:lvl7pPr>
            <a:lvl8pPr marL="11855742" indent="0">
              <a:buNone/>
              <a:defRPr sz="3333"/>
            </a:lvl8pPr>
            <a:lvl9pPr marL="1354942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E40FF2-2A47-D34E-800A-BBFD5AFD8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61885"/>
      </p:ext>
    </p:extLst>
  </p:cSld>
  <p:clrMapOvr>
    <a:masterClrMapping/>
  </p:clrMapOvr>
  <p:transition/>
</p:sldLayout>
</file>

<file path=ppt/slideLayouts/slideLayout12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610C54-8025-3243-9501-A3ADC0E8EC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918256"/>
      </p:ext>
    </p:extLst>
  </p:cSld>
  <p:clrMapOvr>
    <a:masterClrMapping/>
  </p:clrMapOvr>
  <p:transition/>
</p:sldLayout>
</file>

<file path=ppt/slideLayouts/slideLayout12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7B42F1-5ED6-294A-9030-184DABF849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940382"/>
      </p:ext>
    </p:extLst>
  </p:cSld>
  <p:clrMapOvr>
    <a:masterClrMapping/>
  </p:clrMapOvr>
  <p:transition/>
</p:sldLayout>
</file>

<file path=ppt/slideLayouts/slideLayout1268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6BCC2-B275-B743-80E7-C5A7F3F4E0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356399"/>
      </p:ext>
    </p:extLst>
  </p:cSld>
  <p:clrMapOvr>
    <a:masterClrMapping/>
  </p:clrMapOvr>
  <p:transition/>
</p:sldLayout>
</file>

<file path=ppt/slideLayouts/slideLayout12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036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693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796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72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660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59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524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45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0430068"/>
      </p:ext>
    </p:extLst>
  </p:cSld>
  <p:clrMapOvr>
    <a:masterClrMapping/>
  </p:clrMapOvr>
</p:sldLayout>
</file>

<file path=ppt/slideLayouts/slideLayout12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8030780"/>
      </p:ext>
    </p:extLst>
  </p:cSld>
  <p:clrMapOvr>
    <a:masterClrMapping/>
  </p:clrMapOvr>
</p:sldLayout>
</file>

<file path=ppt/slideLayouts/slideLayout12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25"/>
            <a:ext cx="24483061" cy="7149947"/>
          </a:xfrm>
        </p:spPr>
        <p:txBody>
          <a:bodyPr anchor="t"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65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9321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2pPr>
            <a:lvl3pPr marL="3386423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7963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72848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66054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59284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5248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45696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3870036"/>
      </p:ext>
    </p:extLst>
  </p:cSld>
  <p:clrMapOvr>
    <a:masterClrMapping/>
  </p:clrMapOvr>
</p:sldLayout>
</file>

<file path=ppt/slideLayouts/slideLayout12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400208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400208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5207916"/>
      </p:ext>
    </p:extLst>
  </p:cSld>
  <p:clrMapOvr>
    <a:masterClrMapping/>
  </p:clrMapOvr>
</p:sldLayout>
</file>

<file path=ppt/slideLayouts/slideLayout12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3210" indent="0">
              <a:buNone/>
              <a:defRPr sz="7499" b="1"/>
            </a:lvl2pPr>
            <a:lvl3pPr marL="3386423" indent="0">
              <a:buNone/>
              <a:defRPr sz="6914" b="1"/>
            </a:lvl3pPr>
            <a:lvl4pPr marL="5079632" indent="0">
              <a:buNone/>
              <a:defRPr sz="6082" b="1"/>
            </a:lvl4pPr>
            <a:lvl5pPr marL="6772848" indent="0">
              <a:buNone/>
              <a:defRPr sz="6082" b="1"/>
            </a:lvl5pPr>
            <a:lvl6pPr marL="8466054" indent="0">
              <a:buNone/>
              <a:defRPr sz="6082" b="1"/>
            </a:lvl6pPr>
            <a:lvl7pPr marL="10159284" indent="0">
              <a:buNone/>
              <a:defRPr sz="6082" b="1"/>
            </a:lvl7pPr>
            <a:lvl8pPr marL="11852481" indent="0">
              <a:buNone/>
              <a:defRPr sz="6082" b="1"/>
            </a:lvl8pPr>
            <a:lvl9pPr marL="1354569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44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3210" indent="0">
              <a:buNone/>
              <a:defRPr sz="7499" b="1"/>
            </a:lvl2pPr>
            <a:lvl3pPr marL="3386423" indent="0">
              <a:buNone/>
              <a:defRPr sz="6914" b="1"/>
            </a:lvl3pPr>
            <a:lvl4pPr marL="5079632" indent="0">
              <a:buNone/>
              <a:defRPr sz="6082" b="1"/>
            </a:lvl4pPr>
            <a:lvl5pPr marL="6772848" indent="0">
              <a:buNone/>
              <a:defRPr sz="6082" b="1"/>
            </a:lvl5pPr>
            <a:lvl6pPr marL="8466054" indent="0">
              <a:buNone/>
              <a:defRPr sz="6082" b="1"/>
            </a:lvl6pPr>
            <a:lvl7pPr marL="10159284" indent="0">
              <a:buNone/>
              <a:defRPr sz="6082" b="1"/>
            </a:lvl7pPr>
            <a:lvl8pPr marL="11852481" indent="0">
              <a:buNone/>
              <a:defRPr sz="6082" b="1"/>
            </a:lvl8pPr>
            <a:lvl9pPr marL="1354569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44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987886"/>
      </p:ext>
    </p:extLst>
  </p:cSld>
  <p:clrMapOvr>
    <a:masterClrMapping/>
  </p:clrMapOvr>
</p:sldLayout>
</file>

<file path=ppt/slideLayouts/slideLayout12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7355061"/>
      </p:ext>
    </p:extLst>
  </p:cSld>
  <p:clrMapOvr>
    <a:masterClrMapping/>
  </p:clrMapOvr>
</p:sldLayout>
</file>

<file path=ppt/slideLayouts/slideLayout12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3486557"/>
      </p:ext>
    </p:extLst>
  </p:cSld>
  <p:clrMapOvr>
    <a:masterClrMapping/>
  </p:clrMapOvr>
</p:sldLayout>
</file>

<file path=ppt/slideLayouts/slideLayout1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8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7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8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3210" indent="0">
              <a:buNone/>
              <a:defRPr sz="4583"/>
            </a:lvl2pPr>
            <a:lvl3pPr marL="3386423" indent="0">
              <a:buNone/>
              <a:defRPr sz="3747"/>
            </a:lvl3pPr>
            <a:lvl4pPr marL="5079632" indent="0">
              <a:buNone/>
              <a:defRPr sz="3333"/>
            </a:lvl4pPr>
            <a:lvl5pPr marL="6772848" indent="0">
              <a:buNone/>
              <a:defRPr sz="3333"/>
            </a:lvl5pPr>
            <a:lvl6pPr marL="8466054" indent="0">
              <a:buNone/>
              <a:defRPr sz="3333"/>
            </a:lvl6pPr>
            <a:lvl7pPr marL="10159284" indent="0">
              <a:buNone/>
              <a:defRPr sz="3333"/>
            </a:lvl7pPr>
            <a:lvl8pPr marL="11852481" indent="0">
              <a:buNone/>
              <a:defRPr sz="3333"/>
            </a:lvl8pPr>
            <a:lvl9pPr marL="1354569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4241420"/>
      </p:ext>
    </p:extLst>
  </p:cSld>
  <p:clrMapOvr>
    <a:masterClrMapping/>
  </p:clrMapOvr>
</p:sldLayout>
</file>

<file path=ppt/slideLayouts/slideLayout12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3210" indent="0">
              <a:buNone/>
              <a:defRPr sz="10415"/>
            </a:lvl2pPr>
            <a:lvl3pPr marL="3386423" indent="0">
              <a:buNone/>
              <a:defRPr sz="8997"/>
            </a:lvl3pPr>
            <a:lvl4pPr marL="5079632" indent="0">
              <a:buNone/>
              <a:defRPr sz="7499"/>
            </a:lvl4pPr>
            <a:lvl5pPr marL="6772848" indent="0">
              <a:buNone/>
              <a:defRPr sz="7499"/>
            </a:lvl5pPr>
            <a:lvl6pPr marL="8466054" indent="0">
              <a:buNone/>
              <a:defRPr sz="7499"/>
            </a:lvl6pPr>
            <a:lvl7pPr marL="10159284" indent="0">
              <a:buNone/>
              <a:defRPr sz="7499"/>
            </a:lvl7pPr>
            <a:lvl8pPr marL="11852481" indent="0">
              <a:buNone/>
              <a:defRPr sz="7499"/>
            </a:lvl8pPr>
            <a:lvl9pPr marL="13545696" indent="0">
              <a:buNone/>
              <a:defRPr sz="7499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3210" indent="0">
              <a:buNone/>
              <a:defRPr sz="4583"/>
            </a:lvl2pPr>
            <a:lvl3pPr marL="3386423" indent="0">
              <a:buNone/>
              <a:defRPr sz="3747"/>
            </a:lvl3pPr>
            <a:lvl4pPr marL="5079632" indent="0">
              <a:buNone/>
              <a:defRPr sz="3333"/>
            </a:lvl4pPr>
            <a:lvl5pPr marL="6772848" indent="0">
              <a:buNone/>
              <a:defRPr sz="3333"/>
            </a:lvl5pPr>
            <a:lvl6pPr marL="8466054" indent="0">
              <a:buNone/>
              <a:defRPr sz="3333"/>
            </a:lvl6pPr>
            <a:lvl7pPr marL="10159284" indent="0">
              <a:buNone/>
              <a:defRPr sz="3333"/>
            </a:lvl7pPr>
            <a:lvl8pPr marL="11852481" indent="0">
              <a:buNone/>
              <a:defRPr sz="3333"/>
            </a:lvl8pPr>
            <a:lvl9pPr marL="1354569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3636525"/>
      </p:ext>
    </p:extLst>
  </p:cSld>
  <p:clrMapOvr>
    <a:masterClrMapping/>
  </p:clrMapOvr>
</p:sldLayout>
</file>

<file path=ppt/slideLayouts/slideLayout12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6324705"/>
      </p:ext>
    </p:extLst>
  </p:cSld>
  <p:clrMapOvr>
    <a:masterClrMapping/>
  </p:clrMapOvr>
</p:sldLayout>
</file>

<file path=ppt/slideLayouts/slideLayout12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211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211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4933883"/>
      </p:ext>
    </p:extLst>
  </p:cSld>
  <p:clrMapOvr>
    <a:masterClrMapping/>
  </p:clrMapOvr>
</p:sldLayout>
</file>

<file path=ppt/slideLayouts/slideLayout12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053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692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854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78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70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63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564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492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4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513196"/>
      </p:ext>
    </p:extLst>
  </p:cSld>
  <p:clrMapOvr>
    <a:masterClrMapping/>
  </p:clrMapOvr>
</p:sldLayout>
</file>

<file path=ppt/slideLayouts/slideLayout12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8147167"/>
      </p:ext>
    </p:extLst>
  </p:cSld>
  <p:clrMapOvr>
    <a:masterClrMapping/>
  </p:clrMapOvr>
</p:sldLayout>
</file>

<file path=ppt/slideLayouts/slideLayout12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30"/>
            <a:ext cx="24483061" cy="7149947"/>
          </a:xfrm>
        </p:spPr>
        <p:txBody>
          <a:bodyPr anchor="t"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65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92746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2pPr>
            <a:lvl3pPr marL="3385494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78236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70983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6372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5649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4922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41970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3167368"/>
      </p:ext>
    </p:extLst>
  </p:cSld>
  <p:clrMapOvr>
    <a:masterClrMapping/>
  </p:clrMapOvr>
</p:sldLayout>
</file>

<file path=ppt/slideLayouts/slideLayout12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400212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400212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3951308"/>
      </p:ext>
    </p:extLst>
  </p:cSld>
  <p:clrMapOvr>
    <a:masterClrMapping/>
  </p:clrMapOvr>
</p:sldLayout>
</file>

<file path=ppt/slideLayouts/slideLayout12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2746" indent="0">
              <a:buNone/>
              <a:defRPr sz="7499" b="1"/>
            </a:lvl2pPr>
            <a:lvl3pPr marL="3385494" indent="0">
              <a:buNone/>
              <a:defRPr sz="6914" b="1"/>
            </a:lvl3pPr>
            <a:lvl4pPr marL="5078236" indent="0">
              <a:buNone/>
              <a:defRPr sz="6082" b="1"/>
            </a:lvl4pPr>
            <a:lvl5pPr marL="6770983" indent="0">
              <a:buNone/>
              <a:defRPr sz="6082" b="1"/>
            </a:lvl5pPr>
            <a:lvl6pPr marL="8463727" indent="0">
              <a:buNone/>
              <a:defRPr sz="6082" b="1"/>
            </a:lvl6pPr>
            <a:lvl7pPr marL="10156491" indent="0">
              <a:buNone/>
              <a:defRPr sz="6082" b="1"/>
            </a:lvl7pPr>
            <a:lvl8pPr marL="11849221" indent="0">
              <a:buNone/>
              <a:defRPr sz="6082" b="1"/>
            </a:lvl8pPr>
            <a:lvl9pPr marL="13541970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5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2746" indent="0">
              <a:buNone/>
              <a:defRPr sz="7499" b="1"/>
            </a:lvl2pPr>
            <a:lvl3pPr marL="3385494" indent="0">
              <a:buNone/>
              <a:defRPr sz="6914" b="1"/>
            </a:lvl3pPr>
            <a:lvl4pPr marL="5078236" indent="0">
              <a:buNone/>
              <a:defRPr sz="6082" b="1"/>
            </a:lvl4pPr>
            <a:lvl5pPr marL="6770983" indent="0">
              <a:buNone/>
              <a:defRPr sz="6082" b="1"/>
            </a:lvl5pPr>
            <a:lvl6pPr marL="8463727" indent="0">
              <a:buNone/>
              <a:defRPr sz="6082" b="1"/>
            </a:lvl6pPr>
            <a:lvl7pPr marL="10156491" indent="0">
              <a:buNone/>
              <a:defRPr sz="6082" b="1"/>
            </a:lvl7pPr>
            <a:lvl8pPr marL="11849221" indent="0">
              <a:buNone/>
              <a:defRPr sz="6082" b="1"/>
            </a:lvl8pPr>
            <a:lvl9pPr marL="13541970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5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913631"/>
      </p:ext>
    </p:extLst>
  </p:cSld>
  <p:clrMapOvr>
    <a:masterClrMapping/>
  </p:clrMapOvr>
</p:sldLayout>
</file>

<file path=ppt/slideLayouts/slideLayout12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7756274"/>
      </p:ext>
    </p:extLst>
  </p:cSld>
  <p:clrMapOvr>
    <a:masterClrMapping/>
  </p:clrMapOvr>
</p:sldLayout>
</file>

<file path=ppt/slideLayouts/slideLayout12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0730516"/>
      </p:ext>
    </p:extLst>
  </p:cSld>
  <p:clrMapOvr>
    <a:masterClrMapping/>
  </p:clrMapOvr>
</p:sldLayout>
</file>

<file path=ppt/slideLayouts/slideLayout12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8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2746" indent="0">
              <a:buNone/>
              <a:defRPr sz="4583"/>
            </a:lvl2pPr>
            <a:lvl3pPr marL="3385494" indent="0">
              <a:buNone/>
              <a:defRPr sz="3747"/>
            </a:lvl3pPr>
            <a:lvl4pPr marL="5078236" indent="0">
              <a:buNone/>
              <a:defRPr sz="3333"/>
            </a:lvl4pPr>
            <a:lvl5pPr marL="6770983" indent="0">
              <a:buNone/>
              <a:defRPr sz="3333"/>
            </a:lvl5pPr>
            <a:lvl6pPr marL="8463727" indent="0">
              <a:buNone/>
              <a:defRPr sz="3333"/>
            </a:lvl6pPr>
            <a:lvl7pPr marL="10156491" indent="0">
              <a:buNone/>
              <a:defRPr sz="3333"/>
            </a:lvl7pPr>
            <a:lvl8pPr marL="11849221" indent="0">
              <a:buNone/>
              <a:defRPr sz="3333"/>
            </a:lvl8pPr>
            <a:lvl9pPr marL="13541970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0849018"/>
      </p:ext>
    </p:extLst>
  </p:cSld>
  <p:clrMapOvr>
    <a:masterClrMapping/>
  </p:clrMapOvr>
</p:sldLayout>
</file>

<file path=ppt/slideLayouts/slideLayout12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2746" indent="0">
              <a:buNone/>
              <a:defRPr sz="10415"/>
            </a:lvl2pPr>
            <a:lvl3pPr marL="3385494" indent="0">
              <a:buNone/>
              <a:defRPr sz="8997"/>
            </a:lvl3pPr>
            <a:lvl4pPr marL="5078236" indent="0">
              <a:buNone/>
              <a:defRPr sz="7499"/>
            </a:lvl4pPr>
            <a:lvl5pPr marL="6770983" indent="0">
              <a:buNone/>
              <a:defRPr sz="7499"/>
            </a:lvl5pPr>
            <a:lvl6pPr marL="8463727" indent="0">
              <a:buNone/>
              <a:defRPr sz="7499"/>
            </a:lvl6pPr>
            <a:lvl7pPr marL="10156491" indent="0">
              <a:buNone/>
              <a:defRPr sz="7499"/>
            </a:lvl7pPr>
            <a:lvl8pPr marL="11849221" indent="0">
              <a:buNone/>
              <a:defRPr sz="7499"/>
            </a:lvl8pPr>
            <a:lvl9pPr marL="13541970" indent="0">
              <a:buNone/>
              <a:defRPr sz="7499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2746" indent="0">
              <a:buNone/>
              <a:defRPr sz="4583"/>
            </a:lvl2pPr>
            <a:lvl3pPr marL="3385494" indent="0">
              <a:buNone/>
              <a:defRPr sz="3747"/>
            </a:lvl3pPr>
            <a:lvl4pPr marL="5078236" indent="0">
              <a:buNone/>
              <a:defRPr sz="3333"/>
            </a:lvl4pPr>
            <a:lvl5pPr marL="6770983" indent="0">
              <a:buNone/>
              <a:defRPr sz="3333"/>
            </a:lvl5pPr>
            <a:lvl6pPr marL="8463727" indent="0">
              <a:buNone/>
              <a:defRPr sz="3333"/>
            </a:lvl6pPr>
            <a:lvl7pPr marL="10156491" indent="0">
              <a:buNone/>
              <a:defRPr sz="3333"/>
            </a:lvl7pPr>
            <a:lvl8pPr marL="11849221" indent="0">
              <a:buNone/>
              <a:defRPr sz="3333"/>
            </a:lvl8pPr>
            <a:lvl9pPr marL="13541970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5362473"/>
      </p:ext>
    </p:extLst>
  </p:cSld>
  <p:clrMapOvr>
    <a:masterClrMapping/>
  </p:clrMapOvr>
</p:sldLayout>
</file>

<file path=ppt/slideLayouts/slideLayout12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9402016"/>
      </p:ext>
    </p:extLst>
  </p:cSld>
  <p:clrMapOvr>
    <a:masterClrMapping/>
  </p:clrMapOvr>
</p:sldLayout>
</file>

<file path=ppt/slideLayouts/slideLayout12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227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227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0833950"/>
      </p:ext>
    </p:extLst>
  </p:cSld>
  <p:clrMapOvr>
    <a:masterClrMapping/>
  </p:clrMapOvr>
</p:sldLayout>
</file>

<file path=ppt/slideLayouts/slideLayout12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8509" tIns="169311" rIns="338509" bIns="169311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509" tIns="169311" rIns="338509" bIns="1693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509" tIns="169311" rIns="338509" bIns="1693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6265" tIns="203200" rIns="406265" bIns="20320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880089"/>
      </p:ext>
    </p:extLst>
  </p:cSld>
  <p:clrMapOvr>
    <a:masterClrMapping/>
  </p:clrMapOvr>
  <p:transition/>
</p:sldLayout>
</file>

<file path=ppt/slideLayouts/slideLayout12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965936"/>
      </p:ext>
    </p:extLst>
  </p:cSld>
  <p:clrMapOvr>
    <a:masterClrMapping/>
  </p:clrMapOvr>
  <p:transition/>
</p:sldLayout>
</file>

<file path=ppt/slideLayouts/slideLayout12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40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72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2281" indent="0">
              <a:buNone/>
              <a:defRPr sz="6914"/>
            </a:lvl2pPr>
            <a:lvl3pPr marL="3384563" indent="0">
              <a:buNone/>
              <a:defRPr sz="6082"/>
            </a:lvl3pPr>
            <a:lvl4pPr marL="5076839" indent="0">
              <a:buNone/>
              <a:defRPr sz="5249"/>
            </a:lvl4pPr>
            <a:lvl5pPr marL="6769121" indent="0">
              <a:buNone/>
              <a:defRPr sz="5249"/>
            </a:lvl5pPr>
            <a:lvl6pPr marL="8461399" indent="0">
              <a:buNone/>
              <a:defRPr sz="5249"/>
            </a:lvl6pPr>
            <a:lvl7pPr marL="10153697" indent="0">
              <a:buNone/>
              <a:defRPr sz="5249"/>
            </a:lvl7pPr>
            <a:lvl8pPr marL="11845962" indent="0">
              <a:buNone/>
              <a:defRPr sz="5249"/>
            </a:lvl8pPr>
            <a:lvl9pPr marL="1353824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115011"/>
      </p:ext>
    </p:extLst>
  </p:cSld>
  <p:clrMapOvr>
    <a:masterClrMapping/>
  </p:clrMapOvr>
  <p:transition/>
</p:sldLayout>
</file>

<file path=ppt/slideLayouts/slideLayout12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531455"/>
      </p:ext>
    </p:extLst>
  </p:cSld>
  <p:clrMapOvr>
    <a:masterClrMapping/>
  </p:clrMapOvr>
  <p:transition/>
</p:sldLayout>
</file>

<file path=ppt/slideLayouts/slideLayout12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2281" indent="0">
              <a:buNone/>
              <a:defRPr sz="7499" b="1"/>
            </a:lvl2pPr>
            <a:lvl3pPr marL="3384563" indent="0">
              <a:buNone/>
              <a:defRPr sz="6914" b="1"/>
            </a:lvl3pPr>
            <a:lvl4pPr marL="5076839" indent="0">
              <a:buNone/>
              <a:defRPr sz="6082" b="1"/>
            </a:lvl4pPr>
            <a:lvl5pPr marL="6769121" indent="0">
              <a:buNone/>
              <a:defRPr sz="6082" b="1"/>
            </a:lvl5pPr>
            <a:lvl6pPr marL="8461399" indent="0">
              <a:buNone/>
              <a:defRPr sz="6082" b="1"/>
            </a:lvl6pPr>
            <a:lvl7pPr marL="10153697" indent="0">
              <a:buNone/>
              <a:defRPr sz="6082" b="1"/>
            </a:lvl7pPr>
            <a:lvl8pPr marL="11845962" indent="0">
              <a:buNone/>
              <a:defRPr sz="6082" b="1"/>
            </a:lvl8pPr>
            <a:lvl9pPr marL="1353824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55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2281" indent="0">
              <a:buNone/>
              <a:defRPr sz="7499" b="1"/>
            </a:lvl2pPr>
            <a:lvl3pPr marL="3384563" indent="0">
              <a:buNone/>
              <a:defRPr sz="6914" b="1"/>
            </a:lvl3pPr>
            <a:lvl4pPr marL="5076839" indent="0">
              <a:buNone/>
              <a:defRPr sz="6082" b="1"/>
            </a:lvl4pPr>
            <a:lvl5pPr marL="6769121" indent="0">
              <a:buNone/>
              <a:defRPr sz="6082" b="1"/>
            </a:lvl5pPr>
            <a:lvl6pPr marL="8461399" indent="0">
              <a:buNone/>
              <a:defRPr sz="6082" b="1"/>
            </a:lvl6pPr>
            <a:lvl7pPr marL="10153697" indent="0">
              <a:buNone/>
              <a:defRPr sz="6082" b="1"/>
            </a:lvl7pPr>
            <a:lvl8pPr marL="11845962" indent="0">
              <a:buNone/>
              <a:defRPr sz="6082" b="1"/>
            </a:lvl8pPr>
            <a:lvl9pPr marL="1353824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55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105727"/>
      </p:ext>
    </p:extLst>
  </p:cSld>
  <p:clrMapOvr>
    <a:masterClrMapping/>
  </p:clrMapOvr>
  <p:transition/>
</p:sldLayout>
</file>

<file path=ppt/slideLayouts/slideLayout12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82300"/>
      </p:ext>
    </p:extLst>
  </p:cSld>
  <p:clrMapOvr>
    <a:masterClrMapping/>
  </p:clrMapOvr>
  <p:transition/>
</p:sldLayout>
</file>

<file path=ppt/slideLayouts/slideLayout12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150572"/>
      </p:ext>
    </p:extLst>
  </p:cSld>
  <p:clrMapOvr>
    <a:masterClrMapping/>
  </p:clrMapOvr>
  <p:transition/>
</p:sldLayout>
</file>

<file path=ppt/slideLayouts/slideLayout12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44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02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44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2281" indent="0">
              <a:buNone/>
              <a:defRPr sz="4583"/>
            </a:lvl2pPr>
            <a:lvl3pPr marL="3384563" indent="0">
              <a:buNone/>
              <a:defRPr sz="3747"/>
            </a:lvl3pPr>
            <a:lvl4pPr marL="5076839" indent="0">
              <a:buNone/>
              <a:defRPr sz="3333"/>
            </a:lvl4pPr>
            <a:lvl5pPr marL="6769121" indent="0">
              <a:buNone/>
              <a:defRPr sz="3333"/>
            </a:lvl5pPr>
            <a:lvl6pPr marL="8461399" indent="0">
              <a:buNone/>
              <a:defRPr sz="3333"/>
            </a:lvl6pPr>
            <a:lvl7pPr marL="10153697" indent="0">
              <a:buNone/>
              <a:defRPr sz="3333"/>
            </a:lvl7pPr>
            <a:lvl8pPr marL="11845962" indent="0">
              <a:buNone/>
              <a:defRPr sz="3333"/>
            </a:lvl8pPr>
            <a:lvl9pPr marL="1353824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351362"/>
      </p:ext>
    </p:extLst>
  </p:cSld>
  <p:clrMapOvr>
    <a:masterClrMapping/>
  </p:clrMapOvr>
  <p:transition/>
</p:sldLayout>
</file>

<file path=ppt/slideLayouts/slideLayout12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2281" indent="0">
              <a:buNone/>
              <a:defRPr sz="10415"/>
            </a:lvl2pPr>
            <a:lvl3pPr marL="3384563" indent="0">
              <a:buNone/>
              <a:defRPr sz="8997"/>
            </a:lvl3pPr>
            <a:lvl4pPr marL="5076839" indent="0">
              <a:buNone/>
              <a:defRPr sz="7499"/>
            </a:lvl4pPr>
            <a:lvl5pPr marL="6769121" indent="0">
              <a:buNone/>
              <a:defRPr sz="7499"/>
            </a:lvl5pPr>
            <a:lvl6pPr marL="8461399" indent="0">
              <a:buNone/>
              <a:defRPr sz="7499"/>
            </a:lvl6pPr>
            <a:lvl7pPr marL="10153697" indent="0">
              <a:buNone/>
              <a:defRPr sz="7499"/>
            </a:lvl7pPr>
            <a:lvl8pPr marL="11845962" indent="0">
              <a:buNone/>
              <a:defRPr sz="7499"/>
            </a:lvl8pPr>
            <a:lvl9pPr marL="1353824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2281" indent="0">
              <a:buNone/>
              <a:defRPr sz="4583"/>
            </a:lvl2pPr>
            <a:lvl3pPr marL="3384563" indent="0">
              <a:buNone/>
              <a:defRPr sz="3747"/>
            </a:lvl3pPr>
            <a:lvl4pPr marL="5076839" indent="0">
              <a:buNone/>
              <a:defRPr sz="3333"/>
            </a:lvl4pPr>
            <a:lvl5pPr marL="6769121" indent="0">
              <a:buNone/>
              <a:defRPr sz="3333"/>
            </a:lvl5pPr>
            <a:lvl6pPr marL="8461399" indent="0">
              <a:buNone/>
              <a:defRPr sz="3333"/>
            </a:lvl6pPr>
            <a:lvl7pPr marL="10153697" indent="0">
              <a:buNone/>
              <a:defRPr sz="3333"/>
            </a:lvl7pPr>
            <a:lvl8pPr marL="11845962" indent="0">
              <a:buNone/>
              <a:defRPr sz="3333"/>
            </a:lvl8pPr>
            <a:lvl9pPr marL="1353824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673471"/>
      </p:ext>
    </p:extLst>
  </p:cSld>
  <p:clrMapOvr>
    <a:masterClrMapping/>
  </p:clrMapOvr>
  <p:transition/>
</p:sldLayout>
</file>

<file path=ppt/slideLayouts/slideLayout13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898943"/>
      </p:ext>
    </p:extLst>
  </p:cSld>
  <p:clrMapOvr>
    <a:masterClrMapping/>
  </p:clrMapOvr>
  <p:transition/>
</p:sldLayout>
</file>

<file path=ppt/slideLayouts/slideLayout13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292533"/>
      </p:ext>
    </p:extLst>
  </p:cSld>
  <p:clrMapOvr>
    <a:masterClrMapping/>
  </p:clrMapOvr>
  <p:transition/>
</p:sldLayout>
</file>

<file path=ppt/slideLayouts/slideLayout13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082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691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83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754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6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59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509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42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3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6304621"/>
      </p:ext>
    </p:extLst>
  </p:cSld>
  <p:clrMapOvr>
    <a:masterClrMapping/>
  </p:clrMapOvr>
</p:sldLayout>
</file>

<file path=ppt/slideLayouts/slideLayout13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2615013"/>
      </p:ext>
    </p:extLst>
  </p:cSld>
  <p:clrMapOvr>
    <a:masterClrMapping/>
  </p:clrMapOvr>
</p:sldLayout>
</file>

<file path=ppt/slideLayouts/slideLayout13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56"/>
            <a:ext cx="24483061" cy="7149947"/>
          </a:xfrm>
        </p:spPr>
        <p:txBody>
          <a:bodyPr anchor="t"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78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91816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2pPr>
            <a:lvl3pPr marL="3383634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75439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67260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5907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50904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4270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3452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7346126"/>
      </p:ext>
    </p:extLst>
  </p:cSld>
  <p:clrMapOvr>
    <a:masterClrMapping/>
  </p:clrMapOvr>
</p:sldLayout>
</file>

<file path=ppt/slideLayouts/slideLayout13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400220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400220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342433"/>
      </p:ext>
    </p:extLst>
  </p:cSld>
  <p:clrMapOvr>
    <a:masterClrMapping/>
  </p:clrMapOvr>
</p:sldLayout>
</file>

<file path=ppt/slideLayouts/slideLayout13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1816" indent="0">
              <a:buNone/>
              <a:defRPr sz="7499" b="1"/>
            </a:lvl2pPr>
            <a:lvl3pPr marL="3383634" indent="0">
              <a:buNone/>
              <a:defRPr sz="6914" b="1"/>
            </a:lvl3pPr>
            <a:lvl4pPr marL="5075439" indent="0">
              <a:buNone/>
              <a:defRPr sz="6082" b="1"/>
            </a:lvl4pPr>
            <a:lvl5pPr marL="6767260" indent="0">
              <a:buNone/>
              <a:defRPr sz="6082" b="1"/>
            </a:lvl5pPr>
            <a:lvl6pPr marL="8459071" indent="0">
              <a:buNone/>
              <a:defRPr sz="6082" b="1"/>
            </a:lvl6pPr>
            <a:lvl7pPr marL="10150904" indent="0">
              <a:buNone/>
              <a:defRPr sz="6082" b="1"/>
            </a:lvl7pPr>
            <a:lvl8pPr marL="11842707" indent="0">
              <a:buNone/>
              <a:defRPr sz="6082" b="1"/>
            </a:lvl8pPr>
            <a:lvl9pPr marL="1353452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6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1816" indent="0">
              <a:buNone/>
              <a:defRPr sz="7499" b="1"/>
            </a:lvl2pPr>
            <a:lvl3pPr marL="3383634" indent="0">
              <a:buNone/>
              <a:defRPr sz="6914" b="1"/>
            </a:lvl3pPr>
            <a:lvl4pPr marL="5075439" indent="0">
              <a:buNone/>
              <a:defRPr sz="6082" b="1"/>
            </a:lvl4pPr>
            <a:lvl5pPr marL="6767260" indent="0">
              <a:buNone/>
              <a:defRPr sz="6082" b="1"/>
            </a:lvl5pPr>
            <a:lvl6pPr marL="8459071" indent="0">
              <a:buNone/>
              <a:defRPr sz="6082" b="1"/>
            </a:lvl6pPr>
            <a:lvl7pPr marL="10150904" indent="0">
              <a:buNone/>
              <a:defRPr sz="6082" b="1"/>
            </a:lvl7pPr>
            <a:lvl8pPr marL="11842707" indent="0">
              <a:buNone/>
              <a:defRPr sz="6082" b="1"/>
            </a:lvl8pPr>
            <a:lvl9pPr marL="1353452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6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1056083"/>
      </p:ext>
    </p:extLst>
  </p:cSld>
  <p:clrMapOvr>
    <a:masterClrMapping/>
  </p:clrMapOvr>
</p:sldLayout>
</file>

<file path=ppt/slideLayouts/slideLayout13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1105433"/>
      </p:ext>
    </p:extLst>
  </p:cSld>
  <p:clrMapOvr>
    <a:masterClrMapping/>
  </p:clrMapOvr>
</p:sldLayout>
</file>

<file path=ppt/slideLayouts/slideLayout13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1354210"/>
      </p:ext>
    </p:extLst>
  </p:cSld>
  <p:clrMapOvr>
    <a:masterClrMapping/>
  </p:clrMapOvr>
</p:sldLayout>
</file>

<file path=ppt/slideLayouts/slideLayout13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4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0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4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1816" indent="0">
              <a:buNone/>
              <a:defRPr sz="4583"/>
            </a:lvl2pPr>
            <a:lvl3pPr marL="3383634" indent="0">
              <a:buNone/>
              <a:defRPr sz="3747"/>
            </a:lvl3pPr>
            <a:lvl4pPr marL="5075439" indent="0">
              <a:buNone/>
              <a:defRPr sz="3333"/>
            </a:lvl4pPr>
            <a:lvl5pPr marL="6767260" indent="0">
              <a:buNone/>
              <a:defRPr sz="3333"/>
            </a:lvl5pPr>
            <a:lvl6pPr marL="8459071" indent="0">
              <a:buNone/>
              <a:defRPr sz="3333"/>
            </a:lvl6pPr>
            <a:lvl7pPr marL="10150904" indent="0">
              <a:buNone/>
              <a:defRPr sz="3333"/>
            </a:lvl7pPr>
            <a:lvl8pPr marL="11842707" indent="0">
              <a:buNone/>
              <a:defRPr sz="3333"/>
            </a:lvl8pPr>
            <a:lvl9pPr marL="1353452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4917268"/>
      </p:ext>
    </p:extLst>
  </p:cSld>
  <p:clrMapOvr>
    <a:masterClrMapping/>
  </p:clrMapOvr>
</p:sldLayout>
</file>

<file path=ppt/slideLayouts/slideLayout13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1816" indent="0">
              <a:buNone/>
              <a:defRPr sz="10415"/>
            </a:lvl2pPr>
            <a:lvl3pPr marL="3383634" indent="0">
              <a:buNone/>
              <a:defRPr sz="8997"/>
            </a:lvl3pPr>
            <a:lvl4pPr marL="5075439" indent="0">
              <a:buNone/>
              <a:defRPr sz="7499"/>
            </a:lvl4pPr>
            <a:lvl5pPr marL="6767260" indent="0">
              <a:buNone/>
              <a:defRPr sz="7499"/>
            </a:lvl5pPr>
            <a:lvl6pPr marL="8459071" indent="0">
              <a:buNone/>
              <a:defRPr sz="7499"/>
            </a:lvl6pPr>
            <a:lvl7pPr marL="10150904" indent="0">
              <a:buNone/>
              <a:defRPr sz="7499"/>
            </a:lvl7pPr>
            <a:lvl8pPr marL="11842707" indent="0">
              <a:buNone/>
              <a:defRPr sz="7499"/>
            </a:lvl8pPr>
            <a:lvl9pPr marL="13534522" indent="0">
              <a:buNone/>
              <a:defRPr sz="7499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1816" indent="0">
              <a:buNone/>
              <a:defRPr sz="4583"/>
            </a:lvl2pPr>
            <a:lvl3pPr marL="3383634" indent="0">
              <a:buNone/>
              <a:defRPr sz="3747"/>
            </a:lvl3pPr>
            <a:lvl4pPr marL="5075439" indent="0">
              <a:buNone/>
              <a:defRPr sz="3333"/>
            </a:lvl4pPr>
            <a:lvl5pPr marL="6767260" indent="0">
              <a:buNone/>
              <a:defRPr sz="3333"/>
            </a:lvl5pPr>
            <a:lvl6pPr marL="8459071" indent="0">
              <a:buNone/>
              <a:defRPr sz="3333"/>
            </a:lvl6pPr>
            <a:lvl7pPr marL="10150904" indent="0">
              <a:buNone/>
              <a:defRPr sz="3333"/>
            </a:lvl7pPr>
            <a:lvl8pPr marL="11842707" indent="0">
              <a:buNone/>
              <a:defRPr sz="3333"/>
            </a:lvl8pPr>
            <a:lvl9pPr marL="1353452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0122457"/>
      </p:ext>
    </p:extLst>
  </p:cSld>
  <p:clrMapOvr>
    <a:masterClrMapping/>
  </p:clrMapOvr>
</p:sldLayout>
</file>

<file path=ppt/slideLayouts/slideLayout13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4690904"/>
      </p:ext>
    </p:extLst>
  </p:cSld>
  <p:clrMapOvr>
    <a:masterClrMapping/>
  </p:clrMapOvr>
</p:sldLayout>
</file>

<file path=ppt/slideLayouts/slideLayout13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242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242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9769408"/>
      </p:ext>
    </p:extLst>
  </p:cSld>
  <p:clrMapOvr>
    <a:masterClrMapping/>
  </p:clrMapOvr>
</p:sldLayout>
</file>

<file path=ppt/slideLayouts/slideLayout13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112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/>
            </a:lvl1pPr>
            <a:lvl2pPr marL="845684" indent="0" algn="ctr">
              <a:buNone/>
              <a:defRPr/>
            </a:lvl2pPr>
            <a:lvl3pPr marL="1691351" indent="0" algn="ctr">
              <a:buNone/>
              <a:defRPr/>
            </a:lvl3pPr>
            <a:lvl4pPr marL="2537031" indent="0" algn="ctr">
              <a:buNone/>
              <a:defRPr/>
            </a:lvl4pPr>
            <a:lvl5pPr marL="3382704" indent="0" algn="ctr">
              <a:buNone/>
              <a:defRPr/>
            </a:lvl5pPr>
            <a:lvl6pPr marL="4228367" indent="0" algn="ctr">
              <a:buNone/>
              <a:defRPr/>
            </a:lvl6pPr>
            <a:lvl7pPr marL="5074045" indent="0" algn="ctr">
              <a:buNone/>
              <a:defRPr/>
            </a:lvl7pPr>
            <a:lvl8pPr marL="5919722" indent="0" algn="ctr">
              <a:buNone/>
              <a:defRPr/>
            </a:lvl8pPr>
            <a:lvl9pPr marL="6765400" indent="0" algn="ctr">
              <a:buNone/>
              <a:defRPr/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126729"/>
      </p:ext>
    </p:extLst>
  </p:cSld>
  <p:clrMapOvr>
    <a:masterClrMapping/>
  </p:clrMapOvr>
  <p:transition/>
</p:sldLayout>
</file>

<file path=ppt/slideLayouts/slideLayout13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121785"/>
      </p:ext>
    </p:extLst>
  </p:cSld>
  <p:clrMapOvr>
    <a:masterClrMapping/>
  </p:clrMapOvr>
  <p:transition/>
</p:sldLayout>
</file>

<file path=ppt/slideLayouts/slideLayout13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78"/>
            <a:ext cx="24483061" cy="7149947"/>
          </a:xfrm>
        </p:spPr>
        <p:txBody>
          <a:bodyPr/>
          <a:lstStyle>
            <a:lvl1pPr algn="l">
              <a:defRPr sz="749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22"/>
            <a:ext cx="24483061" cy="7874947"/>
          </a:xfrm>
        </p:spPr>
        <p:txBody>
          <a:bodyPr anchor="b"/>
          <a:lstStyle>
            <a:lvl1pPr marL="0" indent="0">
              <a:buNone/>
              <a:defRPr sz="3747"/>
            </a:lvl1pPr>
            <a:lvl2pPr marL="845684" indent="0">
              <a:buNone/>
              <a:defRPr sz="3333"/>
            </a:lvl2pPr>
            <a:lvl3pPr marL="1691351" indent="0">
              <a:buNone/>
              <a:defRPr sz="3166"/>
            </a:lvl3pPr>
            <a:lvl4pPr marL="2537031" indent="0">
              <a:buNone/>
              <a:defRPr sz="2750"/>
            </a:lvl4pPr>
            <a:lvl5pPr marL="3382704" indent="0">
              <a:buNone/>
              <a:defRPr sz="2750"/>
            </a:lvl5pPr>
            <a:lvl6pPr marL="4228367" indent="0">
              <a:buNone/>
              <a:defRPr sz="2750"/>
            </a:lvl6pPr>
            <a:lvl7pPr marL="5074045" indent="0">
              <a:buNone/>
              <a:defRPr sz="2750"/>
            </a:lvl7pPr>
            <a:lvl8pPr marL="5919722" indent="0">
              <a:buNone/>
              <a:defRPr sz="2750"/>
            </a:lvl8pPr>
            <a:lvl9pPr marL="6765400" indent="0">
              <a:buNone/>
              <a:defRPr sz="2750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3885148"/>
      </p:ext>
    </p:extLst>
  </p:cSld>
  <p:clrMapOvr>
    <a:masterClrMapping/>
  </p:clrMapOvr>
  <p:transition/>
</p:sldLayout>
</file>

<file path=ppt/slideLayouts/slideLayout13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172" y="5499965"/>
            <a:ext cx="12601575" cy="27166469"/>
          </a:xfrm>
        </p:spPr>
        <p:txBody>
          <a:bodyPr/>
          <a:lstStyle>
            <a:lvl1pPr>
              <a:defRPr sz="5249"/>
            </a:lvl1pPr>
            <a:lvl2pPr>
              <a:defRPr sz="4583"/>
            </a:lvl2pPr>
            <a:lvl3pPr>
              <a:defRPr sz="3747"/>
            </a:lvl3pPr>
            <a:lvl4pPr>
              <a:defRPr sz="3333"/>
            </a:lvl4pPr>
            <a:lvl5pPr>
              <a:defRPr sz="3333"/>
            </a:lvl5pPr>
            <a:lvl6pPr>
              <a:defRPr sz="3333"/>
            </a:lvl6pPr>
            <a:lvl7pPr>
              <a:defRPr sz="3333"/>
            </a:lvl7pPr>
            <a:lvl8pPr>
              <a:defRPr sz="3333"/>
            </a:lvl8pPr>
            <a:lvl9pPr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161779" y="5499965"/>
            <a:ext cx="12601575" cy="27166469"/>
          </a:xfrm>
        </p:spPr>
        <p:txBody>
          <a:bodyPr/>
          <a:lstStyle>
            <a:lvl1pPr>
              <a:defRPr sz="5249"/>
            </a:lvl1pPr>
            <a:lvl2pPr>
              <a:defRPr sz="4583"/>
            </a:lvl2pPr>
            <a:lvl3pPr>
              <a:defRPr sz="3747"/>
            </a:lvl3pPr>
            <a:lvl4pPr>
              <a:defRPr sz="3333"/>
            </a:lvl4pPr>
            <a:lvl5pPr>
              <a:defRPr sz="3333"/>
            </a:lvl5pPr>
            <a:lvl6pPr>
              <a:defRPr sz="3333"/>
            </a:lvl6pPr>
            <a:lvl7pPr>
              <a:defRPr sz="3333"/>
            </a:lvl7pPr>
            <a:lvl8pPr>
              <a:defRPr sz="3333"/>
            </a:lvl8pPr>
            <a:lvl9pPr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963581"/>
      </p:ext>
    </p:extLst>
  </p:cSld>
  <p:clrMapOvr>
    <a:masterClrMapping/>
  </p:clrMapOvr>
  <p:transition/>
</p:sldLayout>
</file>

<file path=ppt/slideLayouts/slideLayout13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0"/>
            <a:ext cx="12726591" cy="3358312"/>
          </a:xfrm>
        </p:spPr>
        <p:txBody>
          <a:bodyPr anchor="b"/>
          <a:lstStyle>
            <a:lvl1pPr marL="0" indent="0">
              <a:buNone/>
              <a:defRPr sz="4583" b="1"/>
            </a:lvl1pPr>
            <a:lvl2pPr marL="845684" indent="0">
              <a:buNone/>
              <a:defRPr sz="3747" b="1"/>
            </a:lvl2pPr>
            <a:lvl3pPr marL="1691351" indent="0">
              <a:buNone/>
              <a:defRPr sz="3333" b="1"/>
            </a:lvl3pPr>
            <a:lvl4pPr marL="2537031" indent="0">
              <a:buNone/>
              <a:defRPr sz="3166" b="1"/>
            </a:lvl4pPr>
            <a:lvl5pPr marL="3382704" indent="0">
              <a:buNone/>
              <a:defRPr sz="3166" b="1"/>
            </a:lvl5pPr>
            <a:lvl6pPr marL="4228367" indent="0">
              <a:buNone/>
              <a:defRPr sz="3166" b="1"/>
            </a:lvl6pPr>
            <a:lvl7pPr marL="5074045" indent="0">
              <a:buNone/>
              <a:defRPr sz="3166" b="1"/>
            </a:lvl7pPr>
            <a:lvl8pPr marL="5919722" indent="0">
              <a:buNone/>
              <a:defRPr sz="3166" b="1"/>
            </a:lvl8pPr>
            <a:lvl9pPr marL="6765400" indent="0">
              <a:buNone/>
              <a:defRPr sz="3166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4583"/>
            </a:lvl1pPr>
            <a:lvl2pPr>
              <a:defRPr sz="3747"/>
            </a:lvl2pPr>
            <a:lvl3pPr>
              <a:defRPr sz="3333"/>
            </a:lvl3pPr>
            <a:lvl4pPr>
              <a:defRPr sz="3166"/>
            </a:lvl4pPr>
            <a:lvl5pPr>
              <a:defRPr sz="3166"/>
            </a:lvl5pPr>
            <a:lvl6pPr>
              <a:defRPr sz="3166"/>
            </a:lvl6pPr>
            <a:lvl7pPr>
              <a:defRPr sz="3166"/>
            </a:lvl7pPr>
            <a:lvl8pPr>
              <a:defRPr sz="3166"/>
            </a:lvl8pPr>
            <a:lvl9pPr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78" y="8058280"/>
            <a:ext cx="12731591" cy="3358312"/>
          </a:xfrm>
        </p:spPr>
        <p:txBody>
          <a:bodyPr anchor="b"/>
          <a:lstStyle>
            <a:lvl1pPr marL="0" indent="0">
              <a:buNone/>
              <a:defRPr sz="4583" b="1"/>
            </a:lvl1pPr>
            <a:lvl2pPr marL="845684" indent="0">
              <a:buNone/>
              <a:defRPr sz="3747" b="1"/>
            </a:lvl2pPr>
            <a:lvl3pPr marL="1691351" indent="0">
              <a:buNone/>
              <a:defRPr sz="3333" b="1"/>
            </a:lvl3pPr>
            <a:lvl4pPr marL="2537031" indent="0">
              <a:buNone/>
              <a:defRPr sz="3166" b="1"/>
            </a:lvl4pPr>
            <a:lvl5pPr marL="3382704" indent="0">
              <a:buNone/>
              <a:defRPr sz="3166" b="1"/>
            </a:lvl5pPr>
            <a:lvl6pPr marL="4228367" indent="0">
              <a:buNone/>
              <a:defRPr sz="3166" b="1"/>
            </a:lvl6pPr>
            <a:lvl7pPr marL="5074045" indent="0">
              <a:buNone/>
              <a:defRPr sz="3166" b="1"/>
            </a:lvl7pPr>
            <a:lvl8pPr marL="5919722" indent="0">
              <a:buNone/>
              <a:defRPr sz="3166" b="1"/>
            </a:lvl8pPr>
            <a:lvl9pPr marL="6765400" indent="0">
              <a:buNone/>
              <a:defRPr sz="3166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78" y="11416582"/>
            <a:ext cx="12731591" cy="20741520"/>
          </a:xfrm>
        </p:spPr>
        <p:txBody>
          <a:bodyPr/>
          <a:lstStyle>
            <a:lvl1pPr>
              <a:defRPr sz="4583"/>
            </a:lvl1pPr>
            <a:lvl2pPr>
              <a:defRPr sz="3747"/>
            </a:lvl2pPr>
            <a:lvl3pPr>
              <a:defRPr sz="3333"/>
            </a:lvl3pPr>
            <a:lvl4pPr>
              <a:defRPr sz="3166"/>
            </a:lvl4pPr>
            <a:lvl5pPr>
              <a:defRPr sz="3166"/>
            </a:lvl5pPr>
            <a:lvl6pPr>
              <a:defRPr sz="3166"/>
            </a:lvl6pPr>
            <a:lvl7pPr>
              <a:defRPr sz="3166"/>
            </a:lvl7pPr>
            <a:lvl8pPr>
              <a:defRPr sz="3166"/>
            </a:lvl8pPr>
            <a:lvl9pPr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911560"/>
      </p:ext>
    </p:extLst>
  </p:cSld>
  <p:clrMapOvr>
    <a:masterClrMapping/>
  </p:clrMapOvr>
  <p:transition/>
</p:sldLayout>
</file>

<file path=ppt/slideLayouts/slideLayout13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134601"/>
      </p:ext>
    </p:extLst>
  </p:cSld>
  <p:clrMapOvr>
    <a:masterClrMapping/>
  </p:clrMapOvr>
  <p:transition/>
</p:sldLayout>
</file>

<file path=ppt/slideLayouts/slideLayout13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7879725"/>
      </p:ext>
    </p:extLst>
  </p:cSld>
  <p:clrMapOvr>
    <a:masterClrMapping/>
  </p:clrMapOvr>
  <p:transition/>
</p:sldLayout>
</file>

<file path=ppt/slideLayouts/slideLayout13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0" y="1433327"/>
            <a:ext cx="9476185" cy="6099955"/>
          </a:xfrm>
        </p:spPr>
        <p:txBody>
          <a:bodyPr anchor="b"/>
          <a:lstStyle>
            <a:lvl1pPr algn="l">
              <a:defRPr sz="3747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34"/>
            <a:ext cx="16102013" cy="30724779"/>
          </a:xfrm>
        </p:spPr>
        <p:txBody>
          <a:bodyPr/>
          <a:lstStyle>
            <a:lvl1pPr>
              <a:defRPr sz="6082"/>
            </a:lvl1pPr>
            <a:lvl2pPr>
              <a:defRPr sz="5249"/>
            </a:lvl2pPr>
            <a:lvl3pPr>
              <a:defRPr sz="4583"/>
            </a:lvl3pPr>
            <a:lvl4pPr>
              <a:defRPr sz="3747"/>
            </a:lvl4pPr>
            <a:lvl5pPr>
              <a:defRPr sz="3747"/>
            </a:lvl5pPr>
            <a:lvl6pPr>
              <a:defRPr sz="3747"/>
            </a:lvl6pPr>
            <a:lvl7pPr>
              <a:defRPr sz="3747"/>
            </a:lvl7pPr>
            <a:lvl8pPr>
              <a:defRPr sz="3747"/>
            </a:lvl8pPr>
            <a:lvl9pPr>
              <a:defRPr sz="3747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0" y="7533309"/>
            <a:ext cx="9476185" cy="24624823"/>
          </a:xfrm>
        </p:spPr>
        <p:txBody>
          <a:bodyPr/>
          <a:lstStyle>
            <a:lvl1pPr marL="0" indent="0">
              <a:buNone/>
              <a:defRPr sz="2750"/>
            </a:lvl1pPr>
            <a:lvl2pPr marL="845684" indent="0">
              <a:buNone/>
              <a:defRPr sz="2333"/>
            </a:lvl2pPr>
            <a:lvl3pPr marL="1691351" indent="0">
              <a:buNone/>
              <a:defRPr sz="1916"/>
            </a:lvl3pPr>
            <a:lvl4pPr marL="2537031" indent="0">
              <a:buNone/>
              <a:defRPr sz="1916"/>
            </a:lvl4pPr>
            <a:lvl5pPr marL="3382704" indent="0">
              <a:buNone/>
              <a:defRPr sz="1916"/>
            </a:lvl5pPr>
            <a:lvl6pPr marL="4228367" indent="0">
              <a:buNone/>
              <a:defRPr sz="1916"/>
            </a:lvl6pPr>
            <a:lvl7pPr marL="5074045" indent="0">
              <a:buNone/>
              <a:defRPr sz="1916"/>
            </a:lvl7pPr>
            <a:lvl8pPr marL="5919722" indent="0">
              <a:buNone/>
              <a:defRPr sz="1916"/>
            </a:lvl8pPr>
            <a:lvl9pPr marL="6765400" indent="0">
              <a:buNone/>
              <a:defRPr sz="191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0771475"/>
      </p:ext>
    </p:extLst>
  </p:cSld>
  <p:clrMapOvr>
    <a:masterClrMapping/>
  </p:clrMapOvr>
  <p:transition/>
</p:sldLayout>
</file>

<file path=ppt/slideLayouts/slideLayout13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3747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6082"/>
            </a:lvl1pPr>
            <a:lvl2pPr marL="845684" indent="0">
              <a:buNone/>
              <a:defRPr sz="5249"/>
            </a:lvl2pPr>
            <a:lvl3pPr marL="1691351" indent="0">
              <a:buNone/>
              <a:defRPr sz="4583"/>
            </a:lvl3pPr>
            <a:lvl4pPr marL="2537031" indent="0">
              <a:buNone/>
              <a:defRPr sz="3747"/>
            </a:lvl4pPr>
            <a:lvl5pPr marL="3382704" indent="0">
              <a:buNone/>
              <a:defRPr sz="3747"/>
            </a:lvl5pPr>
            <a:lvl6pPr marL="4228367" indent="0">
              <a:buNone/>
              <a:defRPr sz="3747"/>
            </a:lvl6pPr>
            <a:lvl7pPr marL="5074045" indent="0">
              <a:buNone/>
              <a:defRPr sz="3747"/>
            </a:lvl7pPr>
            <a:lvl8pPr marL="5919722" indent="0">
              <a:buNone/>
              <a:defRPr sz="3747"/>
            </a:lvl8pPr>
            <a:lvl9pPr marL="6765400" indent="0">
              <a:buNone/>
              <a:defRPr sz="3747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5661"/>
            <a:ext cx="17282160" cy="4224972"/>
          </a:xfrm>
        </p:spPr>
        <p:txBody>
          <a:bodyPr/>
          <a:lstStyle>
            <a:lvl1pPr marL="0" indent="0">
              <a:buNone/>
              <a:defRPr sz="2750"/>
            </a:lvl1pPr>
            <a:lvl2pPr marL="845684" indent="0">
              <a:buNone/>
              <a:defRPr sz="2333"/>
            </a:lvl2pPr>
            <a:lvl3pPr marL="1691351" indent="0">
              <a:buNone/>
              <a:defRPr sz="1916"/>
            </a:lvl3pPr>
            <a:lvl4pPr marL="2537031" indent="0">
              <a:buNone/>
              <a:defRPr sz="1916"/>
            </a:lvl4pPr>
            <a:lvl5pPr marL="3382704" indent="0">
              <a:buNone/>
              <a:defRPr sz="1916"/>
            </a:lvl5pPr>
            <a:lvl6pPr marL="4228367" indent="0">
              <a:buNone/>
              <a:defRPr sz="1916"/>
            </a:lvl6pPr>
            <a:lvl7pPr marL="5074045" indent="0">
              <a:buNone/>
              <a:defRPr sz="1916"/>
            </a:lvl7pPr>
            <a:lvl8pPr marL="5919722" indent="0">
              <a:buNone/>
              <a:defRPr sz="1916"/>
            </a:lvl8pPr>
            <a:lvl9pPr marL="6765400" indent="0">
              <a:buNone/>
              <a:defRPr sz="191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628413"/>
      </p:ext>
    </p:extLst>
  </p:cSld>
  <p:clrMapOvr>
    <a:masterClrMapping/>
  </p:clrMapOvr>
  <p:transition/>
</p:sldLayout>
</file>

<file path=ppt/slideLayouts/slideLayout13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85352"/>
      </p:ext>
    </p:extLst>
  </p:cSld>
  <p:clrMapOvr>
    <a:masterClrMapping/>
  </p:clrMapOvr>
  <p:transition/>
</p:sldLayout>
</file>

<file path=ppt/slideLayouts/slideLayout13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402551" y="1033328"/>
            <a:ext cx="6360794" cy="31633104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20167" y="1033328"/>
            <a:ext cx="18842354" cy="31633104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619796"/>
      </p:ext>
    </p:extLst>
  </p:cSld>
  <p:clrMapOvr>
    <a:masterClrMapping/>
  </p:clrMapOvr>
  <p:transition/>
</p:sldLayout>
</file>

<file path=ppt/slideLayouts/slideLayout13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8229" tIns="169176" rIns="338229" bIns="16917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229" tIns="169176" rIns="338229" bIns="1691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229" tIns="169176" rIns="338229" bIns="1691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928" tIns="203038" rIns="405928" bIns="20303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874429"/>
      </p:ext>
    </p:extLst>
  </p:cSld>
  <p:clrMapOvr>
    <a:masterClrMapping/>
  </p:clrMapOvr>
  <p:transition/>
</p:sldLayout>
</file>

<file path=ppt/slideLayouts/slideLayout13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950224"/>
      </p:ext>
    </p:extLst>
  </p:cSld>
  <p:clrMapOvr>
    <a:masterClrMapping/>
  </p:clrMapOvr>
  <p:transition/>
</p:sldLayout>
</file>

<file path=ppt/slideLayouts/slideLayout13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7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8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0887" indent="0">
              <a:buNone/>
              <a:defRPr sz="6914"/>
            </a:lvl2pPr>
            <a:lvl3pPr marL="3381776" indent="0">
              <a:buNone/>
              <a:defRPr sz="6082"/>
            </a:lvl3pPr>
            <a:lvl4pPr marL="5072652" indent="0">
              <a:buNone/>
              <a:defRPr sz="5249"/>
            </a:lvl4pPr>
            <a:lvl5pPr marL="6763535" indent="0">
              <a:buNone/>
              <a:defRPr sz="5249"/>
            </a:lvl5pPr>
            <a:lvl6pPr marL="8454416" indent="0">
              <a:buNone/>
              <a:defRPr sz="5249"/>
            </a:lvl6pPr>
            <a:lvl7pPr marL="10145319" indent="0">
              <a:buNone/>
              <a:defRPr sz="5249"/>
            </a:lvl7pPr>
            <a:lvl8pPr marL="11836189" indent="0">
              <a:buNone/>
              <a:defRPr sz="5249"/>
            </a:lvl8pPr>
            <a:lvl9pPr marL="13527076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05362"/>
      </p:ext>
    </p:extLst>
  </p:cSld>
  <p:clrMapOvr>
    <a:masterClrMapping/>
  </p:clrMapOvr>
  <p:transition/>
</p:sldLayout>
</file>

<file path=ppt/slideLayouts/slideLayout13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123748"/>
      </p:ext>
    </p:extLst>
  </p:cSld>
  <p:clrMapOvr>
    <a:masterClrMapping/>
  </p:clrMapOvr>
  <p:transition/>
</p:sldLayout>
</file>

<file path=ppt/slideLayouts/slideLayout13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0887" indent="0">
              <a:buNone/>
              <a:defRPr sz="7499" b="1"/>
            </a:lvl2pPr>
            <a:lvl3pPr marL="3381776" indent="0">
              <a:buNone/>
              <a:defRPr sz="6914" b="1"/>
            </a:lvl3pPr>
            <a:lvl4pPr marL="5072652" indent="0">
              <a:buNone/>
              <a:defRPr sz="6082" b="1"/>
            </a:lvl4pPr>
            <a:lvl5pPr marL="6763535" indent="0">
              <a:buNone/>
              <a:defRPr sz="6082" b="1"/>
            </a:lvl5pPr>
            <a:lvl6pPr marL="8454416" indent="0">
              <a:buNone/>
              <a:defRPr sz="6082" b="1"/>
            </a:lvl6pPr>
            <a:lvl7pPr marL="10145319" indent="0">
              <a:buNone/>
              <a:defRPr sz="6082" b="1"/>
            </a:lvl7pPr>
            <a:lvl8pPr marL="11836189" indent="0">
              <a:buNone/>
              <a:defRPr sz="6082" b="1"/>
            </a:lvl8pPr>
            <a:lvl9pPr marL="1352707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7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0887" indent="0">
              <a:buNone/>
              <a:defRPr sz="7499" b="1"/>
            </a:lvl2pPr>
            <a:lvl3pPr marL="3381776" indent="0">
              <a:buNone/>
              <a:defRPr sz="6914" b="1"/>
            </a:lvl3pPr>
            <a:lvl4pPr marL="5072652" indent="0">
              <a:buNone/>
              <a:defRPr sz="6082" b="1"/>
            </a:lvl4pPr>
            <a:lvl5pPr marL="6763535" indent="0">
              <a:buNone/>
              <a:defRPr sz="6082" b="1"/>
            </a:lvl5pPr>
            <a:lvl6pPr marL="8454416" indent="0">
              <a:buNone/>
              <a:defRPr sz="6082" b="1"/>
            </a:lvl6pPr>
            <a:lvl7pPr marL="10145319" indent="0">
              <a:buNone/>
              <a:defRPr sz="6082" b="1"/>
            </a:lvl7pPr>
            <a:lvl8pPr marL="11836189" indent="0">
              <a:buNone/>
              <a:defRPr sz="6082" b="1"/>
            </a:lvl8pPr>
            <a:lvl9pPr marL="1352707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7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854247"/>
      </p:ext>
    </p:extLst>
  </p:cSld>
  <p:clrMapOvr>
    <a:masterClrMapping/>
  </p:clrMapOvr>
  <p:transition/>
</p:sldLayout>
</file>

<file path=ppt/slideLayouts/slideLayout13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743755"/>
      </p:ext>
    </p:extLst>
  </p:cSld>
  <p:clrMapOvr>
    <a:masterClrMapping/>
  </p:clrMapOvr>
  <p:transition/>
</p:sldLayout>
</file>

<file path=ppt/slideLayouts/slideLayout13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030151"/>
      </p:ext>
    </p:extLst>
  </p:cSld>
  <p:clrMapOvr>
    <a:masterClrMapping/>
  </p:clrMapOvr>
  <p:transition/>
</p:sldLayout>
</file>

<file path=ppt/slideLayouts/slideLayout13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5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34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5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0887" indent="0">
              <a:buNone/>
              <a:defRPr sz="4583"/>
            </a:lvl2pPr>
            <a:lvl3pPr marL="3381776" indent="0">
              <a:buNone/>
              <a:defRPr sz="3747"/>
            </a:lvl3pPr>
            <a:lvl4pPr marL="5072652" indent="0">
              <a:buNone/>
              <a:defRPr sz="3333"/>
            </a:lvl4pPr>
            <a:lvl5pPr marL="6763535" indent="0">
              <a:buNone/>
              <a:defRPr sz="3333"/>
            </a:lvl5pPr>
            <a:lvl6pPr marL="8454416" indent="0">
              <a:buNone/>
              <a:defRPr sz="3333"/>
            </a:lvl6pPr>
            <a:lvl7pPr marL="10145319" indent="0">
              <a:buNone/>
              <a:defRPr sz="3333"/>
            </a:lvl7pPr>
            <a:lvl8pPr marL="11836189" indent="0">
              <a:buNone/>
              <a:defRPr sz="3333"/>
            </a:lvl8pPr>
            <a:lvl9pPr marL="1352707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046424"/>
      </p:ext>
    </p:extLst>
  </p:cSld>
  <p:clrMapOvr>
    <a:masterClrMapping/>
  </p:clrMapOvr>
  <p:transition/>
</p:sldLayout>
</file>

<file path=ppt/slideLayouts/slideLayout13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0887" indent="0">
              <a:buNone/>
              <a:defRPr sz="10415"/>
            </a:lvl2pPr>
            <a:lvl3pPr marL="3381776" indent="0">
              <a:buNone/>
              <a:defRPr sz="8997"/>
            </a:lvl3pPr>
            <a:lvl4pPr marL="5072652" indent="0">
              <a:buNone/>
              <a:defRPr sz="7499"/>
            </a:lvl4pPr>
            <a:lvl5pPr marL="6763535" indent="0">
              <a:buNone/>
              <a:defRPr sz="7499"/>
            </a:lvl5pPr>
            <a:lvl6pPr marL="8454416" indent="0">
              <a:buNone/>
              <a:defRPr sz="7499"/>
            </a:lvl6pPr>
            <a:lvl7pPr marL="10145319" indent="0">
              <a:buNone/>
              <a:defRPr sz="7499"/>
            </a:lvl7pPr>
            <a:lvl8pPr marL="11836189" indent="0">
              <a:buNone/>
              <a:defRPr sz="7499"/>
            </a:lvl8pPr>
            <a:lvl9pPr marL="13527076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0887" indent="0">
              <a:buNone/>
              <a:defRPr sz="4583"/>
            </a:lvl2pPr>
            <a:lvl3pPr marL="3381776" indent="0">
              <a:buNone/>
              <a:defRPr sz="3747"/>
            </a:lvl3pPr>
            <a:lvl4pPr marL="5072652" indent="0">
              <a:buNone/>
              <a:defRPr sz="3333"/>
            </a:lvl4pPr>
            <a:lvl5pPr marL="6763535" indent="0">
              <a:buNone/>
              <a:defRPr sz="3333"/>
            </a:lvl5pPr>
            <a:lvl6pPr marL="8454416" indent="0">
              <a:buNone/>
              <a:defRPr sz="3333"/>
            </a:lvl6pPr>
            <a:lvl7pPr marL="10145319" indent="0">
              <a:buNone/>
              <a:defRPr sz="3333"/>
            </a:lvl7pPr>
            <a:lvl8pPr marL="11836189" indent="0">
              <a:buNone/>
              <a:defRPr sz="3333"/>
            </a:lvl8pPr>
            <a:lvl9pPr marL="1352707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352345"/>
      </p:ext>
    </p:extLst>
  </p:cSld>
  <p:clrMapOvr>
    <a:masterClrMapping/>
  </p:clrMapOvr>
  <p:transition/>
</p:sldLayout>
</file>

<file path=ppt/slideLayouts/slideLayout13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351197"/>
      </p:ext>
    </p:extLst>
  </p:cSld>
  <p:clrMapOvr>
    <a:masterClrMapping/>
  </p:clrMapOvr>
  <p:transition/>
</p:sldLayout>
</file>

<file path=ppt/slideLayouts/slideLayout13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80232"/>
      </p:ext>
    </p:extLst>
  </p:cSld>
  <p:clrMapOvr>
    <a:masterClrMapping/>
  </p:clrMapOvr>
  <p:transition/>
</p:sldLayout>
</file>

<file path=ppt/slideLayouts/slideLayout13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8134" tIns="169132" rIns="338134" bIns="16913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134" tIns="169132" rIns="338134" bIns="16913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134" tIns="169132" rIns="338134" bIns="16913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815" tIns="202985" rIns="405815" bIns="20298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654082"/>
      </p:ext>
    </p:extLst>
  </p:cSld>
  <p:clrMapOvr>
    <a:masterClrMapping/>
  </p:clrMapOvr>
  <p:transition/>
</p:sldLayout>
</file>

<file path=ppt/slideLayouts/slideLayout13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377819"/>
      </p:ext>
    </p:extLst>
  </p:cSld>
  <p:clrMapOvr>
    <a:masterClrMapping/>
  </p:clrMapOvr>
  <p:transition/>
</p:sldLayout>
</file>

<file path=ppt/slideLayouts/slideLayout13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88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96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0421" indent="0">
              <a:buNone/>
              <a:defRPr sz="6914"/>
            </a:lvl2pPr>
            <a:lvl3pPr marL="3380847" indent="0">
              <a:buNone/>
              <a:defRPr sz="6082"/>
            </a:lvl3pPr>
            <a:lvl4pPr marL="5071255" indent="0">
              <a:buNone/>
              <a:defRPr sz="5249"/>
            </a:lvl4pPr>
            <a:lvl5pPr marL="6761678" indent="0">
              <a:buNone/>
              <a:defRPr sz="5249"/>
            </a:lvl5pPr>
            <a:lvl6pPr marL="8452092" indent="0">
              <a:buNone/>
              <a:defRPr sz="5249"/>
            </a:lvl6pPr>
            <a:lvl7pPr marL="10142531" indent="0">
              <a:buNone/>
              <a:defRPr sz="5249"/>
            </a:lvl7pPr>
            <a:lvl8pPr marL="11832937" indent="0">
              <a:buNone/>
              <a:defRPr sz="5249"/>
            </a:lvl8pPr>
            <a:lvl9pPr marL="13523354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733932"/>
      </p:ext>
    </p:extLst>
  </p:cSld>
  <p:clrMapOvr>
    <a:masterClrMapping/>
  </p:clrMapOvr>
  <p:transition/>
</p:sldLayout>
</file>

<file path=ppt/slideLayouts/slideLayout13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774288"/>
      </p:ext>
    </p:extLst>
  </p:cSld>
  <p:clrMapOvr>
    <a:masterClrMapping/>
  </p:clrMapOvr>
  <p:transition/>
</p:sldLayout>
</file>

<file path=ppt/slideLayouts/slideLayout13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0421" indent="0">
              <a:buNone/>
              <a:defRPr sz="7499" b="1"/>
            </a:lvl2pPr>
            <a:lvl3pPr marL="3380847" indent="0">
              <a:buNone/>
              <a:defRPr sz="6914" b="1"/>
            </a:lvl3pPr>
            <a:lvl4pPr marL="5071255" indent="0">
              <a:buNone/>
              <a:defRPr sz="6082" b="1"/>
            </a:lvl4pPr>
            <a:lvl5pPr marL="6761678" indent="0">
              <a:buNone/>
              <a:defRPr sz="6082" b="1"/>
            </a:lvl5pPr>
            <a:lvl6pPr marL="8452092" indent="0">
              <a:buNone/>
              <a:defRPr sz="6082" b="1"/>
            </a:lvl6pPr>
            <a:lvl7pPr marL="10142531" indent="0">
              <a:buNone/>
              <a:defRPr sz="6082" b="1"/>
            </a:lvl7pPr>
            <a:lvl8pPr marL="11832937" indent="0">
              <a:buNone/>
              <a:defRPr sz="6082" b="1"/>
            </a:lvl8pPr>
            <a:lvl9pPr marL="1352335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80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0421" indent="0">
              <a:buNone/>
              <a:defRPr sz="7499" b="1"/>
            </a:lvl2pPr>
            <a:lvl3pPr marL="3380847" indent="0">
              <a:buNone/>
              <a:defRPr sz="6914" b="1"/>
            </a:lvl3pPr>
            <a:lvl4pPr marL="5071255" indent="0">
              <a:buNone/>
              <a:defRPr sz="6082" b="1"/>
            </a:lvl4pPr>
            <a:lvl5pPr marL="6761678" indent="0">
              <a:buNone/>
              <a:defRPr sz="6082" b="1"/>
            </a:lvl5pPr>
            <a:lvl6pPr marL="8452092" indent="0">
              <a:buNone/>
              <a:defRPr sz="6082" b="1"/>
            </a:lvl6pPr>
            <a:lvl7pPr marL="10142531" indent="0">
              <a:buNone/>
              <a:defRPr sz="6082" b="1"/>
            </a:lvl7pPr>
            <a:lvl8pPr marL="11832937" indent="0">
              <a:buNone/>
              <a:defRPr sz="6082" b="1"/>
            </a:lvl8pPr>
            <a:lvl9pPr marL="1352335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80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81783"/>
      </p:ext>
    </p:extLst>
  </p:cSld>
  <p:clrMapOvr>
    <a:masterClrMapping/>
  </p:clrMapOvr>
  <p:transition/>
</p:sldLayout>
</file>

<file path=ppt/slideLayouts/slideLayout13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266460"/>
      </p:ext>
    </p:extLst>
  </p:cSld>
  <p:clrMapOvr>
    <a:masterClrMapping/>
  </p:clrMapOvr>
  <p:transition/>
</p:sldLayout>
</file>

<file path=ppt/slideLayouts/slideLayout13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76880"/>
      </p:ext>
    </p:extLst>
  </p:cSld>
  <p:clrMapOvr>
    <a:masterClrMapping/>
  </p:clrMapOvr>
  <p:transition/>
</p:sldLayout>
</file>

<file path=ppt/slideLayouts/slideLayout13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58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39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58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0421" indent="0">
              <a:buNone/>
              <a:defRPr sz="4583"/>
            </a:lvl2pPr>
            <a:lvl3pPr marL="3380847" indent="0">
              <a:buNone/>
              <a:defRPr sz="3747"/>
            </a:lvl3pPr>
            <a:lvl4pPr marL="5071255" indent="0">
              <a:buNone/>
              <a:defRPr sz="3333"/>
            </a:lvl4pPr>
            <a:lvl5pPr marL="6761678" indent="0">
              <a:buNone/>
              <a:defRPr sz="3333"/>
            </a:lvl5pPr>
            <a:lvl6pPr marL="8452092" indent="0">
              <a:buNone/>
              <a:defRPr sz="3333"/>
            </a:lvl6pPr>
            <a:lvl7pPr marL="10142531" indent="0">
              <a:buNone/>
              <a:defRPr sz="3333"/>
            </a:lvl7pPr>
            <a:lvl8pPr marL="11832937" indent="0">
              <a:buNone/>
              <a:defRPr sz="3333"/>
            </a:lvl8pPr>
            <a:lvl9pPr marL="1352335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264628"/>
      </p:ext>
    </p:extLst>
  </p:cSld>
  <p:clrMapOvr>
    <a:masterClrMapping/>
  </p:clrMapOvr>
  <p:transition/>
</p:sldLayout>
</file>

<file path=ppt/slideLayouts/slideLayout13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0421" indent="0">
              <a:buNone/>
              <a:defRPr sz="10415"/>
            </a:lvl2pPr>
            <a:lvl3pPr marL="3380847" indent="0">
              <a:buNone/>
              <a:defRPr sz="8997"/>
            </a:lvl3pPr>
            <a:lvl4pPr marL="5071255" indent="0">
              <a:buNone/>
              <a:defRPr sz="7499"/>
            </a:lvl4pPr>
            <a:lvl5pPr marL="6761678" indent="0">
              <a:buNone/>
              <a:defRPr sz="7499"/>
            </a:lvl5pPr>
            <a:lvl6pPr marL="8452092" indent="0">
              <a:buNone/>
              <a:defRPr sz="7499"/>
            </a:lvl6pPr>
            <a:lvl7pPr marL="10142531" indent="0">
              <a:buNone/>
              <a:defRPr sz="7499"/>
            </a:lvl7pPr>
            <a:lvl8pPr marL="11832937" indent="0">
              <a:buNone/>
              <a:defRPr sz="7499"/>
            </a:lvl8pPr>
            <a:lvl9pPr marL="13523354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0421" indent="0">
              <a:buNone/>
              <a:defRPr sz="4583"/>
            </a:lvl2pPr>
            <a:lvl3pPr marL="3380847" indent="0">
              <a:buNone/>
              <a:defRPr sz="3747"/>
            </a:lvl3pPr>
            <a:lvl4pPr marL="5071255" indent="0">
              <a:buNone/>
              <a:defRPr sz="3333"/>
            </a:lvl4pPr>
            <a:lvl5pPr marL="6761678" indent="0">
              <a:buNone/>
              <a:defRPr sz="3333"/>
            </a:lvl5pPr>
            <a:lvl6pPr marL="8452092" indent="0">
              <a:buNone/>
              <a:defRPr sz="3333"/>
            </a:lvl6pPr>
            <a:lvl7pPr marL="10142531" indent="0">
              <a:buNone/>
              <a:defRPr sz="3333"/>
            </a:lvl7pPr>
            <a:lvl8pPr marL="11832937" indent="0">
              <a:buNone/>
              <a:defRPr sz="3333"/>
            </a:lvl8pPr>
            <a:lvl9pPr marL="1352335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445620"/>
      </p:ext>
    </p:extLst>
  </p:cSld>
  <p:clrMapOvr>
    <a:masterClrMapping/>
  </p:clrMapOvr>
  <p:transition/>
</p:sldLayout>
</file>

<file path=ppt/slideLayouts/slideLayout13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78867"/>
      </p:ext>
    </p:extLst>
  </p:cSld>
  <p:clrMapOvr>
    <a:masterClrMapping/>
  </p:clrMapOvr>
  <p:transition/>
</p:sldLayout>
</file>

<file path=ppt/slideLayouts/slideLayout13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348075"/>
      </p:ext>
    </p:extLst>
  </p:cSld>
  <p:clrMapOvr>
    <a:masterClrMapping/>
  </p:clrMapOvr>
  <p:transition/>
</p:sldLayout>
</file>

<file path=ppt/slideLayouts/slideLayout13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8041" tIns="169086" rIns="338041" bIns="16908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041" tIns="169086" rIns="338041" bIns="1690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041" tIns="169086" rIns="338041" bIns="1690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703" tIns="202930" rIns="405703" bIns="20293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338959"/>
      </p:ext>
    </p:extLst>
  </p:cSld>
  <p:clrMapOvr>
    <a:masterClrMapping/>
  </p:clrMapOvr>
  <p:transition/>
</p:sldLayout>
</file>

<file path=ppt/slideLayouts/slideLayout13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476796"/>
      </p:ext>
    </p:extLst>
  </p:cSld>
  <p:clrMapOvr>
    <a:masterClrMapping/>
  </p:clrMapOvr>
  <p:transition/>
</p:sldLayout>
</file>

<file path=ppt/slideLayouts/slideLayout13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95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0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9955" indent="0">
              <a:buNone/>
              <a:defRPr sz="6914"/>
            </a:lvl2pPr>
            <a:lvl3pPr marL="3379917" indent="0">
              <a:buNone/>
              <a:defRPr sz="6082"/>
            </a:lvl3pPr>
            <a:lvl4pPr marL="5069861" indent="0">
              <a:buNone/>
              <a:defRPr sz="5249"/>
            </a:lvl4pPr>
            <a:lvl5pPr marL="6759819" indent="0">
              <a:buNone/>
              <a:defRPr sz="5249"/>
            </a:lvl5pPr>
            <a:lvl6pPr marL="8449767" indent="0">
              <a:buNone/>
              <a:defRPr sz="5249"/>
            </a:lvl6pPr>
            <a:lvl7pPr marL="10139741" indent="0">
              <a:buNone/>
              <a:defRPr sz="5249"/>
            </a:lvl7pPr>
            <a:lvl8pPr marL="11829683" indent="0">
              <a:buNone/>
              <a:defRPr sz="5249"/>
            </a:lvl8pPr>
            <a:lvl9pPr marL="1351963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599667"/>
      </p:ext>
    </p:extLst>
  </p:cSld>
  <p:clrMapOvr>
    <a:masterClrMapping/>
  </p:clrMapOvr>
  <p:transition/>
</p:sldLayout>
</file>

<file path=ppt/slideLayouts/slideLayout13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330122"/>
      </p:ext>
    </p:extLst>
  </p:cSld>
  <p:clrMapOvr>
    <a:masterClrMapping/>
  </p:clrMapOvr>
  <p:transition/>
</p:sldLayout>
</file>

<file path=ppt/slideLayouts/slideLayout13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9955" indent="0">
              <a:buNone/>
              <a:defRPr sz="7499" b="1"/>
            </a:lvl2pPr>
            <a:lvl3pPr marL="3379917" indent="0">
              <a:buNone/>
              <a:defRPr sz="6914" b="1"/>
            </a:lvl3pPr>
            <a:lvl4pPr marL="5069861" indent="0">
              <a:buNone/>
              <a:defRPr sz="6082" b="1"/>
            </a:lvl4pPr>
            <a:lvl5pPr marL="6759819" indent="0">
              <a:buNone/>
              <a:defRPr sz="6082" b="1"/>
            </a:lvl5pPr>
            <a:lvl6pPr marL="8449767" indent="0">
              <a:buNone/>
              <a:defRPr sz="6082" b="1"/>
            </a:lvl6pPr>
            <a:lvl7pPr marL="10139741" indent="0">
              <a:buNone/>
              <a:defRPr sz="6082" b="1"/>
            </a:lvl7pPr>
            <a:lvl8pPr marL="11829683" indent="0">
              <a:buNone/>
              <a:defRPr sz="6082" b="1"/>
            </a:lvl8pPr>
            <a:lvl9pPr marL="1351963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88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9955" indent="0">
              <a:buNone/>
              <a:defRPr sz="7499" b="1"/>
            </a:lvl2pPr>
            <a:lvl3pPr marL="3379917" indent="0">
              <a:buNone/>
              <a:defRPr sz="6914" b="1"/>
            </a:lvl3pPr>
            <a:lvl4pPr marL="5069861" indent="0">
              <a:buNone/>
              <a:defRPr sz="6082" b="1"/>
            </a:lvl4pPr>
            <a:lvl5pPr marL="6759819" indent="0">
              <a:buNone/>
              <a:defRPr sz="6082" b="1"/>
            </a:lvl5pPr>
            <a:lvl6pPr marL="8449767" indent="0">
              <a:buNone/>
              <a:defRPr sz="6082" b="1"/>
            </a:lvl6pPr>
            <a:lvl7pPr marL="10139741" indent="0">
              <a:buNone/>
              <a:defRPr sz="6082" b="1"/>
            </a:lvl7pPr>
            <a:lvl8pPr marL="11829683" indent="0">
              <a:buNone/>
              <a:defRPr sz="6082" b="1"/>
            </a:lvl8pPr>
            <a:lvl9pPr marL="1351963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88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561578"/>
      </p:ext>
    </p:extLst>
  </p:cSld>
  <p:clrMapOvr>
    <a:masterClrMapping/>
  </p:clrMapOvr>
  <p:transition/>
</p:sldLayout>
</file>

<file path=ppt/slideLayouts/slideLayout13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507598"/>
      </p:ext>
    </p:extLst>
  </p:cSld>
  <p:clrMapOvr>
    <a:masterClrMapping/>
  </p:clrMapOvr>
  <p:transition/>
</p:sldLayout>
</file>

<file path=ppt/slideLayouts/slideLayout13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195800"/>
      </p:ext>
    </p:extLst>
  </p:cSld>
  <p:clrMapOvr>
    <a:masterClrMapping/>
  </p:clrMapOvr>
  <p:transition/>
</p:sldLayout>
</file>

<file path=ppt/slideLayouts/slideLayout13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0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49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0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9955" indent="0">
              <a:buNone/>
              <a:defRPr sz="4583"/>
            </a:lvl2pPr>
            <a:lvl3pPr marL="3379917" indent="0">
              <a:buNone/>
              <a:defRPr sz="3747"/>
            </a:lvl3pPr>
            <a:lvl4pPr marL="5069861" indent="0">
              <a:buNone/>
              <a:defRPr sz="3333"/>
            </a:lvl4pPr>
            <a:lvl5pPr marL="6759819" indent="0">
              <a:buNone/>
              <a:defRPr sz="3333"/>
            </a:lvl5pPr>
            <a:lvl6pPr marL="8449767" indent="0">
              <a:buNone/>
              <a:defRPr sz="3333"/>
            </a:lvl6pPr>
            <a:lvl7pPr marL="10139741" indent="0">
              <a:buNone/>
              <a:defRPr sz="3333"/>
            </a:lvl7pPr>
            <a:lvl8pPr marL="11829683" indent="0">
              <a:buNone/>
              <a:defRPr sz="3333"/>
            </a:lvl8pPr>
            <a:lvl9pPr marL="1351963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420482"/>
      </p:ext>
    </p:extLst>
  </p:cSld>
  <p:clrMapOvr>
    <a:masterClrMapping/>
  </p:clrMapOvr>
  <p:transition/>
</p:sldLayout>
</file>

<file path=ppt/slideLayouts/slideLayout13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9955" indent="0">
              <a:buNone/>
              <a:defRPr sz="10415"/>
            </a:lvl2pPr>
            <a:lvl3pPr marL="3379917" indent="0">
              <a:buNone/>
              <a:defRPr sz="8997"/>
            </a:lvl3pPr>
            <a:lvl4pPr marL="5069861" indent="0">
              <a:buNone/>
              <a:defRPr sz="7499"/>
            </a:lvl4pPr>
            <a:lvl5pPr marL="6759819" indent="0">
              <a:buNone/>
              <a:defRPr sz="7499"/>
            </a:lvl5pPr>
            <a:lvl6pPr marL="8449767" indent="0">
              <a:buNone/>
              <a:defRPr sz="7499"/>
            </a:lvl6pPr>
            <a:lvl7pPr marL="10139741" indent="0">
              <a:buNone/>
              <a:defRPr sz="7499"/>
            </a:lvl7pPr>
            <a:lvl8pPr marL="11829683" indent="0">
              <a:buNone/>
              <a:defRPr sz="7499"/>
            </a:lvl8pPr>
            <a:lvl9pPr marL="1351963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9955" indent="0">
              <a:buNone/>
              <a:defRPr sz="4583"/>
            </a:lvl2pPr>
            <a:lvl3pPr marL="3379917" indent="0">
              <a:buNone/>
              <a:defRPr sz="3747"/>
            </a:lvl3pPr>
            <a:lvl4pPr marL="5069861" indent="0">
              <a:buNone/>
              <a:defRPr sz="3333"/>
            </a:lvl4pPr>
            <a:lvl5pPr marL="6759819" indent="0">
              <a:buNone/>
              <a:defRPr sz="3333"/>
            </a:lvl5pPr>
            <a:lvl6pPr marL="8449767" indent="0">
              <a:buNone/>
              <a:defRPr sz="3333"/>
            </a:lvl6pPr>
            <a:lvl7pPr marL="10139741" indent="0">
              <a:buNone/>
              <a:defRPr sz="3333"/>
            </a:lvl7pPr>
            <a:lvl8pPr marL="11829683" indent="0">
              <a:buNone/>
              <a:defRPr sz="3333"/>
            </a:lvl8pPr>
            <a:lvl9pPr marL="1351963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939692"/>
      </p:ext>
    </p:extLst>
  </p:cSld>
  <p:clrMapOvr>
    <a:masterClrMapping/>
  </p:clrMapOvr>
  <p:transition/>
</p:sldLayout>
</file>

<file path=ppt/slideLayouts/slideLayout13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108268"/>
      </p:ext>
    </p:extLst>
  </p:cSld>
  <p:clrMapOvr>
    <a:masterClrMapping/>
  </p:clrMapOvr>
  <p:transition/>
</p:sldLayout>
</file>

<file path=ppt/slideLayouts/slideLayout13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367827"/>
      </p:ext>
    </p:extLst>
  </p:cSld>
  <p:clrMapOvr>
    <a:masterClrMapping/>
  </p:clrMapOvr>
  <p:transition/>
</p:sldLayout>
</file>

<file path=ppt/slideLayouts/slideLayout13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 noChangeArrowheads="1"/>
          </p:cNvSpPr>
          <p:nvPr userDrawn="1"/>
        </p:nvSpPr>
        <p:spPr bwMode="auto">
          <a:xfrm>
            <a:off x="1440187" y="5899964"/>
            <a:ext cx="25923241" cy="4799964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37947" tIns="169040" rIns="337947" bIns="169040"/>
          <a:lstStyle/>
          <a:p>
            <a:pPr defTabSz="1689490" fontAlgn="base">
              <a:spcBef>
                <a:spcPct val="0"/>
              </a:spcBef>
              <a:spcAft>
                <a:spcPct val="0"/>
              </a:spcAft>
            </a:pPr>
            <a:endParaRPr lang="en-US" sz="6914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reeform 7"/>
          <p:cNvSpPr>
            <a:spLocks noChangeArrowheads="1"/>
          </p:cNvSpPr>
          <p:nvPr userDrawn="1"/>
        </p:nvSpPr>
        <p:spPr bwMode="auto">
          <a:xfrm flipH="1" flipV="1">
            <a:off x="1385183" y="10658265"/>
            <a:ext cx="25923241" cy="4799964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37947" tIns="169040" rIns="337947" bIns="169040"/>
          <a:lstStyle/>
          <a:p>
            <a:pPr defTabSz="1689490" fontAlgn="base">
              <a:spcBef>
                <a:spcPct val="0"/>
              </a:spcBef>
              <a:spcAft>
                <a:spcPct val="0"/>
              </a:spcAft>
            </a:pPr>
            <a:endParaRPr lang="en-US" sz="6914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6841902"/>
            <a:ext cx="24483061" cy="7716611"/>
          </a:xfrm>
        </p:spPr>
        <p:txBody>
          <a:bodyPr/>
          <a:lstStyle>
            <a:lvl1pPr>
              <a:defRPr>
                <a:solidFill>
                  <a:srgbClr val="008000"/>
                </a:solidFill>
                <a:latin typeface="Times"/>
                <a:cs typeface="Times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17900860"/>
            <a:ext cx="20162521" cy="116995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16894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789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68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579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474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369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26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15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065CC-5CB7-1643-AA5A-DAE2BF11A349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3610354"/>
      </p:ext>
    </p:extLst>
  </p:cSld>
  <p:clrMapOvr>
    <a:masterClrMapping/>
  </p:clrMapOvr>
</p:sldLayout>
</file>

<file path=ppt/slideLayouts/slideLayout13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1440187" y="6825590"/>
            <a:ext cx="25923241" cy="8331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8000"/>
                </a:solidFill>
                <a:latin typeface="Times"/>
                <a:cs typeface="Times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7" y="7441927"/>
            <a:ext cx="25923241" cy="24716487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39C16-5B41-F042-929B-C66C497D1AE4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1973289"/>
      </p:ext>
    </p:extLst>
  </p:cSld>
  <p:clrMapOvr>
    <a:masterClrMapping/>
  </p:clrMapOvr>
</p:sldLayout>
</file>

<file path=ppt/slideLayouts/slideLayout13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05"/>
            <a:ext cx="24483061" cy="7149947"/>
          </a:xfrm>
        </p:spPr>
        <p:txBody>
          <a:bodyPr anchor="t"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03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8949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2pPr>
            <a:lvl3pPr marL="3378988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68468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57958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47443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3695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26430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15916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060B9-6451-1E41-8E8F-56AD61D4849C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1602897"/>
      </p:ext>
    </p:extLst>
  </p:cSld>
  <p:clrMapOvr>
    <a:masterClrMapping/>
  </p:clrMapOvr>
</p:sldLayout>
</file>

<file path=ppt/slideLayouts/slideLayout13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400253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400253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F6C15-E818-6441-A5C6-104874361467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5027967"/>
      </p:ext>
    </p:extLst>
  </p:cSld>
  <p:clrMapOvr>
    <a:masterClrMapping/>
  </p:clrMapOvr>
</p:sldLayout>
</file>

<file path=ppt/slideLayouts/slideLayout13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9490" indent="0">
              <a:buNone/>
              <a:defRPr sz="7499" b="1"/>
            </a:lvl2pPr>
            <a:lvl3pPr marL="3378988" indent="0">
              <a:buNone/>
              <a:defRPr sz="6914" b="1"/>
            </a:lvl3pPr>
            <a:lvl4pPr marL="5068468" indent="0">
              <a:buNone/>
              <a:defRPr sz="6082" b="1"/>
            </a:lvl4pPr>
            <a:lvl5pPr marL="6757958" indent="0">
              <a:buNone/>
              <a:defRPr sz="6082" b="1"/>
            </a:lvl5pPr>
            <a:lvl6pPr marL="8447443" indent="0">
              <a:buNone/>
              <a:defRPr sz="6082" b="1"/>
            </a:lvl6pPr>
            <a:lvl7pPr marL="10136952" indent="0">
              <a:buNone/>
              <a:defRPr sz="6082" b="1"/>
            </a:lvl7pPr>
            <a:lvl8pPr marL="11826430" indent="0">
              <a:buNone/>
              <a:defRPr sz="6082" b="1"/>
            </a:lvl8pPr>
            <a:lvl9pPr marL="1351591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9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9490" indent="0">
              <a:buNone/>
              <a:defRPr sz="7499" b="1"/>
            </a:lvl2pPr>
            <a:lvl3pPr marL="3378988" indent="0">
              <a:buNone/>
              <a:defRPr sz="6914" b="1"/>
            </a:lvl3pPr>
            <a:lvl4pPr marL="5068468" indent="0">
              <a:buNone/>
              <a:defRPr sz="6082" b="1"/>
            </a:lvl4pPr>
            <a:lvl5pPr marL="6757958" indent="0">
              <a:buNone/>
              <a:defRPr sz="6082" b="1"/>
            </a:lvl5pPr>
            <a:lvl6pPr marL="8447443" indent="0">
              <a:buNone/>
              <a:defRPr sz="6082" b="1"/>
            </a:lvl6pPr>
            <a:lvl7pPr marL="10136952" indent="0">
              <a:buNone/>
              <a:defRPr sz="6082" b="1"/>
            </a:lvl7pPr>
            <a:lvl8pPr marL="11826430" indent="0">
              <a:buNone/>
              <a:defRPr sz="6082" b="1"/>
            </a:lvl8pPr>
            <a:lvl9pPr marL="1351591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9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019FE-EFC2-8A4B-888F-BF3C8C82B2FB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135417"/>
      </p:ext>
    </p:extLst>
  </p:cSld>
  <p:clrMapOvr>
    <a:masterClrMapping/>
  </p:clrMapOvr>
</p:sldLayout>
</file>

<file path=ppt/slideLayouts/slideLayout13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EEBF2-AC42-FE4E-A86B-4688B4B613F9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0750626"/>
      </p:ext>
    </p:extLst>
  </p:cSld>
  <p:clrMapOvr>
    <a:masterClrMapping/>
  </p:clrMapOvr>
</p:sldLayout>
</file>

<file path=ppt/slideLayouts/slideLayout13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E6B6E-057C-AD41-8B5B-C9D2BFE96164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1365577"/>
      </p:ext>
    </p:extLst>
  </p:cSld>
  <p:clrMapOvr>
    <a:masterClrMapping/>
  </p:clrMapOvr>
</p:sldLayout>
</file>

<file path=ppt/slideLayouts/slideLayout13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6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9490" indent="0">
              <a:buNone/>
              <a:defRPr sz="4583"/>
            </a:lvl2pPr>
            <a:lvl3pPr marL="3378988" indent="0">
              <a:buNone/>
              <a:defRPr sz="3747"/>
            </a:lvl3pPr>
            <a:lvl4pPr marL="5068468" indent="0">
              <a:buNone/>
              <a:defRPr sz="3333"/>
            </a:lvl4pPr>
            <a:lvl5pPr marL="6757958" indent="0">
              <a:buNone/>
              <a:defRPr sz="3333"/>
            </a:lvl5pPr>
            <a:lvl6pPr marL="8447443" indent="0">
              <a:buNone/>
              <a:defRPr sz="3333"/>
            </a:lvl6pPr>
            <a:lvl7pPr marL="10136952" indent="0">
              <a:buNone/>
              <a:defRPr sz="3333"/>
            </a:lvl7pPr>
            <a:lvl8pPr marL="11826430" indent="0">
              <a:buNone/>
              <a:defRPr sz="3333"/>
            </a:lvl8pPr>
            <a:lvl9pPr marL="1351591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42CE9-9032-A644-9D70-9ED653CFEA7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5902681"/>
      </p:ext>
    </p:extLst>
  </p:cSld>
  <p:clrMapOvr>
    <a:masterClrMapping/>
  </p:clrMapOvr>
</p:sldLayout>
</file>

<file path=ppt/slideLayouts/slideLayout13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 rtlCol="0">
            <a:normAutofit/>
          </a:bodyPr>
          <a:lstStyle>
            <a:lvl1pPr marL="0" indent="0">
              <a:buNone/>
              <a:defRPr sz="12079"/>
            </a:lvl1pPr>
            <a:lvl2pPr marL="1689490" indent="0">
              <a:buNone/>
              <a:defRPr sz="10415"/>
            </a:lvl2pPr>
            <a:lvl3pPr marL="3378988" indent="0">
              <a:buNone/>
              <a:defRPr sz="8997"/>
            </a:lvl3pPr>
            <a:lvl4pPr marL="5068468" indent="0">
              <a:buNone/>
              <a:defRPr sz="7499"/>
            </a:lvl4pPr>
            <a:lvl5pPr marL="6757958" indent="0">
              <a:buNone/>
              <a:defRPr sz="7499"/>
            </a:lvl5pPr>
            <a:lvl6pPr marL="8447443" indent="0">
              <a:buNone/>
              <a:defRPr sz="7499"/>
            </a:lvl6pPr>
            <a:lvl7pPr marL="10136952" indent="0">
              <a:buNone/>
              <a:defRPr sz="7499"/>
            </a:lvl7pPr>
            <a:lvl8pPr marL="11826430" indent="0">
              <a:buNone/>
              <a:defRPr sz="7499"/>
            </a:lvl8pPr>
            <a:lvl9pPr marL="13515916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9490" indent="0">
              <a:buNone/>
              <a:defRPr sz="4583"/>
            </a:lvl2pPr>
            <a:lvl3pPr marL="3378988" indent="0">
              <a:buNone/>
              <a:defRPr sz="3747"/>
            </a:lvl3pPr>
            <a:lvl4pPr marL="5068468" indent="0">
              <a:buNone/>
              <a:defRPr sz="3333"/>
            </a:lvl4pPr>
            <a:lvl5pPr marL="6757958" indent="0">
              <a:buNone/>
              <a:defRPr sz="3333"/>
            </a:lvl5pPr>
            <a:lvl6pPr marL="8447443" indent="0">
              <a:buNone/>
              <a:defRPr sz="3333"/>
            </a:lvl6pPr>
            <a:lvl7pPr marL="10136952" indent="0">
              <a:buNone/>
              <a:defRPr sz="3333"/>
            </a:lvl7pPr>
            <a:lvl8pPr marL="11826430" indent="0">
              <a:buNone/>
              <a:defRPr sz="3333"/>
            </a:lvl8pPr>
            <a:lvl9pPr marL="1351591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A3978-025E-4D4E-AEA2-D46532F764DB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3708633"/>
      </p:ext>
    </p:extLst>
  </p:cSld>
  <p:clrMapOvr>
    <a:masterClrMapping/>
  </p:clrMapOvr>
</p:sldLayout>
</file>

<file path=ppt/slideLayouts/slideLayout13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15FA89-537B-E34B-8F83-419EAC19CA4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7267572"/>
      </p:ext>
    </p:extLst>
  </p:cSld>
  <p:clrMapOvr>
    <a:masterClrMapping/>
  </p:clrMapOvr>
</p:sldLayout>
</file>

<file path=ppt/slideLayouts/slideLayout13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304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304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69826-498D-0D4E-B6FD-7530EF0F8133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5886744"/>
      </p:ext>
    </p:extLst>
  </p:cSld>
  <p:clrMapOvr>
    <a:masterClrMapping/>
  </p:clrMapOvr>
</p:sldLayout>
</file>

<file path=ppt/slideLayouts/slideLayout13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854" tIns="168997" rIns="337854" bIns="16899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854" tIns="168997" rIns="337854" bIns="1689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854" tIns="168997" rIns="337854" bIns="1689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478" tIns="202823" rIns="405478" bIns="20282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972025"/>
      </p:ext>
    </p:extLst>
  </p:cSld>
  <p:clrMapOvr>
    <a:masterClrMapping/>
  </p:clrMapOvr>
  <p:transition/>
</p:sldLayout>
</file>

<file path=ppt/slideLayouts/slideLayout13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616132"/>
      </p:ext>
    </p:extLst>
  </p:cSld>
  <p:clrMapOvr>
    <a:masterClrMapping/>
  </p:clrMapOvr>
  <p:transition/>
</p:sldLayout>
</file>

<file path=ppt/slideLayouts/slideLayout13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20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0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9027" indent="0">
              <a:buNone/>
              <a:defRPr sz="6914"/>
            </a:lvl2pPr>
            <a:lvl3pPr marL="3378057" indent="0">
              <a:buNone/>
              <a:defRPr sz="6082"/>
            </a:lvl3pPr>
            <a:lvl4pPr marL="5067071" indent="0">
              <a:buNone/>
              <a:defRPr sz="5249"/>
            </a:lvl4pPr>
            <a:lvl5pPr marL="6756099" indent="0">
              <a:buNone/>
              <a:defRPr sz="5249"/>
            </a:lvl5pPr>
            <a:lvl6pPr marL="8445119" indent="0">
              <a:buNone/>
              <a:defRPr sz="5249"/>
            </a:lvl6pPr>
            <a:lvl7pPr marL="10134163" indent="0">
              <a:buNone/>
              <a:defRPr sz="5249"/>
            </a:lvl7pPr>
            <a:lvl8pPr marL="11823175" indent="0">
              <a:buNone/>
              <a:defRPr sz="5249"/>
            </a:lvl8pPr>
            <a:lvl9pPr marL="13512198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073729"/>
      </p:ext>
    </p:extLst>
  </p:cSld>
  <p:clrMapOvr>
    <a:masterClrMapping/>
  </p:clrMapOvr>
  <p:transition/>
</p:sldLayout>
</file>

<file path=ppt/slideLayouts/slideLayout13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661412"/>
      </p:ext>
    </p:extLst>
  </p:cSld>
  <p:clrMapOvr>
    <a:masterClrMapping/>
  </p:clrMapOvr>
  <p:transition/>
</p:sldLayout>
</file>

<file path=ppt/slideLayouts/slideLayout13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9027" indent="0">
              <a:buNone/>
              <a:defRPr sz="7499" b="1"/>
            </a:lvl2pPr>
            <a:lvl3pPr marL="3378057" indent="0">
              <a:buNone/>
              <a:defRPr sz="6914" b="1"/>
            </a:lvl3pPr>
            <a:lvl4pPr marL="5067071" indent="0">
              <a:buNone/>
              <a:defRPr sz="6082" b="1"/>
            </a:lvl4pPr>
            <a:lvl5pPr marL="6756099" indent="0">
              <a:buNone/>
              <a:defRPr sz="6082" b="1"/>
            </a:lvl5pPr>
            <a:lvl6pPr marL="8445119" indent="0">
              <a:buNone/>
              <a:defRPr sz="6082" b="1"/>
            </a:lvl6pPr>
            <a:lvl7pPr marL="10134163" indent="0">
              <a:buNone/>
              <a:defRPr sz="6082" b="1"/>
            </a:lvl7pPr>
            <a:lvl8pPr marL="11823175" indent="0">
              <a:buNone/>
              <a:defRPr sz="6082" b="1"/>
            </a:lvl8pPr>
            <a:lvl9pPr marL="1351219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0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9027" indent="0">
              <a:buNone/>
              <a:defRPr sz="7499" b="1"/>
            </a:lvl2pPr>
            <a:lvl3pPr marL="3378057" indent="0">
              <a:buNone/>
              <a:defRPr sz="6914" b="1"/>
            </a:lvl3pPr>
            <a:lvl4pPr marL="5067071" indent="0">
              <a:buNone/>
              <a:defRPr sz="6082" b="1"/>
            </a:lvl4pPr>
            <a:lvl5pPr marL="6756099" indent="0">
              <a:buNone/>
              <a:defRPr sz="6082" b="1"/>
            </a:lvl5pPr>
            <a:lvl6pPr marL="8445119" indent="0">
              <a:buNone/>
              <a:defRPr sz="6082" b="1"/>
            </a:lvl6pPr>
            <a:lvl7pPr marL="10134163" indent="0">
              <a:buNone/>
              <a:defRPr sz="6082" b="1"/>
            </a:lvl7pPr>
            <a:lvl8pPr marL="11823175" indent="0">
              <a:buNone/>
              <a:defRPr sz="6082" b="1"/>
            </a:lvl8pPr>
            <a:lvl9pPr marL="1351219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0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947442"/>
      </p:ext>
    </p:extLst>
  </p:cSld>
  <p:clrMapOvr>
    <a:masterClrMapping/>
  </p:clrMapOvr>
  <p:transition/>
</p:sldLayout>
</file>

<file path=ppt/slideLayouts/slideLayout13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490009"/>
      </p:ext>
    </p:extLst>
  </p:cSld>
  <p:clrMapOvr>
    <a:masterClrMapping/>
  </p:clrMapOvr>
  <p:transition/>
</p:sldLayout>
</file>

<file path=ppt/slideLayouts/slideLayout13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953903"/>
      </p:ext>
    </p:extLst>
  </p:cSld>
  <p:clrMapOvr>
    <a:masterClrMapping/>
  </p:clrMapOvr>
  <p:transition/>
</p:sldLayout>
</file>

<file path=ppt/slideLayouts/slideLayout13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4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70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4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9027" indent="0">
              <a:buNone/>
              <a:defRPr sz="4583"/>
            </a:lvl2pPr>
            <a:lvl3pPr marL="3378057" indent="0">
              <a:buNone/>
              <a:defRPr sz="3747"/>
            </a:lvl3pPr>
            <a:lvl4pPr marL="5067071" indent="0">
              <a:buNone/>
              <a:defRPr sz="3333"/>
            </a:lvl4pPr>
            <a:lvl5pPr marL="6756099" indent="0">
              <a:buNone/>
              <a:defRPr sz="3333"/>
            </a:lvl5pPr>
            <a:lvl6pPr marL="8445119" indent="0">
              <a:buNone/>
              <a:defRPr sz="3333"/>
            </a:lvl6pPr>
            <a:lvl7pPr marL="10134163" indent="0">
              <a:buNone/>
              <a:defRPr sz="3333"/>
            </a:lvl7pPr>
            <a:lvl8pPr marL="11823175" indent="0">
              <a:buNone/>
              <a:defRPr sz="3333"/>
            </a:lvl8pPr>
            <a:lvl9pPr marL="1351219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228127"/>
      </p:ext>
    </p:extLst>
  </p:cSld>
  <p:clrMapOvr>
    <a:masterClrMapping/>
  </p:clrMapOvr>
  <p:transition/>
</p:sldLayout>
</file>

<file path=ppt/slideLayouts/slideLayout13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9027" indent="0">
              <a:buNone/>
              <a:defRPr sz="10415"/>
            </a:lvl2pPr>
            <a:lvl3pPr marL="3378057" indent="0">
              <a:buNone/>
              <a:defRPr sz="8997"/>
            </a:lvl3pPr>
            <a:lvl4pPr marL="5067071" indent="0">
              <a:buNone/>
              <a:defRPr sz="7499"/>
            </a:lvl4pPr>
            <a:lvl5pPr marL="6756099" indent="0">
              <a:buNone/>
              <a:defRPr sz="7499"/>
            </a:lvl5pPr>
            <a:lvl6pPr marL="8445119" indent="0">
              <a:buNone/>
              <a:defRPr sz="7499"/>
            </a:lvl6pPr>
            <a:lvl7pPr marL="10134163" indent="0">
              <a:buNone/>
              <a:defRPr sz="7499"/>
            </a:lvl7pPr>
            <a:lvl8pPr marL="11823175" indent="0">
              <a:buNone/>
              <a:defRPr sz="7499"/>
            </a:lvl8pPr>
            <a:lvl9pPr marL="13512198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9027" indent="0">
              <a:buNone/>
              <a:defRPr sz="4583"/>
            </a:lvl2pPr>
            <a:lvl3pPr marL="3378057" indent="0">
              <a:buNone/>
              <a:defRPr sz="3747"/>
            </a:lvl3pPr>
            <a:lvl4pPr marL="5067071" indent="0">
              <a:buNone/>
              <a:defRPr sz="3333"/>
            </a:lvl4pPr>
            <a:lvl5pPr marL="6756099" indent="0">
              <a:buNone/>
              <a:defRPr sz="3333"/>
            </a:lvl5pPr>
            <a:lvl6pPr marL="8445119" indent="0">
              <a:buNone/>
              <a:defRPr sz="3333"/>
            </a:lvl6pPr>
            <a:lvl7pPr marL="10134163" indent="0">
              <a:buNone/>
              <a:defRPr sz="3333"/>
            </a:lvl7pPr>
            <a:lvl8pPr marL="11823175" indent="0">
              <a:buNone/>
              <a:defRPr sz="3333"/>
            </a:lvl8pPr>
            <a:lvl9pPr marL="1351219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947679"/>
      </p:ext>
    </p:extLst>
  </p:cSld>
  <p:clrMapOvr>
    <a:masterClrMapping/>
  </p:clrMapOvr>
  <p:transition/>
</p:sldLayout>
</file>

<file path=ppt/slideLayouts/slideLayout13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363363"/>
      </p:ext>
    </p:extLst>
  </p:cSld>
  <p:clrMapOvr>
    <a:masterClrMapping/>
  </p:clrMapOvr>
  <p:transition/>
</p:sldLayout>
</file>

<file path=ppt/slideLayouts/slideLayout13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330653"/>
      </p:ext>
    </p:extLst>
  </p:cSld>
  <p:clrMapOvr>
    <a:masterClrMapping/>
  </p:clrMapOvr>
  <p:transition/>
</p:sldLayout>
</file>

<file path=ppt/slideLayouts/slideLayout13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191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6885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771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656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54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427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313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199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084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4763678"/>
      </p:ext>
    </p:extLst>
  </p:cSld>
  <p:clrMapOvr>
    <a:masterClrMapping/>
  </p:clrMapOvr>
</p:sldLayout>
</file>

<file path=ppt/slideLayouts/slideLayout13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1195600"/>
      </p:ext>
    </p:extLst>
  </p:cSld>
  <p:clrMapOvr>
    <a:masterClrMapping/>
  </p:clrMapOvr>
</p:sldLayout>
</file>

<file path=ppt/slideLayouts/slideLayout13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25"/>
            <a:ext cx="24483061" cy="7149947"/>
          </a:xfrm>
        </p:spPr>
        <p:txBody>
          <a:bodyPr anchor="t"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13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88562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2pPr>
            <a:lvl3pPr marL="3377127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65679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5424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42794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31374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1992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08479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8330415"/>
      </p:ext>
    </p:extLst>
  </p:cSld>
  <p:clrMapOvr>
    <a:masterClrMapping/>
  </p:clrMapOvr>
</p:sldLayout>
</file>

<file path=ppt/slideLayouts/slideLayout1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400260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400260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1461896"/>
      </p:ext>
    </p:extLst>
  </p:cSld>
  <p:clrMapOvr>
    <a:masterClrMapping/>
  </p:clrMapOvr>
</p:sldLayout>
</file>

<file path=ppt/slideLayouts/slideLayout13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8562" indent="0">
              <a:buNone/>
              <a:defRPr sz="7499" b="1"/>
            </a:lvl2pPr>
            <a:lvl3pPr marL="3377127" indent="0">
              <a:buNone/>
              <a:defRPr sz="6914" b="1"/>
            </a:lvl3pPr>
            <a:lvl4pPr marL="5065679" indent="0">
              <a:buNone/>
              <a:defRPr sz="6082" b="1"/>
            </a:lvl4pPr>
            <a:lvl5pPr marL="6754241" indent="0">
              <a:buNone/>
              <a:defRPr sz="6082" b="1"/>
            </a:lvl5pPr>
            <a:lvl6pPr marL="8442794" indent="0">
              <a:buNone/>
              <a:defRPr sz="6082" b="1"/>
            </a:lvl6pPr>
            <a:lvl7pPr marL="10131374" indent="0">
              <a:buNone/>
              <a:defRPr sz="6082" b="1"/>
            </a:lvl7pPr>
            <a:lvl8pPr marL="11819921" indent="0">
              <a:buNone/>
              <a:defRPr sz="6082" b="1"/>
            </a:lvl8pPr>
            <a:lvl9pPr marL="1350847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0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8562" indent="0">
              <a:buNone/>
              <a:defRPr sz="7499" b="1"/>
            </a:lvl2pPr>
            <a:lvl3pPr marL="3377127" indent="0">
              <a:buNone/>
              <a:defRPr sz="6914" b="1"/>
            </a:lvl3pPr>
            <a:lvl4pPr marL="5065679" indent="0">
              <a:buNone/>
              <a:defRPr sz="6082" b="1"/>
            </a:lvl4pPr>
            <a:lvl5pPr marL="6754241" indent="0">
              <a:buNone/>
              <a:defRPr sz="6082" b="1"/>
            </a:lvl5pPr>
            <a:lvl6pPr marL="8442794" indent="0">
              <a:buNone/>
              <a:defRPr sz="6082" b="1"/>
            </a:lvl6pPr>
            <a:lvl7pPr marL="10131374" indent="0">
              <a:buNone/>
              <a:defRPr sz="6082" b="1"/>
            </a:lvl7pPr>
            <a:lvl8pPr marL="11819921" indent="0">
              <a:buNone/>
              <a:defRPr sz="6082" b="1"/>
            </a:lvl8pPr>
            <a:lvl9pPr marL="1350847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0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8650311"/>
      </p:ext>
    </p:extLst>
  </p:cSld>
  <p:clrMapOvr>
    <a:masterClrMapping/>
  </p:clrMapOvr>
</p:sldLayout>
</file>

<file path=ppt/slideLayouts/slideLayout13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1088104"/>
      </p:ext>
    </p:extLst>
  </p:cSld>
  <p:clrMapOvr>
    <a:masterClrMapping/>
  </p:clrMapOvr>
</p:sldLayout>
</file>

<file path=ppt/slideLayouts/slideLayout13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7322560"/>
      </p:ext>
    </p:extLst>
  </p:cSld>
  <p:clrMapOvr>
    <a:masterClrMapping/>
  </p:clrMapOvr>
</p:sldLayout>
</file>

<file path=ppt/slideLayouts/slideLayout13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82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8562" indent="0">
              <a:buNone/>
              <a:defRPr sz="4583"/>
            </a:lvl2pPr>
            <a:lvl3pPr marL="3377127" indent="0">
              <a:buNone/>
              <a:defRPr sz="3747"/>
            </a:lvl3pPr>
            <a:lvl4pPr marL="5065679" indent="0">
              <a:buNone/>
              <a:defRPr sz="3333"/>
            </a:lvl4pPr>
            <a:lvl5pPr marL="6754241" indent="0">
              <a:buNone/>
              <a:defRPr sz="3333"/>
            </a:lvl5pPr>
            <a:lvl6pPr marL="8442794" indent="0">
              <a:buNone/>
              <a:defRPr sz="3333"/>
            </a:lvl6pPr>
            <a:lvl7pPr marL="10131374" indent="0">
              <a:buNone/>
              <a:defRPr sz="3333"/>
            </a:lvl7pPr>
            <a:lvl8pPr marL="11819921" indent="0">
              <a:buNone/>
              <a:defRPr sz="3333"/>
            </a:lvl8pPr>
            <a:lvl9pPr marL="1350847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2074125"/>
      </p:ext>
    </p:extLst>
  </p:cSld>
  <p:clrMapOvr>
    <a:masterClrMapping/>
  </p:clrMapOvr>
</p:sldLayout>
</file>

<file path=ppt/slideLayouts/slideLayout13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8562" indent="0">
              <a:buNone/>
              <a:defRPr sz="10415"/>
            </a:lvl2pPr>
            <a:lvl3pPr marL="3377127" indent="0">
              <a:buNone/>
              <a:defRPr sz="8997"/>
            </a:lvl3pPr>
            <a:lvl4pPr marL="5065679" indent="0">
              <a:buNone/>
              <a:defRPr sz="7499"/>
            </a:lvl4pPr>
            <a:lvl5pPr marL="6754241" indent="0">
              <a:buNone/>
              <a:defRPr sz="7499"/>
            </a:lvl5pPr>
            <a:lvl6pPr marL="8442794" indent="0">
              <a:buNone/>
              <a:defRPr sz="7499"/>
            </a:lvl6pPr>
            <a:lvl7pPr marL="10131374" indent="0">
              <a:buNone/>
              <a:defRPr sz="7499"/>
            </a:lvl7pPr>
            <a:lvl8pPr marL="11819921" indent="0">
              <a:buNone/>
              <a:defRPr sz="7499"/>
            </a:lvl8pPr>
            <a:lvl9pPr marL="13508479" indent="0">
              <a:buNone/>
              <a:defRPr sz="7499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8562" indent="0">
              <a:buNone/>
              <a:defRPr sz="4583"/>
            </a:lvl2pPr>
            <a:lvl3pPr marL="3377127" indent="0">
              <a:buNone/>
              <a:defRPr sz="3747"/>
            </a:lvl3pPr>
            <a:lvl4pPr marL="5065679" indent="0">
              <a:buNone/>
              <a:defRPr sz="3333"/>
            </a:lvl4pPr>
            <a:lvl5pPr marL="6754241" indent="0">
              <a:buNone/>
              <a:defRPr sz="3333"/>
            </a:lvl5pPr>
            <a:lvl6pPr marL="8442794" indent="0">
              <a:buNone/>
              <a:defRPr sz="3333"/>
            </a:lvl6pPr>
            <a:lvl7pPr marL="10131374" indent="0">
              <a:buNone/>
              <a:defRPr sz="3333"/>
            </a:lvl7pPr>
            <a:lvl8pPr marL="11819921" indent="0">
              <a:buNone/>
              <a:defRPr sz="3333"/>
            </a:lvl8pPr>
            <a:lvl9pPr marL="1350847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3631688"/>
      </p:ext>
    </p:extLst>
  </p:cSld>
  <p:clrMapOvr>
    <a:masterClrMapping/>
  </p:clrMapOvr>
</p:sldLayout>
</file>

<file path=ppt/slideLayouts/slideLayout1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1157921"/>
      </p:ext>
    </p:extLst>
  </p:cSld>
  <p:clrMapOvr>
    <a:masterClrMapping/>
  </p:clrMapOvr>
</p:sldLayout>
</file>

<file path=ppt/slideLayouts/slideLayout13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320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320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9727642"/>
      </p:ext>
    </p:extLst>
  </p:cSld>
  <p:clrMapOvr>
    <a:masterClrMapping/>
  </p:clrMapOvr>
</p:sldLayout>
</file>

<file path=ppt/slideLayouts/slideLayout13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666" tIns="168907" rIns="337666" bIns="16890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666" tIns="168907" rIns="337666" bIns="1689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666" tIns="168907" rIns="337666" bIns="1689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253" tIns="202715" rIns="405253" bIns="20271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78928"/>
      </p:ext>
    </p:extLst>
  </p:cSld>
  <p:clrMapOvr>
    <a:masterClrMapping/>
  </p:clrMapOvr>
  <p:transition/>
</p:sldLayout>
</file>

<file path=ppt/slideLayouts/slideLayout13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537680"/>
      </p:ext>
    </p:extLst>
  </p:cSld>
  <p:clrMapOvr>
    <a:masterClrMapping/>
  </p:clrMapOvr>
  <p:transition/>
</p:sldLayout>
</file>

<file path=ppt/slideLayouts/slideLayout13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3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2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8098" indent="0">
              <a:buNone/>
              <a:defRPr sz="6914"/>
            </a:lvl2pPr>
            <a:lvl3pPr marL="3376197" indent="0">
              <a:buNone/>
              <a:defRPr sz="6082"/>
            </a:lvl3pPr>
            <a:lvl4pPr marL="5064284" indent="0">
              <a:buNone/>
              <a:defRPr sz="5249"/>
            </a:lvl4pPr>
            <a:lvl5pPr marL="6752380" indent="0">
              <a:buNone/>
              <a:defRPr sz="5249"/>
            </a:lvl5pPr>
            <a:lvl6pPr marL="8440470" indent="0">
              <a:buNone/>
              <a:defRPr sz="5249"/>
            </a:lvl6pPr>
            <a:lvl7pPr marL="10128590" indent="0">
              <a:buNone/>
              <a:defRPr sz="5249"/>
            </a:lvl7pPr>
            <a:lvl8pPr marL="11816671" indent="0">
              <a:buNone/>
              <a:defRPr sz="5249"/>
            </a:lvl8pPr>
            <a:lvl9pPr marL="1350476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761390"/>
      </p:ext>
    </p:extLst>
  </p:cSld>
  <p:clrMapOvr>
    <a:masterClrMapping/>
  </p:clrMapOvr>
  <p:transition/>
</p:sldLayout>
</file>

<file path=ppt/slideLayouts/slideLayout1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870932"/>
      </p:ext>
    </p:extLst>
  </p:cSld>
  <p:clrMapOvr>
    <a:masterClrMapping/>
  </p:clrMapOvr>
  <p:transition/>
</p:sldLayout>
</file>

<file path=ppt/slideLayouts/slideLayout13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8098" indent="0">
              <a:buNone/>
              <a:defRPr sz="7499" b="1"/>
            </a:lvl2pPr>
            <a:lvl3pPr marL="3376197" indent="0">
              <a:buNone/>
              <a:defRPr sz="6914" b="1"/>
            </a:lvl3pPr>
            <a:lvl4pPr marL="5064284" indent="0">
              <a:buNone/>
              <a:defRPr sz="6082" b="1"/>
            </a:lvl4pPr>
            <a:lvl5pPr marL="6752380" indent="0">
              <a:buNone/>
              <a:defRPr sz="6082" b="1"/>
            </a:lvl5pPr>
            <a:lvl6pPr marL="8440470" indent="0">
              <a:buNone/>
              <a:defRPr sz="6082" b="1"/>
            </a:lvl6pPr>
            <a:lvl7pPr marL="10128590" indent="0">
              <a:buNone/>
              <a:defRPr sz="6082" b="1"/>
            </a:lvl7pPr>
            <a:lvl8pPr marL="11816671" indent="0">
              <a:buNone/>
              <a:defRPr sz="6082" b="1"/>
            </a:lvl8pPr>
            <a:lvl9pPr marL="1350476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14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8098" indent="0">
              <a:buNone/>
              <a:defRPr sz="7499" b="1"/>
            </a:lvl2pPr>
            <a:lvl3pPr marL="3376197" indent="0">
              <a:buNone/>
              <a:defRPr sz="6914" b="1"/>
            </a:lvl3pPr>
            <a:lvl4pPr marL="5064284" indent="0">
              <a:buNone/>
              <a:defRPr sz="6082" b="1"/>
            </a:lvl4pPr>
            <a:lvl5pPr marL="6752380" indent="0">
              <a:buNone/>
              <a:defRPr sz="6082" b="1"/>
            </a:lvl5pPr>
            <a:lvl6pPr marL="8440470" indent="0">
              <a:buNone/>
              <a:defRPr sz="6082" b="1"/>
            </a:lvl6pPr>
            <a:lvl7pPr marL="10128590" indent="0">
              <a:buNone/>
              <a:defRPr sz="6082" b="1"/>
            </a:lvl7pPr>
            <a:lvl8pPr marL="11816671" indent="0">
              <a:buNone/>
              <a:defRPr sz="6082" b="1"/>
            </a:lvl8pPr>
            <a:lvl9pPr marL="1350476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14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66398"/>
      </p:ext>
    </p:extLst>
  </p:cSld>
  <p:clrMapOvr>
    <a:masterClrMapping/>
  </p:clrMapOvr>
  <p:transition/>
</p:sldLayout>
</file>

<file path=ppt/slideLayouts/slideLayout13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19649"/>
      </p:ext>
    </p:extLst>
  </p:cSld>
  <p:clrMapOvr>
    <a:masterClrMapping/>
  </p:clrMapOvr>
  <p:transition/>
</p:sldLayout>
</file>

<file path=ppt/slideLayouts/slideLayout13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678406"/>
      </p:ext>
    </p:extLst>
  </p:cSld>
  <p:clrMapOvr>
    <a:masterClrMapping/>
  </p:clrMapOvr>
  <p:transition/>
</p:sldLayout>
</file>

<file path=ppt/slideLayouts/slideLayout13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73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9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73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8098" indent="0">
              <a:buNone/>
              <a:defRPr sz="4583"/>
            </a:lvl2pPr>
            <a:lvl3pPr marL="3376197" indent="0">
              <a:buNone/>
              <a:defRPr sz="3747"/>
            </a:lvl3pPr>
            <a:lvl4pPr marL="5064284" indent="0">
              <a:buNone/>
              <a:defRPr sz="3333"/>
            </a:lvl4pPr>
            <a:lvl5pPr marL="6752380" indent="0">
              <a:buNone/>
              <a:defRPr sz="3333"/>
            </a:lvl5pPr>
            <a:lvl6pPr marL="8440470" indent="0">
              <a:buNone/>
              <a:defRPr sz="3333"/>
            </a:lvl6pPr>
            <a:lvl7pPr marL="10128590" indent="0">
              <a:buNone/>
              <a:defRPr sz="3333"/>
            </a:lvl7pPr>
            <a:lvl8pPr marL="11816671" indent="0">
              <a:buNone/>
              <a:defRPr sz="3333"/>
            </a:lvl8pPr>
            <a:lvl9pPr marL="1350476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763747"/>
      </p:ext>
    </p:extLst>
  </p:cSld>
  <p:clrMapOvr>
    <a:masterClrMapping/>
  </p:clrMapOvr>
  <p:transition/>
</p:sldLayout>
</file>

<file path=ppt/slideLayouts/slideLayout13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8098" indent="0">
              <a:buNone/>
              <a:defRPr sz="10415"/>
            </a:lvl2pPr>
            <a:lvl3pPr marL="3376197" indent="0">
              <a:buNone/>
              <a:defRPr sz="8997"/>
            </a:lvl3pPr>
            <a:lvl4pPr marL="5064284" indent="0">
              <a:buNone/>
              <a:defRPr sz="7499"/>
            </a:lvl4pPr>
            <a:lvl5pPr marL="6752380" indent="0">
              <a:buNone/>
              <a:defRPr sz="7499"/>
            </a:lvl5pPr>
            <a:lvl6pPr marL="8440470" indent="0">
              <a:buNone/>
              <a:defRPr sz="7499"/>
            </a:lvl6pPr>
            <a:lvl7pPr marL="10128590" indent="0">
              <a:buNone/>
              <a:defRPr sz="7499"/>
            </a:lvl7pPr>
            <a:lvl8pPr marL="11816671" indent="0">
              <a:buNone/>
              <a:defRPr sz="7499"/>
            </a:lvl8pPr>
            <a:lvl9pPr marL="1350476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8098" indent="0">
              <a:buNone/>
              <a:defRPr sz="4583"/>
            </a:lvl2pPr>
            <a:lvl3pPr marL="3376197" indent="0">
              <a:buNone/>
              <a:defRPr sz="3747"/>
            </a:lvl3pPr>
            <a:lvl4pPr marL="5064284" indent="0">
              <a:buNone/>
              <a:defRPr sz="3333"/>
            </a:lvl4pPr>
            <a:lvl5pPr marL="6752380" indent="0">
              <a:buNone/>
              <a:defRPr sz="3333"/>
            </a:lvl5pPr>
            <a:lvl6pPr marL="8440470" indent="0">
              <a:buNone/>
              <a:defRPr sz="3333"/>
            </a:lvl6pPr>
            <a:lvl7pPr marL="10128590" indent="0">
              <a:buNone/>
              <a:defRPr sz="3333"/>
            </a:lvl7pPr>
            <a:lvl8pPr marL="11816671" indent="0">
              <a:buNone/>
              <a:defRPr sz="3333"/>
            </a:lvl8pPr>
            <a:lvl9pPr marL="1350476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114197"/>
      </p:ext>
    </p:extLst>
  </p:cSld>
  <p:clrMapOvr>
    <a:masterClrMapping/>
  </p:clrMapOvr>
  <p:transition/>
</p:sldLayout>
</file>

<file path=ppt/slideLayouts/slideLayout1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434057"/>
      </p:ext>
    </p:extLst>
  </p:cSld>
  <p:clrMapOvr>
    <a:masterClrMapping/>
  </p:clrMapOvr>
  <p:transition/>
</p:sldLayout>
</file>

<file path=ppt/slideLayouts/slideLayout14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726119"/>
      </p:ext>
    </p:extLst>
  </p:cSld>
  <p:clrMapOvr>
    <a:masterClrMapping/>
  </p:clrMapOvr>
  <p:transition/>
</p:sldLayout>
</file>

<file path=ppt/slideLayouts/slideLayout14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225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6876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752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6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50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38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258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13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01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5404895"/>
      </p:ext>
    </p:extLst>
  </p:cSld>
  <p:clrMapOvr>
    <a:masterClrMapping/>
  </p:clrMapOvr>
</p:sldLayout>
</file>

<file path=ppt/slideLayouts/slideLayout14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091918"/>
      </p:ext>
    </p:extLst>
  </p:cSld>
  <p:clrMapOvr>
    <a:masterClrMapping/>
  </p:clrMapOvr>
</p:sldLayout>
</file>

<file path=ppt/slideLayouts/slideLayout14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48"/>
            <a:ext cx="24483061" cy="7149947"/>
          </a:xfrm>
        </p:spPr>
        <p:txBody>
          <a:bodyPr anchor="t"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24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87633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2pPr>
            <a:lvl3pPr marL="3375268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6289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50525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38149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25806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1342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01050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0192453"/>
      </p:ext>
    </p:extLst>
  </p:cSld>
  <p:clrMapOvr>
    <a:masterClrMapping/>
  </p:clrMapOvr>
</p:sldLayout>
</file>

<file path=ppt/slideLayouts/slideLayout14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400271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400271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2348422"/>
      </p:ext>
    </p:extLst>
  </p:cSld>
  <p:clrMapOvr>
    <a:masterClrMapping/>
  </p:clrMapOvr>
</p:sldLayout>
</file>

<file path=ppt/slideLayouts/slideLayout14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7633" indent="0">
              <a:buNone/>
              <a:defRPr sz="7499" b="1"/>
            </a:lvl2pPr>
            <a:lvl3pPr marL="3375268" indent="0">
              <a:buNone/>
              <a:defRPr sz="6914" b="1"/>
            </a:lvl3pPr>
            <a:lvl4pPr marL="5062892" indent="0">
              <a:buNone/>
              <a:defRPr sz="6082" b="1"/>
            </a:lvl4pPr>
            <a:lvl5pPr marL="6750525" indent="0">
              <a:buNone/>
              <a:defRPr sz="6082" b="1"/>
            </a:lvl5pPr>
            <a:lvl6pPr marL="8438149" indent="0">
              <a:buNone/>
              <a:defRPr sz="6082" b="1"/>
            </a:lvl6pPr>
            <a:lvl7pPr marL="10125806" indent="0">
              <a:buNone/>
              <a:defRPr sz="6082" b="1"/>
            </a:lvl7pPr>
            <a:lvl8pPr marL="11813422" indent="0">
              <a:buNone/>
              <a:defRPr sz="6082" b="1"/>
            </a:lvl8pPr>
            <a:lvl9pPr marL="13501050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18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7633" indent="0">
              <a:buNone/>
              <a:defRPr sz="7499" b="1"/>
            </a:lvl2pPr>
            <a:lvl3pPr marL="3375268" indent="0">
              <a:buNone/>
              <a:defRPr sz="6914" b="1"/>
            </a:lvl3pPr>
            <a:lvl4pPr marL="5062892" indent="0">
              <a:buNone/>
              <a:defRPr sz="6082" b="1"/>
            </a:lvl4pPr>
            <a:lvl5pPr marL="6750525" indent="0">
              <a:buNone/>
              <a:defRPr sz="6082" b="1"/>
            </a:lvl5pPr>
            <a:lvl6pPr marL="8438149" indent="0">
              <a:buNone/>
              <a:defRPr sz="6082" b="1"/>
            </a:lvl6pPr>
            <a:lvl7pPr marL="10125806" indent="0">
              <a:buNone/>
              <a:defRPr sz="6082" b="1"/>
            </a:lvl7pPr>
            <a:lvl8pPr marL="11813422" indent="0">
              <a:buNone/>
              <a:defRPr sz="6082" b="1"/>
            </a:lvl8pPr>
            <a:lvl9pPr marL="13501050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18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2959666"/>
      </p:ext>
    </p:extLst>
  </p:cSld>
  <p:clrMapOvr>
    <a:masterClrMapping/>
  </p:clrMapOvr>
</p:sldLayout>
</file>

<file path=ppt/slideLayouts/slideLayout14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0998923"/>
      </p:ext>
    </p:extLst>
  </p:cSld>
  <p:clrMapOvr>
    <a:masterClrMapping/>
  </p:clrMapOvr>
</p:sldLayout>
</file>

<file path=ppt/slideLayouts/slideLayout14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0628029"/>
      </p:ext>
    </p:extLst>
  </p:cSld>
  <p:clrMapOvr>
    <a:masterClrMapping/>
  </p:clrMapOvr>
</p:sldLayout>
</file>

<file path=ppt/slideLayouts/slideLayout14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7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01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7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7633" indent="0">
              <a:buNone/>
              <a:defRPr sz="4583"/>
            </a:lvl2pPr>
            <a:lvl3pPr marL="3375268" indent="0">
              <a:buNone/>
              <a:defRPr sz="3747"/>
            </a:lvl3pPr>
            <a:lvl4pPr marL="5062892" indent="0">
              <a:buNone/>
              <a:defRPr sz="3333"/>
            </a:lvl4pPr>
            <a:lvl5pPr marL="6750525" indent="0">
              <a:buNone/>
              <a:defRPr sz="3333"/>
            </a:lvl5pPr>
            <a:lvl6pPr marL="8438149" indent="0">
              <a:buNone/>
              <a:defRPr sz="3333"/>
            </a:lvl6pPr>
            <a:lvl7pPr marL="10125806" indent="0">
              <a:buNone/>
              <a:defRPr sz="3333"/>
            </a:lvl7pPr>
            <a:lvl8pPr marL="11813422" indent="0">
              <a:buNone/>
              <a:defRPr sz="3333"/>
            </a:lvl8pPr>
            <a:lvl9pPr marL="13501050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6322513"/>
      </p:ext>
    </p:extLst>
  </p:cSld>
  <p:clrMapOvr>
    <a:masterClrMapping/>
  </p:clrMapOvr>
</p:sldLayout>
</file>

<file path=ppt/slideLayouts/slideLayout14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7633" indent="0">
              <a:buNone/>
              <a:defRPr sz="10415"/>
            </a:lvl2pPr>
            <a:lvl3pPr marL="3375268" indent="0">
              <a:buNone/>
              <a:defRPr sz="8997"/>
            </a:lvl3pPr>
            <a:lvl4pPr marL="5062892" indent="0">
              <a:buNone/>
              <a:defRPr sz="7499"/>
            </a:lvl4pPr>
            <a:lvl5pPr marL="6750525" indent="0">
              <a:buNone/>
              <a:defRPr sz="7499"/>
            </a:lvl5pPr>
            <a:lvl6pPr marL="8438149" indent="0">
              <a:buNone/>
              <a:defRPr sz="7499"/>
            </a:lvl6pPr>
            <a:lvl7pPr marL="10125806" indent="0">
              <a:buNone/>
              <a:defRPr sz="7499"/>
            </a:lvl7pPr>
            <a:lvl8pPr marL="11813422" indent="0">
              <a:buNone/>
              <a:defRPr sz="7499"/>
            </a:lvl8pPr>
            <a:lvl9pPr marL="13501050" indent="0">
              <a:buNone/>
              <a:defRPr sz="7499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7633" indent="0">
              <a:buNone/>
              <a:defRPr sz="4583"/>
            </a:lvl2pPr>
            <a:lvl3pPr marL="3375268" indent="0">
              <a:buNone/>
              <a:defRPr sz="3747"/>
            </a:lvl3pPr>
            <a:lvl4pPr marL="5062892" indent="0">
              <a:buNone/>
              <a:defRPr sz="3333"/>
            </a:lvl4pPr>
            <a:lvl5pPr marL="6750525" indent="0">
              <a:buNone/>
              <a:defRPr sz="3333"/>
            </a:lvl5pPr>
            <a:lvl6pPr marL="8438149" indent="0">
              <a:buNone/>
              <a:defRPr sz="3333"/>
            </a:lvl6pPr>
            <a:lvl7pPr marL="10125806" indent="0">
              <a:buNone/>
              <a:defRPr sz="3333"/>
            </a:lvl7pPr>
            <a:lvl8pPr marL="11813422" indent="0">
              <a:buNone/>
              <a:defRPr sz="3333"/>
            </a:lvl8pPr>
            <a:lvl9pPr marL="13501050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6996963"/>
      </p:ext>
    </p:extLst>
  </p:cSld>
  <p:clrMapOvr>
    <a:masterClrMapping/>
  </p:clrMapOvr>
</p:sldLayout>
</file>

<file path=ppt/slideLayouts/slideLayout14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8157818"/>
      </p:ext>
    </p:extLst>
  </p:cSld>
  <p:clrMapOvr>
    <a:masterClrMapping/>
  </p:clrMapOvr>
</p:sldLayout>
</file>

<file path=ppt/slideLayouts/slideLayout14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337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337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5348780"/>
      </p:ext>
    </p:extLst>
  </p:cSld>
  <p:clrMapOvr>
    <a:masterClrMapping/>
  </p:clrMapOvr>
</p:sldLayout>
</file>

<file path=ppt/slideLayouts/slideLayout14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479" tIns="168818" rIns="337479" bIns="168818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479" tIns="168818" rIns="337479" bIns="16881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479" tIns="168818" rIns="337479" bIns="16881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028" tIns="202608" rIns="405028" bIns="20260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69874"/>
      </p:ext>
    </p:extLst>
  </p:cSld>
  <p:clrMapOvr>
    <a:masterClrMapping/>
  </p:clrMapOvr>
  <p:transition/>
</p:sldLayout>
</file>

<file path=ppt/slideLayouts/slideLayout14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64528"/>
      </p:ext>
    </p:extLst>
  </p:cSld>
  <p:clrMapOvr>
    <a:masterClrMapping/>
  </p:clrMapOvr>
  <p:transition/>
</p:sldLayout>
</file>

<file path=ppt/slideLayouts/slideLayout14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5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3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7169" indent="0">
              <a:buNone/>
              <a:defRPr sz="6914"/>
            </a:lvl2pPr>
            <a:lvl3pPr marL="3374339" indent="0">
              <a:buNone/>
              <a:defRPr sz="6082"/>
            </a:lvl3pPr>
            <a:lvl4pPr marL="5061499" indent="0">
              <a:buNone/>
              <a:defRPr sz="5249"/>
            </a:lvl4pPr>
            <a:lvl5pPr marL="6748669" indent="0">
              <a:buNone/>
              <a:defRPr sz="5249"/>
            </a:lvl5pPr>
            <a:lvl6pPr marL="8435830" indent="0">
              <a:buNone/>
              <a:defRPr sz="5249"/>
            </a:lvl6pPr>
            <a:lvl7pPr marL="10123018" indent="0">
              <a:buNone/>
              <a:defRPr sz="5249"/>
            </a:lvl7pPr>
            <a:lvl8pPr marL="11810172" indent="0">
              <a:buNone/>
              <a:defRPr sz="5249"/>
            </a:lvl8pPr>
            <a:lvl9pPr marL="13497337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678518"/>
      </p:ext>
    </p:extLst>
  </p:cSld>
  <p:clrMapOvr>
    <a:masterClrMapping/>
  </p:clrMapOvr>
  <p:transition/>
</p:sldLayout>
</file>

<file path=ppt/slideLayouts/slideLayout14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198796"/>
      </p:ext>
    </p:extLst>
  </p:cSld>
  <p:clrMapOvr>
    <a:masterClrMapping/>
  </p:clrMapOvr>
  <p:transition/>
</p:sldLayout>
</file>

<file path=ppt/slideLayouts/slideLayout14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7169" indent="0">
              <a:buNone/>
              <a:defRPr sz="7499" b="1"/>
            </a:lvl2pPr>
            <a:lvl3pPr marL="3374339" indent="0">
              <a:buNone/>
              <a:defRPr sz="6914" b="1"/>
            </a:lvl3pPr>
            <a:lvl4pPr marL="5061499" indent="0">
              <a:buNone/>
              <a:defRPr sz="6082" b="1"/>
            </a:lvl4pPr>
            <a:lvl5pPr marL="6748669" indent="0">
              <a:buNone/>
              <a:defRPr sz="6082" b="1"/>
            </a:lvl5pPr>
            <a:lvl6pPr marL="8435830" indent="0">
              <a:buNone/>
              <a:defRPr sz="6082" b="1"/>
            </a:lvl6pPr>
            <a:lvl7pPr marL="10123018" indent="0">
              <a:buNone/>
              <a:defRPr sz="6082" b="1"/>
            </a:lvl7pPr>
            <a:lvl8pPr marL="11810172" indent="0">
              <a:buNone/>
              <a:defRPr sz="6082" b="1"/>
            </a:lvl8pPr>
            <a:lvl9pPr marL="1349733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25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7169" indent="0">
              <a:buNone/>
              <a:defRPr sz="7499" b="1"/>
            </a:lvl2pPr>
            <a:lvl3pPr marL="3374339" indent="0">
              <a:buNone/>
              <a:defRPr sz="6914" b="1"/>
            </a:lvl3pPr>
            <a:lvl4pPr marL="5061499" indent="0">
              <a:buNone/>
              <a:defRPr sz="6082" b="1"/>
            </a:lvl4pPr>
            <a:lvl5pPr marL="6748669" indent="0">
              <a:buNone/>
              <a:defRPr sz="6082" b="1"/>
            </a:lvl5pPr>
            <a:lvl6pPr marL="8435830" indent="0">
              <a:buNone/>
              <a:defRPr sz="6082" b="1"/>
            </a:lvl6pPr>
            <a:lvl7pPr marL="10123018" indent="0">
              <a:buNone/>
              <a:defRPr sz="6082" b="1"/>
            </a:lvl7pPr>
            <a:lvl8pPr marL="11810172" indent="0">
              <a:buNone/>
              <a:defRPr sz="6082" b="1"/>
            </a:lvl8pPr>
            <a:lvl9pPr marL="1349733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25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975097"/>
      </p:ext>
    </p:extLst>
  </p:cSld>
  <p:clrMapOvr>
    <a:masterClrMapping/>
  </p:clrMapOvr>
  <p:transition/>
</p:sldLayout>
</file>

<file path=ppt/slideLayouts/slideLayout14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383652"/>
      </p:ext>
    </p:extLst>
  </p:cSld>
  <p:clrMapOvr>
    <a:masterClrMapping/>
  </p:clrMapOvr>
  <p:transition/>
</p:sldLayout>
</file>

<file path=ppt/slideLayouts/slideLayout14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270952"/>
      </p:ext>
    </p:extLst>
  </p:cSld>
  <p:clrMapOvr>
    <a:masterClrMapping/>
  </p:clrMapOvr>
  <p:transition/>
</p:sldLayout>
</file>

<file path=ppt/slideLayouts/slideLayout14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10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7169" indent="0">
              <a:buNone/>
              <a:defRPr sz="4583"/>
            </a:lvl2pPr>
            <a:lvl3pPr marL="3374339" indent="0">
              <a:buNone/>
              <a:defRPr sz="3747"/>
            </a:lvl3pPr>
            <a:lvl4pPr marL="5061499" indent="0">
              <a:buNone/>
              <a:defRPr sz="3333"/>
            </a:lvl4pPr>
            <a:lvl5pPr marL="6748669" indent="0">
              <a:buNone/>
              <a:defRPr sz="3333"/>
            </a:lvl5pPr>
            <a:lvl6pPr marL="8435830" indent="0">
              <a:buNone/>
              <a:defRPr sz="3333"/>
            </a:lvl6pPr>
            <a:lvl7pPr marL="10123018" indent="0">
              <a:buNone/>
              <a:defRPr sz="3333"/>
            </a:lvl7pPr>
            <a:lvl8pPr marL="11810172" indent="0">
              <a:buNone/>
              <a:defRPr sz="3333"/>
            </a:lvl8pPr>
            <a:lvl9pPr marL="1349733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746242"/>
      </p:ext>
    </p:extLst>
  </p:cSld>
  <p:clrMapOvr>
    <a:masterClrMapping/>
  </p:clrMapOvr>
  <p:transition/>
</p:sldLayout>
</file>

<file path=ppt/slideLayouts/slideLayout14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7169" indent="0">
              <a:buNone/>
              <a:defRPr sz="10415"/>
            </a:lvl2pPr>
            <a:lvl3pPr marL="3374339" indent="0">
              <a:buNone/>
              <a:defRPr sz="8997"/>
            </a:lvl3pPr>
            <a:lvl4pPr marL="5061499" indent="0">
              <a:buNone/>
              <a:defRPr sz="7499"/>
            </a:lvl4pPr>
            <a:lvl5pPr marL="6748669" indent="0">
              <a:buNone/>
              <a:defRPr sz="7499"/>
            </a:lvl5pPr>
            <a:lvl6pPr marL="8435830" indent="0">
              <a:buNone/>
              <a:defRPr sz="7499"/>
            </a:lvl6pPr>
            <a:lvl7pPr marL="10123018" indent="0">
              <a:buNone/>
              <a:defRPr sz="7499"/>
            </a:lvl7pPr>
            <a:lvl8pPr marL="11810172" indent="0">
              <a:buNone/>
              <a:defRPr sz="7499"/>
            </a:lvl8pPr>
            <a:lvl9pPr marL="13497337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7169" indent="0">
              <a:buNone/>
              <a:defRPr sz="4583"/>
            </a:lvl2pPr>
            <a:lvl3pPr marL="3374339" indent="0">
              <a:buNone/>
              <a:defRPr sz="3747"/>
            </a:lvl3pPr>
            <a:lvl4pPr marL="5061499" indent="0">
              <a:buNone/>
              <a:defRPr sz="3333"/>
            </a:lvl4pPr>
            <a:lvl5pPr marL="6748669" indent="0">
              <a:buNone/>
              <a:defRPr sz="3333"/>
            </a:lvl5pPr>
            <a:lvl6pPr marL="8435830" indent="0">
              <a:buNone/>
              <a:defRPr sz="3333"/>
            </a:lvl6pPr>
            <a:lvl7pPr marL="10123018" indent="0">
              <a:buNone/>
              <a:defRPr sz="3333"/>
            </a:lvl7pPr>
            <a:lvl8pPr marL="11810172" indent="0">
              <a:buNone/>
              <a:defRPr sz="3333"/>
            </a:lvl8pPr>
            <a:lvl9pPr marL="1349733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814127"/>
      </p:ext>
    </p:extLst>
  </p:cSld>
  <p:clrMapOvr>
    <a:masterClrMapping/>
  </p:clrMapOvr>
  <p:transition/>
</p:sldLayout>
</file>

<file path=ppt/slideLayouts/slideLayout14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604761"/>
      </p:ext>
    </p:extLst>
  </p:cSld>
  <p:clrMapOvr>
    <a:masterClrMapping/>
  </p:clrMapOvr>
  <p:transition/>
</p:sldLayout>
</file>

<file path=ppt/slideLayouts/slideLayout14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346176"/>
      </p:ext>
    </p:extLst>
  </p:cSld>
  <p:clrMapOvr>
    <a:masterClrMapping/>
  </p:clrMapOvr>
  <p:transition/>
</p:sldLayout>
</file>

<file path=ppt/slideLayouts/slideLayout14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385" tIns="168772" rIns="337385" bIns="16877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385" tIns="168772" rIns="337385" bIns="16877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385" tIns="168772" rIns="337385" bIns="16877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915" tIns="202553" rIns="404915" bIns="20255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476951"/>
      </p:ext>
    </p:extLst>
  </p:cSld>
  <p:clrMapOvr>
    <a:masterClrMapping/>
  </p:clrMapOvr>
  <p:transition/>
</p:sldLayout>
</file>

<file path=ppt/slideLayouts/slideLayout14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942880"/>
      </p:ext>
    </p:extLst>
  </p:cSld>
  <p:clrMapOvr>
    <a:masterClrMapping/>
  </p:clrMapOvr>
  <p:transition/>
</p:sldLayout>
</file>

<file path=ppt/slideLayouts/slideLayout14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67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3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6702" indent="0">
              <a:buNone/>
              <a:defRPr sz="6914"/>
            </a:lvl2pPr>
            <a:lvl3pPr marL="3373410" indent="0">
              <a:buNone/>
              <a:defRPr sz="6082"/>
            </a:lvl3pPr>
            <a:lvl4pPr marL="5060107" indent="0">
              <a:buNone/>
              <a:defRPr sz="5249"/>
            </a:lvl4pPr>
            <a:lvl5pPr marL="6746814" indent="0">
              <a:buNone/>
              <a:defRPr sz="5249"/>
            </a:lvl5pPr>
            <a:lvl6pPr marL="8433509" indent="0">
              <a:buNone/>
              <a:defRPr sz="5249"/>
            </a:lvl6pPr>
            <a:lvl7pPr marL="10120234" indent="0">
              <a:buNone/>
              <a:defRPr sz="5249"/>
            </a:lvl7pPr>
            <a:lvl8pPr marL="11806921" indent="0">
              <a:buNone/>
              <a:defRPr sz="5249"/>
            </a:lvl8pPr>
            <a:lvl9pPr marL="1349362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774149"/>
      </p:ext>
    </p:extLst>
  </p:cSld>
  <p:clrMapOvr>
    <a:masterClrMapping/>
  </p:clrMapOvr>
  <p:transition/>
</p:sldLayout>
</file>

<file path=ppt/slideLayouts/slideLayout14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200129"/>
      </p:ext>
    </p:extLst>
  </p:cSld>
  <p:clrMapOvr>
    <a:masterClrMapping/>
  </p:clrMapOvr>
  <p:transition/>
</p:sldLayout>
</file>

<file path=ppt/slideLayouts/slideLayout14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6702" indent="0">
              <a:buNone/>
              <a:defRPr sz="7499" b="1"/>
            </a:lvl2pPr>
            <a:lvl3pPr marL="3373410" indent="0">
              <a:buNone/>
              <a:defRPr sz="6914" b="1"/>
            </a:lvl3pPr>
            <a:lvl4pPr marL="5060107" indent="0">
              <a:buNone/>
              <a:defRPr sz="6082" b="1"/>
            </a:lvl4pPr>
            <a:lvl5pPr marL="6746814" indent="0">
              <a:buNone/>
              <a:defRPr sz="6082" b="1"/>
            </a:lvl5pPr>
            <a:lvl6pPr marL="8433509" indent="0">
              <a:buNone/>
              <a:defRPr sz="6082" b="1"/>
            </a:lvl6pPr>
            <a:lvl7pPr marL="10120234" indent="0">
              <a:buNone/>
              <a:defRPr sz="6082" b="1"/>
            </a:lvl7pPr>
            <a:lvl8pPr marL="11806921" indent="0">
              <a:buNone/>
              <a:defRPr sz="6082" b="1"/>
            </a:lvl8pPr>
            <a:lvl9pPr marL="1349362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3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6702" indent="0">
              <a:buNone/>
              <a:defRPr sz="7499" b="1"/>
            </a:lvl2pPr>
            <a:lvl3pPr marL="3373410" indent="0">
              <a:buNone/>
              <a:defRPr sz="6914" b="1"/>
            </a:lvl3pPr>
            <a:lvl4pPr marL="5060107" indent="0">
              <a:buNone/>
              <a:defRPr sz="6082" b="1"/>
            </a:lvl4pPr>
            <a:lvl5pPr marL="6746814" indent="0">
              <a:buNone/>
              <a:defRPr sz="6082" b="1"/>
            </a:lvl5pPr>
            <a:lvl6pPr marL="8433509" indent="0">
              <a:buNone/>
              <a:defRPr sz="6082" b="1"/>
            </a:lvl6pPr>
            <a:lvl7pPr marL="10120234" indent="0">
              <a:buNone/>
              <a:defRPr sz="6082" b="1"/>
            </a:lvl7pPr>
            <a:lvl8pPr marL="11806921" indent="0">
              <a:buNone/>
              <a:defRPr sz="6082" b="1"/>
            </a:lvl8pPr>
            <a:lvl9pPr marL="1349362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3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199306"/>
      </p:ext>
    </p:extLst>
  </p:cSld>
  <p:clrMapOvr>
    <a:masterClrMapping/>
  </p:clrMapOvr>
  <p:transition/>
</p:sldLayout>
</file>

<file path=ppt/slideLayouts/slideLayout14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484662"/>
      </p:ext>
    </p:extLst>
  </p:cSld>
  <p:clrMapOvr>
    <a:masterClrMapping/>
  </p:clrMapOvr>
  <p:transition/>
</p:sldLayout>
</file>

<file path=ppt/slideLayouts/slideLayout14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671530"/>
      </p:ext>
    </p:extLst>
  </p:cSld>
  <p:clrMapOvr>
    <a:masterClrMapping/>
  </p:clrMapOvr>
  <p:transition/>
</p:sldLayout>
</file>

<file path=ppt/slideLayouts/slideLayout14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2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6702" indent="0">
              <a:buNone/>
              <a:defRPr sz="4583"/>
            </a:lvl2pPr>
            <a:lvl3pPr marL="3373410" indent="0">
              <a:buNone/>
              <a:defRPr sz="3747"/>
            </a:lvl3pPr>
            <a:lvl4pPr marL="5060107" indent="0">
              <a:buNone/>
              <a:defRPr sz="3333"/>
            </a:lvl4pPr>
            <a:lvl5pPr marL="6746814" indent="0">
              <a:buNone/>
              <a:defRPr sz="3333"/>
            </a:lvl5pPr>
            <a:lvl6pPr marL="8433509" indent="0">
              <a:buNone/>
              <a:defRPr sz="3333"/>
            </a:lvl6pPr>
            <a:lvl7pPr marL="10120234" indent="0">
              <a:buNone/>
              <a:defRPr sz="3333"/>
            </a:lvl7pPr>
            <a:lvl8pPr marL="11806921" indent="0">
              <a:buNone/>
              <a:defRPr sz="3333"/>
            </a:lvl8pPr>
            <a:lvl9pPr marL="1349362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370657"/>
      </p:ext>
    </p:extLst>
  </p:cSld>
  <p:clrMapOvr>
    <a:masterClrMapping/>
  </p:clrMapOvr>
  <p:transition/>
</p:sldLayout>
</file>

<file path=ppt/slideLayouts/slideLayout14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6702" indent="0">
              <a:buNone/>
              <a:defRPr sz="10415"/>
            </a:lvl2pPr>
            <a:lvl3pPr marL="3373410" indent="0">
              <a:buNone/>
              <a:defRPr sz="8997"/>
            </a:lvl3pPr>
            <a:lvl4pPr marL="5060107" indent="0">
              <a:buNone/>
              <a:defRPr sz="7499"/>
            </a:lvl4pPr>
            <a:lvl5pPr marL="6746814" indent="0">
              <a:buNone/>
              <a:defRPr sz="7499"/>
            </a:lvl5pPr>
            <a:lvl6pPr marL="8433509" indent="0">
              <a:buNone/>
              <a:defRPr sz="7499"/>
            </a:lvl6pPr>
            <a:lvl7pPr marL="10120234" indent="0">
              <a:buNone/>
              <a:defRPr sz="7499"/>
            </a:lvl7pPr>
            <a:lvl8pPr marL="11806921" indent="0">
              <a:buNone/>
              <a:defRPr sz="7499"/>
            </a:lvl8pPr>
            <a:lvl9pPr marL="1349362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6702" indent="0">
              <a:buNone/>
              <a:defRPr sz="4583"/>
            </a:lvl2pPr>
            <a:lvl3pPr marL="3373410" indent="0">
              <a:buNone/>
              <a:defRPr sz="3747"/>
            </a:lvl3pPr>
            <a:lvl4pPr marL="5060107" indent="0">
              <a:buNone/>
              <a:defRPr sz="3333"/>
            </a:lvl4pPr>
            <a:lvl5pPr marL="6746814" indent="0">
              <a:buNone/>
              <a:defRPr sz="3333"/>
            </a:lvl5pPr>
            <a:lvl6pPr marL="8433509" indent="0">
              <a:buNone/>
              <a:defRPr sz="3333"/>
            </a:lvl6pPr>
            <a:lvl7pPr marL="10120234" indent="0">
              <a:buNone/>
              <a:defRPr sz="3333"/>
            </a:lvl7pPr>
            <a:lvl8pPr marL="11806921" indent="0">
              <a:buNone/>
              <a:defRPr sz="3333"/>
            </a:lvl8pPr>
            <a:lvl9pPr marL="1349362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56542"/>
      </p:ext>
    </p:extLst>
  </p:cSld>
  <p:clrMapOvr>
    <a:masterClrMapping/>
  </p:clrMapOvr>
  <p:transition/>
</p:sldLayout>
</file>

<file path=ppt/slideLayouts/slideLayout14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931407"/>
      </p:ext>
    </p:extLst>
  </p:cSld>
  <p:clrMapOvr>
    <a:masterClrMapping/>
  </p:clrMapOvr>
  <p:transition/>
</p:sldLayout>
</file>

<file path=ppt/slideLayouts/slideLayout14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529322"/>
      </p:ext>
    </p:extLst>
  </p:cSld>
  <p:clrMapOvr>
    <a:masterClrMapping/>
  </p:clrMapOvr>
  <p:transition/>
</p:sldLayout>
</file>

<file path=ppt/slideLayouts/slideLayout14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291" tIns="168726" rIns="337291" bIns="16872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291" tIns="168726" rIns="337291" bIns="16872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291" tIns="168726" rIns="337291" bIns="16872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803" tIns="202498" rIns="404803" bIns="20249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805834"/>
      </p:ext>
    </p:extLst>
  </p:cSld>
  <p:clrMapOvr>
    <a:masterClrMapping/>
  </p:clrMapOvr>
  <p:transition/>
</p:sldLayout>
</file>

<file path=ppt/slideLayouts/slideLayout14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567429"/>
      </p:ext>
    </p:extLst>
  </p:cSld>
  <p:clrMapOvr>
    <a:masterClrMapping/>
  </p:clrMapOvr>
  <p:transition/>
</p:sldLayout>
</file>

<file path=ppt/slideLayouts/slideLayout14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8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3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6237" indent="0">
              <a:buNone/>
              <a:defRPr sz="6914"/>
            </a:lvl2pPr>
            <a:lvl3pPr marL="3372479" indent="0">
              <a:buNone/>
              <a:defRPr sz="6082"/>
            </a:lvl3pPr>
            <a:lvl4pPr marL="5058719" indent="0">
              <a:buNone/>
              <a:defRPr sz="5249"/>
            </a:lvl4pPr>
            <a:lvl5pPr marL="6744957" indent="0">
              <a:buNone/>
              <a:defRPr sz="5249"/>
            </a:lvl5pPr>
            <a:lvl6pPr marL="8431189" indent="0">
              <a:buNone/>
              <a:defRPr sz="5249"/>
            </a:lvl6pPr>
            <a:lvl7pPr marL="10117449" indent="0">
              <a:buNone/>
              <a:defRPr sz="5249"/>
            </a:lvl7pPr>
            <a:lvl8pPr marL="11803674" indent="0">
              <a:buNone/>
              <a:defRPr sz="5249"/>
            </a:lvl8pPr>
            <a:lvl9pPr marL="1348991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885764"/>
      </p:ext>
    </p:extLst>
  </p:cSld>
  <p:clrMapOvr>
    <a:masterClrMapping/>
  </p:clrMapOvr>
  <p:transition/>
</p:sldLayout>
</file>

<file path=ppt/slideLayouts/slideLayout14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3509"/>
      </p:ext>
    </p:extLst>
  </p:cSld>
  <p:clrMapOvr>
    <a:masterClrMapping/>
  </p:clrMapOvr>
  <p:transition/>
</p:sldLayout>
</file>

<file path=ppt/slideLayouts/slideLayout14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6237" indent="0">
              <a:buNone/>
              <a:defRPr sz="7499" b="1"/>
            </a:lvl2pPr>
            <a:lvl3pPr marL="3372479" indent="0">
              <a:buNone/>
              <a:defRPr sz="6914" b="1"/>
            </a:lvl3pPr>
            <a:lvl4pPr marL="5058719" indent="0">
              <a:buNone/>
              <a:defRPr sz="6082" b="1"/>
            </a:lvl4pPr>
            <a:lvl5pPr marL="6744957" indent="0">
              <a:buNone/>
              <a:defRPr sz="6082" b="1"/>
            </a:lvl5pPr>
            <a:lvl6pPr marL="8431189" indent="0">
              <a:buNone/>
              <a:defRPr sz="6082" b="1"/>
            </a:lvl6pPr>
            <a:lvl7pPr marL="10117449" indent="0">
              <a:buNone/>
              <a:defRPr sz="6082" b="1"/>
            </a:lvl7pPr>
            <a:lvl8pPr marL="11803674" indent="0">
              <a:buNone/>
              <a:defRPr sz="6082" b="1"/>
            </a:lvl8pPr>
            <a:lvl9pPr marL="1348991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39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6237" indent="0">
              <a:buNone/>
              <a:defRPr sz="7499" b="1"/>
            </a:lvl2pPr>
            <a:lvl3pPr marL="3372479" indent="0">
              <a:buNone/>
              <a:defRPr sz="6914" b="1"/>
            </a:lvl3pPr>
            <a:lvl4pPr marL="5058719" indent="0">
              <a:buNone/>
              <a:defRPr sz="6082" b="1"/>
            </a:lvl4pPr>
            <a:lvl5pPr marL="6744957" indent="0">
              <a:buNone/>
              <a:defRPr sz="6082" b="1"/>
            </a:lvl5pPr>
            <a:lvl6pPr marL="8431189" indent="0">
              <a:buNone/>
              <a:defRPr sz="6082" b="1"/>
            </a:lvl6pPr>
            <a:lvl7pPr marL="10117449" indent="0">
              <a:buNone/>
              <a:defRPr sz="6082" b="1"/>
            </a:lvl7pPr>
            <a:lvl8pPr marL="11803674" indent="0">
              <a:buNone/>
              <a:defRPr sz="6082" b="1"/>
            </a:lvl8pPr>
            <a:lvl9pPr marL="1348991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39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428948"/>
      </p:ext>
    </p:extLst>
  </p:cSld>
  <p:clrMapOvr>
    <a:masterClrMapping/>
  </p:clrMapOvr>
  <p:transition/>
</p:sldLayout>
</file>

<file path=ppt/slideLayouts/slideLayout14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895072"/>
      </p:ext>
    </p:extLst>
  </p:cSld>
  <p:clrMapOvr>
    <a:masterClrMapping/>
  </p:clrMapOvr>
  <p:transition/>
</p:sldLayout>
</file>

<file path=ppt/slideLayouts/slideLayout14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781182"/>
      </p:ext>
    </p:extLst>
  </p:cSld>
  <p:clrMapOvr>
    <a:masterClrMapping/>
  </p:clrMapOvr>
  <p:transition/>
</p:sldLayout>
</file>

<file path=ppt/slideLayouts/slideLayout14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4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34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4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6237" indent="0">
              <a:buNone/>
              <a:defRPr sz="4583"/>
            </a:lvl2pPr>
            <a:lvl3pPr marL="3372479" indent="0">
              <a:buNone/>
              <a:defRPr sz="3747"/>
            </a:lvl3pPr>
            <a:lvl4pPr marL="5058719" indent="0">
              <a:buNone/>
              <a:defRPr sz="3333"/>
            </a:lvl4pPr>
            <a:lvl5pPr marL="6744957" indent="0">
              <a:buNone/>
              <a:defRPr sz="3333"/>
            </a:lvl5pPr>
            <a:lvl6pPr marL="8431189" indent="0">
              <a:buNone/>
              <a:defRPr sz="3333"/>
            </a:lvl6pPr>
            <a:lvl7pPr marL="10117449" indent="0">
              <a:buNone/>
              <a:defRPr sz="3333"/>
            </a:lvl7pPr>
            <a:lvl8pPr marL="11803674" indent="0">
              <a:buNone/>
              <a:defRPr sz="3333"/>
            </a:lvl8pPr>
            <a:lvl9pPr marL="1348991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011190"/>
      </p:ext>
    </p:extLst>
  </p:cSld>
  <p:clrMapOvr>
    <a:masterClrMapping/>
  </p:clrMapOvr>
  <p:transition/>
</p:sldLayout>
</file>

<file path=ppt/slideLayouts/slideLayout14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6237" indent="0">
              <a:buNone/>
              <a:defRPr sz="10415"/>
            </a:lvl2pPr>
            <a:lvl3pPr marL="3372479" indent="0">
              <a:buNone/>
              <a:defRPr sz="8997"/>
            </a:lvl3pPr>
            <a:lvl4pPr marL="5058719" indent="0">
              <a:buNone/>
              <a:defRPr sz="7499"/>
            </a:lvl4pPr>
            <a:lvl5pPr marL="6744957" indent="0">
              <a:buNone/>
              <a:defRPr sz="7499"/>
            </a:lvl5pPr>
            <a:lvl6pPr marL="8431189" indent="0">
              <a:buNone/>
              <a:defRPr sz="7499"/>
            </a:lvl6pPr>
            <a:lvl7pPr marL="10117449" indent="0">
              <a:buNone/>
              <a:defRPr sz="7499"/>
            </a:lvl7pPr>
            <a:lvl8pPr marL="11803674" indent="0">
              <a:buNone/>
              <a:defRPr sz="7499"/>
            </a:lvl8pPr>
            <a:lvl9pPr marL="1348991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6237" indent="0">
              <a:buNone/>
              <a:defRPr sz="4583"/>
            </a:lvl2pPr>
            <a:lvl3pPr marL="3372479" indent="0">
              <a:buNone/>
              <a:defRPr sz="3747"/>
            </a:lvl3pPr>
            <a:lvl4pPr marL="5058719" indent="0">
              <a:buNone/>
              <a:defRPr sz="3333"/>
            </a:lvl4pPr>
            <a:lvl5pPr marL="6744957" indent="0">
              <a:buNone/>
              <a:defRPr sz="3333"/>
            </a:lvl5pPr>
            <a:lvl6pPr marL="8431189" indent="0">
              <a:buNone/>
              <a:defRPr sz="3333"/>
            </a:lvl6pPr>
            <a:lvl7pPr marL="10117449" indent="0">
              <a:buNone/>
              <a:defRPr sz="3333"/>
            </a:lvl7pPr>
            <a:lvl8pPr marL="11803674" indent="0">
              <a:buNone/>
              <a:defRPr sz="3333"/>
            </a:lvl8pPr>
            <a:lvl9pPr marL="1348991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041239"/>
      </p:ext>
    </p:extLst>
  </p:cSld>
  <p:clrMapOvr>
    <a:masterClrMapping/>
  </p:clrMapOvr>
  <p:transition/>
</p:sldLayout>
</file>

<file path=ppt/slideLayouts/slideLayout14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989731"/>
      </p:ext>
    </p:extLst>
  </p:cSld>
  <p:clrMapOvr>
    <a:masterClrMapping/>
  </p:clrMapOvr>
  <p:transition/>
</p:sldLayout>
</file>

<file path=ppt/slideLayouts/slideLayout14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259405"/>
      </p:ext>
    </p:extLst>
  </p:cSld>
  <p:clrMapOvr>
    <a:masterClrMapping/>
  </p:clrMapOvr>
  <p:transition/>
</p:sldLayout>
</file>

<file path=ppt/slideLayouts/slideLayout14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197" tIns="168680" rIns="337197" bIns="168680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97" tIns="168680" rIns="337197" bIns="16868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97" tIns="168680" rIns="337197" bIns="16868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690" tIns="202443" rIns="404690" bIns="20244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770625"/>
      </p:ext>
    </p:extLst>
  </p:cSld>
  <p:clrMapOvr>
    <a:masterClrMapping/>
  </p:clrMapOvr>
  <p:transition/>
</p:sldLayout>
</file>

<file path=ppt/slideLayouts/slideLayout14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84286"/>
      </p:ext>
    </p:extLst>
  </p:cSld>
  <p:clrMapOvr>
    <a:masterClrMapping/>
  </p:clrMapOvr>
  <p:transition/>
</p:sldLayout>
</file>

<file path=ppt/slideLayouts/slideLayout14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88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4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5773" indent="0">
              <a:buNone/>
              <a:defRPr sz="6914"/>
            </a:lvl2pPr>
            <a:lvl3pPr marL="3371555" indent="0">
              <a:buNone/>
              <a:defRPr sz="6082"/>
            </a:lvl3pPr>
            <a:lvl4pPr marL="5057328" indent="0">
              <a:buNone/>
              <a:defRPr sz="5249"/>
            </a:lvl4pPr>
            <a:lvl5pPr marL="6743102" indent="0">
              <a:buNone/>
              <a:defRPr sz="5249"/>
            </a:lvl5pPr>
            <a:lvl6pPr marL="8428869" indent="0">
              <a:buNone/>
              <a:defRPr sz="5249"/>
            </a:lvl6pPr>
            <a:lvl7pPr marL="10114668" indent="0">
              <a:buNone/>
              <a:defRPr sz="5249"/>
            </a:lvl7pPr>
            <a:lvl8pPr marL="11800428" indent="0">
              <a:buNone/>
              <a:defRPr sz="5249"/>
            </a:lvl8pPr>
            <a:lvl9pPr marL="13486202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65732"/>
      </p:ext>
    </p:extLst>
  </p:cSld>
  <p:clrMapOvr>
    <a:masterClrMapping/>
  </p:clrMapOvr>
  <p:transition/>
</p:sldLayout>
</file>

<file path=ppt/slideLayouts/slideLayout14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452938"/>
      </p:ext>
    </p:extLst>
  </p:cSld>
  <p:clrMapOvr>
    <a:masterClrMapping/>
  </p:clrMapOvr>
  <p:transition/>
</p:sldLayout>
</file>

<file path=ppt/slideLayouts/slideLayout14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5773" indent="0">
              <a:buNone/>
              <a:defRPr sz="7499" b="1"/>
            </a:lvl2pPr>
            <a:lvl3pPr marL="3371555" indent="0">
              <a:buNone/>
              <a:defRPr sz="6914" b="1"/>
            </a:lvl3pPr>
            <a:lvl4pPr marL="5057328" indent="0">
              <a:buNone/>
              <a:defRPr sz="6082" b="1"/>
            </a:lvl4pPr>
            <a:lvl5pPr marL="6743102" indent="0">
              <a:buNone/>
              <a:defRPr sz="6082" b="1"/>
            </a:lvl5pPr>
            <a:lvl6pPr marL="8428869" indent="0">
              <a:buNone/>
              <a:defRPr sz="6082" b="1"/>
            </a:lvl6pPr>
            <a:lvl7pPr marL="10114668" indent="0">
              <a:buNone/>
              <a:defRPr sz="6082" b="1"/>
            </a:lvl7pPr>
            <a:lvl8pPr marL="11800428" indent="0">
              <a:buNone/>
              <a:defRPr sz="6082" b="1"/>
            </a:lvl8pPr>
            <a:lvl9pPr marL="1348620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4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5773" indent="0">
              <a:buNone/>
              <a:defRPr sz="7499" b="1"/>
            </a:lvl2pPr>
            <a:lvl3pPr marL="3371555" indent="0">
              <a:buNone/>
              <a:defRPr sz="6914" b="1"/>
            </a:lvl3pPr>
            <a:lvl4pPr marL="5057328" indent="0">
              <a:buNone/>
              <a:defRPr sz="6082" b="1"/>
            </a:lvl4pPr>
            <a:lvl5pPr marL="6743102" indent="0">
              <a:buNone/>
              <a:defRPr sz="6082" b="1"/>
            </a:lvl5pPr>
            <a:lvl6pPr marL="8428869" indent="0">
              <a:buNone/>
              <a:defRPr sz="6082" b="1"/>
            </a:lvl6pPr>
            <a:lvl7pPr marL="10114668" indent="0">
              <a:buNone/>
              <a:defRPr sz="6082" b="1"/>
            </a:lvl7pPr>
            <a:lvl8pPr marL="11800428" indent="0">
              <a:buNone/>
              <a:defRPr sz="6082" b="1"/>
            </a:lvl8pPr>
            <a:lvl9pPr marL="1348620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4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243100"/>
      </p:ext>
    </p:extLst>
  </p:cSld>
  <p:clrMapOvr>
    <a:masterClrMapping/>
  </p:clrMapOvr>
  <p:transition/>
</p:sldLayout>
</file>

<file path=ppt/slideLayouts/slideLayout14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352379"/>
      </p:ext>
    </p:extLst>
  </p:cSld>
  <p:clrMapOvr>
    <a:masterClrMapping/>
  </p:clrMapOvr>
  <p:transition/>
</p:sldLayout>
</file>

<file path=ppt/slideLayouts/slideLayout14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792461"/>
      </p:ext>
    </p:extLst>
  </p:cSld>
  <p:clrMapOvr>
    <a:masterClrMapping/>
  </p:clrMapOvr>
  <p:transition/>
</p:sldLayout>
</file>

<file path=ppt/slideLayouts/slideLayout14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4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5773" indent="0">
              <a:buNone/>
              <a:defRPr sz="4583"/>
            </a:lvl2pPr>
            <a:lvl3pPr marL="3371555" indent="0">
              <a:buNone/>
              <a:defRPr sz="3747"/>
            </a:lvl3pPr>
            <a:lvl4pPr marL="5057328" indent="0">
              <a:buNone/>
              <a:defRPr sz="3333"/>
            </a:lvl4pPr>
            <a:lvl5pPr marL="6743102" indent="0">
              <a:buNone/>
              <a:defRPr sz="3333"/>
            </a:lvl5pPr>
            <a:lvl6pPr marL="8428869" indent="0">
              <a:buNone/>
              <a:defRPr sz="3333"/>
            </a:lvl6pPr>
            <a:lvl7pPr marL="10114668" indent="0">
              <a:buNone/>
              <a:defRPr sz="3333"/>
            </a:lvl7pPr>
            <a:lvl8pPr marL="11800428" indent="0">
              <a:buNone/>
              <a:defRPr sz="3333"/>
            </a:lvl8pPr>
            <a:lvl9pPr marL="1348620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860257"/>
      </p:ext>
    </p:extLst>
  </p:cSld>
  <p:clrMapOvr>
    <a:masterClrMapping/>
  </p:clrMapOvr>
  <p:transition/>
</p:sldLayout>
</file>

<file path=ppt/slideLayouts/slideLayout14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5773" indent="0">
              <a:buNone/>
              <a:defRPr sz="10415"/>
            </a:lvl2pPr>
            <a:lvl3pPr marL="3371555" indent="0">
              <a:buNone/>
              <a:defRPr sz="8997"/>
            </a:lvl3pPr>
            <a:lvl4pPr marL="5057328" indent="0">
              <a:buNone/>
              <a:defRPr sz="7499"/>
            </a:lvl4pPr>
            <a:lvl5pPr marL="6743102" indent="0">
              <a:buNone/>
              <a:defRPr sz="7499"/>
            </a:lvl5pPr>
            <a:lvl6pPr marL="8428869" indent="0">
              <a:buNone/>
              <a:defRPr sz="7499"/>
            </a:lvl6pPr>
            <a:lvl7pPr marL="10114668" indent="0">
              <a:buNone/>
              <a:defRPr sz="7499"/>
            </a:lvl7pPr>
            <a:lvl8pPr marL="11800428" indent="0">
              <a:buNone/>
              <a:defRPr sz="7499"/>
            </a:lvl8pPr>
            <a:lvl9pPr marL="13486202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5773" indent="0">
              <a:buNone/>
              <a:defRPr sz="4583"/>
            </a:lvl2pPr>
            <a:lvl3pPr marL="3371555" indent="0">
              <a:buNone/>
              <a:defRPr sz="3747"/>
            </a:lvl3pPr>
            <a:lvl4pPr marL="5057328" indent="0">
              <a:buNone/>
              <a:defRPr sz="3333"/>
            </a:lvl4pPr>
            <a:lvl5pPr marL="6743102" indent="0">
              <a:buNone/>
              <a:defRPr sz="3333"/>
            </a:lvl5pPr>
            <a:lvl6pPr marL="8428869" indent="0">
              <a:buNone/>
              <a:defRPr sz="3333"/>
            </a:lvl6pPr>
            <a:lvl7pPr marL="10114668" indent="0">
              <a:buNone/>
              <a:defRPr sz="3333"/>
            </a:lvl7pPr>
            <a:lvl8pPr marL="11800428" indent="0">
              <a:buNone/>
              <a:defRPr sz="3333"/>
            </a:lvl8pPr>
            <a:lvl9pPr marL="1348620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347063"/>
      </p:ext>
    </p:extLst>
  </p:cSld>
  <p:clrMapOvr>
    <a:masterClrMapping/>
  </p:clrMapOvr>
  <p:transition/>
</p:sldLayout>
</file>

<file path=ppt/slideLayouts/slideLayout14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97942"/>
      </p:ext>
    </p:extLst>
  </p:cSld>
  <p:clrMapOvr>
    <a:masterClrMapping/>
  </p:clrMapOvr>
  <p:transition/>
</p:sldLayout>
</file>

<file path=ppt/slideLayouts/slideLayout14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462213"/>
      </p:ext>
    </p:extLst>
  </p:cSld>
  <p:clrMapOvr>
    <a:masterClrMapping/>
  </p:clrMapOvr>
  <p:transition/>
</p:sldLayout>
</file>

<file path=ppt/slideLayouts/slideLayout14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104" tIns="168636" rIns="337104" bIns="16863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04" tIns="168636" rIns="337104" bIns="1686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04" tIns="168636" rIns="337104" bIns="1686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578" tIns="202390" rIns="404578" bIns="20239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978687"/>
      </p:ext>
    </p:extLst>
  </p:cSld>
  <p:clrMapOvr>
    <a:masterClrMapping/>
  </p:clrMapOvr>
  <p:transition/>
</p:sldLayout>
</file>

<file path=ppt/slideLayouts/slideLayout14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754461"/>
      </p:ext>
    </p:extLst>
  </p:cSld>
  <p:clrMapOvr>
    <a:masterClrMapping/>
  </p:clrMapOvr>
  <p:transition/>
</p:sldLayout>
</file>

<file path=ppt/slideLayouts/slideLayout14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97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4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5308" indent="0">
              <a:buNone/>
              <a:defRPr sz="6914"/>
            </a:lvl2pPr>
            <a:lvl3pPr marL="3370627" indent="0">
              <a:buNone/>
              <a:defRPr sz="6082"/>
            </a:lvl3pPr>
            <a:lvl4pPr marL="5055936" indent="0">
              <a:buNone/>
              <a:defRPr sz="5249"/>
            </a:lvl4pPr>
            <a:lvl5pPr marL="6741247" indent="0">
              <a:buNone/>
              <a:defRPr sz="5249"/>
            </a:lvl5pPr>
            <a:lvl6pPr marL="8426549" indent="0">
              <a:buNone/>
              <a:defRPr sz="5249"/>
            </a:lvl6pPr>
            <a:lvl7pPr marL="10111885" indent="0">
              <a:buNone/>
              <a:defRPr sz="5249"/>
            </a:lvl7pPr>
            <a:lvl8pPr marL="11797185" indent="0">
              <a:buNone/>
              <a:defRPr sz="5249"/>
            </a:lvl8pPr>
            <a:lvl9pPr marL="13482492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599587"/>
      </p:ext>
    </p:extLst>
  </p:cSld>
  <p:clrMapOvr>
    <a:masterClrMapping/>
  </p:clrMapOvr>
  <p:transition/>
</p:sldLayout>
</file>

<file path=ppt/slideLayouts/slideLayout14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623891"/>
      </p:ext>
    </p:extLst>
  </p:cSld>
  <p:clrMapOvr>
    <a:masterClrMapping/>
  </p:clrMapOvr>
  <p:transition/>
</p:sldLayout>
</file>

<file path=ppt/slideLayouts/slideLayout14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5308" indent="0">
              <a:buNone/>
              <a:defRPr sz="7499" b="1"/>
            </a:lvl2pPr>
            <a:lvl3pPr marL="3370627" indent="0">
              <a:buNone/>
              <a:defRPr sz="6914" b="1"/>
            </a:lvl3pPr>
            <a:lvl4pPr marL="5055936" indent="0">
              <a:buNone/>
              <a:defRPr sz="6082" b="1"/>
            </a:lvl4pPr>
            <a:lvl5pPr marL="6741247" indent="0">
              <a:buNone/>
              <a:defRPr sz="6082" b="1"/>
            </a:lvl5pPr>
            <a:lvl6pPr marL="8426549" indent="0">
              <a:buNone/>
              <a:defRPr sz="6082" b="1"/>
            </a:lvl6pPr>
            <a:lvl7pPr marL="10111885" indent="0">
              <a:buNone/>
              <a:defRPr sz="6082" b="1"/>
            </a:lvl7pPr>
            <a:lvl8pPr marL="11797185" indent="0">
              <a:buNone/>
              <a:defRPr sz="6082" b="1"/>
            </a:lvl8pPr>
            <a:lvl9pPr marL="1348249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50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5308" indent="0">
              <a:buNone/>
              <a:defRPr sz="7499" b="1"/>
            </a:lvl2pPr>
            <a:lvl3pPr marL="3370627" indent="0">
              <a:buNone/>
              <a:defRPr sz="6914" b="1"/>
            </a:lvl3pPr>
            <a:lvl4pPr marL="5055936" indent="0">
              <a:buNone/>
              <a:defRPr sz="6082" b="1"/>
            </a:lvl4pPr>
            <a:lvl5pPr marL="6741247" indent="0">
              <a:buNone/>
              <a:defRPr sz="6082" b="1"/>
            </a:lvl5pPr>
            <a:lvl6pPr marL="8426549" indent="0">
              <a:buNone/>
              <a:defRPr sz="6082" b="1"/>
            </a:lvl6pPr>
            <a:lvl7pPr marL="10111885" indent="0">
              <a:buNone/>
              <a:defRPr sz="6082" b="1"/>
            </a:lvl7pPr>
            <a:lvl8pPr marL="11797185" indent="0">
              <a:buNone/>
              <a:defRPr sz="6082" b="1"/>
            </a:lvl8pPr>
            <a:lvl9pPr marL="1348249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50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880167"/>
      </p:ext>
    </p:extLst>
  </p:cSld>
  <p:clrMapOvr>
    <a:masterClrMapping/>
  </p:clrMapOvr>
  <p:transition/>
</p:sldLayout>
</file>

<file path=ppt/slideLayouts/slideLayout14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548866"/>
      </p:ext>
    </p:extLst>
  </p:cSld>
  <p:clrMapOvr>
    <a:masterClrMapping/>
  </p:clrMapOvr>
  <p:transition/>
</p:sldLayout>
</file>

<file path=ppt/slideLayouts/slideLayout14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089286"/>
      </p:ext>
    </p:extLst>
  </p:cSld>
  <p:clrMapOvr>
    <a:masterClrMapping/>
  </p:clrMapOvr>
  <p:transition/>
</p:sldLayout>
</file>

<file path=ppt/slideLayouts/slideLayout14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5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5308" indent="0">
              <a:buNone/>
              <a:defRPr sz="4583"/>
            </a:lvl2pPr>
            <a:lvl3pPr marL="3370627" indent="0">
              <a:buNone/>
              <a:defRPr sz="3747"/>
            </a:lvl3pPr>
            <a:lvl4pPr marL="5055936" indent="0">
              <a:buNone/>
              <a:defRPr sz="3333"/>
            </a:lvl4pPr>
            <a:lvl5pPr marL="6741247" indent="0">
              <a:buNone/>
              <a:defRPr sz="3333"/>
            </a:lvl5pPr>
            <a:lvl6pPr marL="8426549" indent="0">
              <a:buNone/>
              <a:defRPr sz="3333"/>
            </a:lvl6pPr>
            <a:lvl7pPr marL="10111885" indent="0">
              <a:buNone/>
              <a:defRPr sz="3333"/>
            </a:lvl7pPr>
            <a:lvl8pPr marL="11797185" indent="0">
              <a:buNone/>
              <a:defRPr sz="3333"/>
            </a:lvl8pPr>
            <a:lvl9pPr marL="1348249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704230"/>
      </p:ext>
    </p:extLst>
  </p:cSld>
  <p:clrMapOvr>
    <a:masterClrMapping/>
  </p:clrMapOvr>
  <p:transition/>
</p:sldLayout>
</file>

<file path=ppt/slideLayouts/slideLayout14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5308" indent="0">
              <a:buNone/>
              <a:defRPr sz="10415"/>
            </a:lvl2pPr>
            <a:lvl3pPr marL="3370627" indent="0">
              <a:buNone/>
              <a:defRPr sz="8997"/>
            </a:lvl3pPr>
            <a:lvl4pPr marL="5055936" indent="0">
              <a:buNone/>
              <a:defRPr sz="7499"/>
            </a:lvl4pPr>
            <a:lvl5pPr marL="6741247" indent="0">
              <a:buNone/>
              <a:defRPr sz="7499"/>
            </a:lvl5pPr>
            <a:lvl6pPr marL="8426549" indent="0">
              <a:buNone/>
              <a:defRPr sz="7499"/>
            </a:lvl6pPr>
            <a:lvl7pPr marL="10111885" indent="0">
              <a:buNone/>
              <a:defRPr sz="7499"/>
            </a:lvl7pPr>
            <a:lvl8pPr marL="11797185" indent="0">
              <a:buNone/>
              <a:defRPr sz="7499"/>
            </a:lvl8pPr>
            <a:lvl9pPr marL="13482492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5308" indent="0">
              <a:buNone/>
              <a:defRPr sz="4583"/>
            </a:lvl2pPr>
            <a:lvl3pPr marL="3370627" indent="0">
              <a:buNone/>
              <a:defRPr sz="3747"/>
            </a:lvl3pPr>
            <a:lvl4pPr marL="5055936" indent="0">
              <a:buNone/>
              <a:defRPr sz="3333"/>
            </a:lvl4pPr>
            <a:lvl5pPr marL="6741247" indent="0">
              <a:buNone/>
              <a:defRPr sz="3333"/>
            </a:lvl5pPr>
            <a:lvl6pPr marL="8426549" indent="0">
              <a:buNone/>
              <a:defRPr sz="3333"/>
            </a:lvl6pPr>
            <a:lvl7pPr marL="10111885" indent="0">
              <a:buNone/>
              <a:defRPr sz="3333"/>
            </a:lvl7pPr>
            <a:lvl8pPr marL="11797185" indent="0">
              <a:buNone/>
              <a:defRPr sz="3333"/>
            </a:lvl8pPr>
            <a:lvl9pPr marL="1348249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914263"/>
      </p:ext>
    </p:extLst>
  </p:cSld>
  <p:clrMapOvr>
    <a:masterClrMapping/>
  </p:clrMapOvr>
  <p:transition/>
</p:sldLayout>
</file>

<file path=ppt/slideLayouts/slideLayout14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28319"/>
      </p:ext>
    </p:extLst>
  </p:cSld>
  <p:clrMapOvr>
    <a:masterClrMapping/>
  </p:clrMapOvr>
  <p:transition/>
</p:sldLayout>
</file>

<file path=ppt/slideLayouts/slideLayout14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29134"/>
      </p:ext>
    </p:extLst>
  </p:cSld>
  <p:clrMapOvr>
    <a:masterClrMapping/>
  </p:clrMapOvr>
  <p:transition/>
</p:sldLayout>
</file>

<file path=ppt/slideLayouts/slideLayout14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010" tIns="168590" rIns="337010" bIns="168590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010" tIns="168590" rIns="337010" bIns="16859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010" tIns="168590" rIns="337010" bIns="16859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465" tIns="202335" rIns="404465" bIns="20233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44066"/>
      </p:ext>
    </p:extLst>
  </p:cSld>
  <p:clrMapOvr>
    <a:masterClrMapping/>
  </p:clrMapOvr>
  <p:transition/>
</p:sldLayout>
</file>

<file path=ppt/slideLayouts/slideLayout14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26837"/>
      </p:ext>
    </p:extLst>
  </p:cSld>
  <p:clrMapOvr>
    <a:masterClrMapping/>
  </p:clrMapOvr>
  <p:transition/>
</p:sldLayout>
</file>

<file path=ppt/slideLayouts/slideLayout14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12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5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4844" indent="0">
              <a:buNone/>
              <a:defRPr sz="6914"/>
            </a:lvl2pPr>
            <a:lvl3pPr marL="3369700" indent="0">
              <a:buNone/>
              <a:defRPr sz="6082"/>
            </a:lvl3pPr>
            <a:lvl4pPr marL="5054544" indent="0">
              <a:buNone/>
              <a:defRPr sz="5249"/>
            </a:lvl4pPr>
            <a:lvl5pPr marL="6739392" indent="0">
              <a:buNone/>
              <a:defRPr sz="5249"/>
            </a:lvl5pPr>
            <a:lvl6pPr marL="8424230" indent="0">
              <a:buNone/>
              <a:defRPr sz="5249"/>
            </a:lvl6pPr>
            <a:lvl7pPr marL="10109105" indent="0">
              <a:buNone/>
              <a:defRPr sz="5249"/>
            </a:lvl7pPr>
            <a:lvl8pPr marL="11793938" indent="0">
              <a:buNone/>
              <a:defRPr sz="5249"/>
            </a:lvl8pPr>
            <a:lvl9pPr marL="13478784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769266"/>
      </p:ext>
    </p:extLst>
  </p:cSld>
  <p:clrMapOvr>
    <a:masterClrMapping/>
  </p:clrMapOvr>
  <p:transition/>
</p:sldLayout>
</file>

<file path=ppt/slideLayouts/slideLayout14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725760"/>
      </p:ext>
    </p:extLst>
  </p:cSld>
  <p:clrMapOvr>
    <a:masterClrMapping/>
  </p:clrMapOvr>
  <p:transition/>
</p:sldLayout>
</file>

<file path=ppt/slideLayouts/slideLayout14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4844" indent="0">
              <a:buNone/>
              <a:defRPr sz="7499" b="1"/>
            </a:lvl2pPr>
            <a:lvl3pPr marL="3369700" indent="0">
              <a:buNone/>
              <a:defRPr sz="6914" b="1"/>
            </a:lvl3pPr>
            <a:lvl4pPr marL="5054544" indent="0">
              <a:buNone/>
              <a:defRPr sz="6082" b="1"/>
            </a:lvl4pPr>
            <a:lvl5pPr marL="6739392" indent="0">
              <a:buNone/>
              <a:defRPr sz="6082" b="1"/>
            </a:lvl5pPr>
            <a:lvl6pPr marL="8424230" indent="0">
              <a:buNone/>
              <a:defRPr sz="6082" b="1"/>
            </a:lvl6pPr>
            <a:lvl7pPr marL="10109105" indent="0">
              <a:buNone/>
              <a:defRPr sz="6082" b="1"/>
            </a:lvl7pPr>
            <a:lvl8pPr marL="11793938" indent="0">
              <a:buNone/>
              <a:defRPr sz="6082" b="1"/>
            </a:lvl8pPr>
            <a:lvl9pPr marL="1347878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58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4844" indent="0">
              <a:buNone/>
              <a:defRPr sz="7499" b="1"/>
            </a:lvl2pPr>
            <a:lvl3pPr marL="3369700" indent="0">
              <a:buNone/>
              <a:defRPr sz="6914" b="1"/>
            </a:lvl3pPr>
            <a:lvl4pPr marL="5054544" indent="0">
              <a:buNone/>
              <a:defRPr sz="6082" b="1"/>
            </a:lvl4pPr>
            <a:lvl5pPr marL="6739392" indent="0">
              <a:buNone/>
              <a:defRPr sz="6082" b="1"/>
            </a:lvl5pPr>
            <a:lvl6pPr marL="8424230" indent="0">
              <a:buNone/>
              <a:defRPr sz="6082" b="1"/>
            </a:lvl6pPr>
            <a:lvl7pPr marL="10109105" indent="0">
              <a:buNone/>
              <a:defRPr sz="6082" b="1"/>
            </a:lvl7pPr>
            <a:lvl8pPr marL="11793938" indent="0">
              <a:buNone/>
              <a:defRPr sz="6082" b="1"/>
            </a:lvl8pPr>
            <a:lvl9pPr marL="1347878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58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878792"/>
      </p:ext>
    </p:extLst>
  </p:cSld>
  <p:clrMapOvr>
    <a:masterClrMapping/>
  </p:clrMapOvr>
  <p:transition/>
</p:sldLayout>
</file>

<file path=ppt/slideLayouts/slideLayout14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682317"/>
      </p:ext>
    </p:extLst>
  </p:cSld>
  <p:clrMapOvr>
    <a:masterClrMapping/>
  </p:clrMapOvr>
  <p:transition/>
</p:sldLayout>
</file>

<file path=ppt/slideLayouts/slideLayout14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934867"/>
      </p:ext>
    </p:extLst>
  </p:cSld>
  <p:clrMapOvr>
    <a:masterClrMapping/>
  </p:clrMapOvr>
  <p:transition/>
</p:sldLayout>
</file>

<file path=ppt/slideLayouts/slideLayout14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9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6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9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4844" indent="0">
              <a:buNone/>
              <a:defRPr sz="4583"/>
            </a:lvl2pPr>
            <a:lvl3pPr marL="3369700" indent="0">
              <a:buNone/>
              <a:defRPr sz="3747"/>
            </a:lvl3pPr>
            <a:lvl4pPr marL="5054544" indent="0">
              <a:buNone/>
              <a:defRPr sz="3333"/>
            </a:lvl4pPr>
            <a:lvl5pPr marL="6739392" indent="0">
              <a:buNone/>
              <a:defRPr sz="3333"/>
            </a:lvl5pPr>
            <a:lvl6pPr marL="8424230" indent="0">
              <a:buNone/>
              <a:defRPr sz="3333"/>
            </a:lvl6pPr>
            <a:lvl7pPr marL="10109105" indent="0">
              <a:buNone/>
              <a:defRPr sz="3333"/>
            </a:lvl7pPr>
            <a:lvl8pPr marL="11793938" indent="0">
              <a:buNone/>
              <a:defRPr sz="3333"/>
            </a:lvl8pPr>
            <a:lvl9pPr marL="1347878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781580"/>
      </p:ext>
    </p:extLst>
  </p:cSld>
  <p:clrMapOvr>
    <a:masterClrMapping/>
  </p:clrMapOvr>
  <p:transition/>
</p:sldLayout>
</file>

<file path=ppt/slideLayouts/slideLayout14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4844" indent="0">
              <a:buNone/>
              <a:defRPr sz="10415"/>
            </a:lvl2pPr>
            <a:lvl3pPr marL="3369700" indent="0">
              <a:buNone/>
              <a:defRPr sz="8997"/>
            </a:lvl3pPr>
            <a:lvl4pPr marL="5054544" indent="0">
              <a:buNone/>
              <a:defRPr sz="7499"/>
            </a:lvl4pPr>
            <a:lvl5pPr marL="6739392" indent="0">
              <a:buNone/>
              <a:defRPr sz="7499"/>
            </a:lvl5pPr>
            <a:lvl6pPr marL="8424230" indent="0">
              <a:buNone/>
              <a:defRPr sz="7499"/>
            </a:lvl6pPr>
            <a:lvl7pPr marL="10109105" indent="0">
              <a:buNone/>
              <a:defRPr sz="7499"/>
            </a:lvl7pPr>
            <a:lvl8pPr marL="11793938" indent="0">
              <a:buNone/>
              <a:defRPr sz="7499"/>
            </a:lvl8pPr>
            <a:lvl9pPr marL="13478784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4844" indent="0">
              <a:buNone/>
              <a:defRPr sz="4583"/>
            </a:lvl2pPr>
            <a:lvl3pPr marL="3369700" indent="0">
              <a:buNone/>
              <a:defRPr sz="3747"/>
            </a:lvl3pPr>
            <a:lvl4pPr marL="5054544" indent="0">
              <a:buNone/>
              <a:defRPr sz="3333"/>
            </a:lvl4pPr>
            <a:lvl5pPr marL="6739392" indent="0">
              <a:buNone/>
              <a:defRPr sz="3333"/>
            </a:lvl5pPr>
            <a:lvl6pPr marL="8424230" indent="0">
              <a:buNone/>
              <a:defRPr sz="3333"/>
            </a:lvl6pPr>
            <a:lvl7pPr marL="10109105" indent="0">
              <a:buNone/>
              <a:defRPr sz="3333"/>
            </a:lvl7pPr>
            <a:lvl8pPr marL="11793938" indent="0">
              <a:buNone/>
              <a:defRPr sz="3333"/>
            </a:lvl8pPr>
            <a:lvl9pPr marL="1347878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363759"/>
      </p:ext>
    </p:extLst>
  </p:cSld>
  <p:clrMapOvr>
    <a:masterClrMapping/>
  </p:clrMapOvr>
  <p:transition/>
</p:sldLayout>
</file>

<file path=ppt/slideLayouts/slideLayout14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981248"/>
      </p:ext>
    </p:extLst>
  </p:cSld>
  <p:clrMapOvr>
    <a:masterClrMapping/>
  </p:clrMapOvr>
  <p:transition/>
</p:sldLayout>
</file>

<file path=ppt/slideLayouts/slideLayout14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856795"/>
      </p:ext>
    </p:extLst>
  </p:cSld>
  <p:clrMapOvr>
    <a:masterClrMapping/>
  </p:clrMapOvr>
  <p:transition/>
</p:sldLayout>
</file>

<file path=ppt/slideLayouts/slideLayout14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826" tIns="168507" rIns="336826" bIns="168507"/>
          <a:lstStyle/>
          <a:p>
            <a:pPr defTabSz="3367905"/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826" tIns="168507" rIns="336826" bIns="168507"/>
          <a:lstStyle/>
          <a:p>
            <a:pPr defTabSz="3367905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826" tIns="168507" rIns="336826" bIns="168507"/>
          <a:lstStyle/>
          <a:p>
            <a:pPr defTabSz="3367905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245" tIns="202235" rIns="404245" bIns="20223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pPr defTabSz="336790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859637"/>
      </p:ext>
    </p:extLst>
  </p:cSld>
  <p:clrMapOvr>
    <a:masterClrMapping/>
  </p:clrMapOvr>
  <p:transition/>
</p:sldLayout>
</file>

<file path=ppt/slideLayouts/slideLayout14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977389"/>
      </p:ext>
    </p:extLst>
  </p:cSld>
  <p:clrMapOvr>
    <a:masterClrMapping/>
  </p:clrMapOvr>
  <p:transition/>
</p:sldLayout>
</file>

<file path=ppt/slideLayouts/slideLayout14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47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607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3932" indent="0">
              <a:buNone/>
              <a:defRPr sz="6914"/>
            </a:lvl2pPr>
            <a:lvl3pPr marL="3367905" indent="0">
              <a:buNone/>
              <a:defRPr sz="6082"/>
            </a:lvl3pPr>
            <a:lvl4pPr marL="5051861" indent="0">
              <a:buNone/>
              <a:defRPr sz="5249"/>
            </a:lvl4pPr>
            <a:lvl5pPr marL="6735809" indent="0">
              <a:buNone/>
              <a:defRPr sz="5249"/>
            </a:lvl5pPr>
            <a:lvl6pPr marL="8419749" indent="0">
              <a:buNone/>
              <a:defRPr sz="5249"/>
            </a:lvl6pPr>
            <a:lvl7pPr marL="10103740" indent="0">
              <a:buNone/>
              <a:defRPr sz="5249"/>
            </a:lvl7pPr>
            <a:lvl8pPr marL="11787672" indent="0">
              <a:buNone/>
              <a:defRPr sz="5249"/>
            </a:lvl8pPr>
            <a:lvl9pPr marL="13471632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246988"/>
      </p:ext>
    </p:extLst>
  </p:cSld>
  <p:clrMapOvr>
    <a:masterClrMapping/>
  </p:clrMapOvr>
  <p:transition/>
</p:sldLayout>
</file>

<file path=ppt/slideLayouts/slideLayout14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834180"/>
      </p:ext>
    </p:extLst>
  </p:cSld>
  <p:clrMapOvr>
    <a:masterClrMapping/>
  </p:clrMapOvr>
  <p:transition/>
</p:sldLayout>
</file>

<file path=ppt/slideLayouts/slideLayout14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3932" indent="0">
              <a:buNone/>
              <a:defRPr sz="7499" b="1"/>
            </a:lvl2pPr>
            <a:lvl3pPr marL="3367905" indent="0">
              <a:buNone/>
              <a:defRPr sz="6914" b="1"/>
            </a:lvl3pPr>
            <a:lvl4pPr marL="5051861" indent="0">
              <a:buNone/>
              <a:defRPr sz="6082" b="1"/>
            </a:lvl4pPr>
            <a:lvl5pPr marL="6735809" indent="0">
              <a:buNone/>
              <a:defRPr sz="6082" b="1"/>
            </a:lvl5pPr>
            <a:lvl6pPr marL="8419749" indent="0">
              <a:buNone/>
              <a:defRPr sz="6082" b="1"/>
            </a:lvl6pPr>
            <a:lvl7pPr marL="10103740" indent="0">
              <a:buNone/>
              <a:defRPr sz="6082" b="1"/>
            </a:lvl7pPr>
            <a:lvl8pPr marL="11787672" indent="0">
              <a:buNone/>
              <a:defRPr sz="6082" b="1"/>
            </a:lvl8pPr>
            <a:lvl9pPr marL="1347163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65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3932" indent="0">
              <a:buNone/>
              <a:defRPr sz="7499" b="1"/>
            </a:lvl2pPr>
            <a:lvl3pPr marL="3367905" indent="0">
              <a:buNone/>
              <a:defRPr sz="6914" b="1"/>
            </a:lvl3pPr>
            <a:lvl4pPr marL="5051861" indent="0">
              <a:buNone/>
              <a:defRPr sz="6082" b="1"/>
            </a:lvl4pPr>
            <a:lvl5pPr marL="6735809" indent="0">
              <a:buNone/>
              <a:defRPr sz="6082" b="1"/>
            </a:lvl5pPr>
            <a:lvl6pPr marL="8419749" indent="0">
              <a:buNone/>
              <a:defRPr sz="6082" b="1"/>
            </a:lvl6pPr>
            <a:lvl7pPr marL="10103740" indent="0">
              <a:buNone/>
              <a:defRPr sz="6082" b="1"/>
            </a:lvl7pPr>
            <a:lvl8pPr marL="11787672" indent="0">
              <a:buNone/>
              <a:defRPr sz="6082" b="1"/>
            </a:lvl8pPr>
            <a:lvl9pPr marL="1347163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65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575819"/>
      </p:ext>
    </p:extLst>
  </p:cSld>
  <p:clrMapOvr>
    <a:masterClrMapping/>
  </p:clrMapOvr>
  <p:transition/>
</p:sldLayout>
</file>

<file path=ppt/slideLayouts/slideLayout14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744570"/>
      </p:ext>
    </p:extLst>
  </p:cSld>
  <p:clrMapOvr>
    <a:masterClrMapping/>
  </p:clrMapOvr>
  <p:transition/>
</p:sldLayout>
</file>

<file path=ppt/slideLayouts/slideLayout14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533305"/>
      </p:ext>
    </p:extLst>
  </p:cSld>
  <p:clrMapOvr>
    <a:masterClrMapping/>
  </p:clrMapOvr>
  <p:transition/>
</p:sldLayout>
</file>

<file path=ppt/slideLayouts/slideLayout14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98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0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98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3932" indent="0">
              <a:buNone/>
              <a:defRPr sz="4583"/>
            </a:lvl2pPr>
            <a:lvl3pPr marL="3367905" indent="0">
              <a:buNone/>
              <a:defRPr sz="3747"/>
            </a:lvl3pPr>
            <a:lvl4pPr marL="5051861" indent="0">
              <a:buNone/>
              <a:defRPr sz="3333"/>
            </a:lvl4pPr>
            <a:lvl5pPr marL="6735809" indent="0">
              <a:buNone/>
              <a:defRPr sz="3333"/>
            </a:lvl5pPr>
            <a:lvl6pPr marL="8419749" indent="0">
              <a:buNone/>
              <a:defRPr sz="3333"/>
            </a:lvl6pPr>
            <a:lvl7pPr marL="10103740" indent="0">
              <a:buNone/>
              <a:defRPr sz="3333"/>
            </a:lvl7pPr>
            <a:lvl8pPr marL="11787672" indent="0">
              <a:buNone/>
              <a:defRPr sz="3333"/>
            </a:lvl8pPr>
            <a:lvl9pPr marL="1347163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789631"/>
      </p:ext>
    </p:extLst>
  </p:cSld>
  <p:clrMapOvr>
    <a:masterClrMapping/>
  </p:clrMapOvr>
  <p:transition/>
</p:sldLayout>
</file>

<file path=ppt/slideLayouts/slideLayout14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3932" indent="0">
              <a:buNone/>
              <a:defRPr sz="10415"/>
            </a:lvl2pPr>
            <a:lvl3pPr marL="3367905" indent="0">
              <a:buNone/>
              <a:defRPr sz="8997"/>
            </a:lvl3pPr>
            <a:lvl4pPr marL="5051861" indent="0">
              <a:buNone/>
              <a:defRPr sz="7499"/>
            </a:lvl4pPr>
            <a:lvl5pPr marL="6735809" indent="0">
              <a:buNone/>
              <a:defRPr sz="7499"/>
            </a:lvl5pPr>
            <a:lvl6pPr marL="8419749" indent="0">
              <a:buNone/>
              <a:defRPr sz="7499"/>
            </a:lvl6pPr>
            <a:lvl7pPr marL="10103740" indent="0">
              <a:buNone/>
              <a:defRPr sz="7499"/>
            </a:lvl7pPr>
            <a:lvl8pPr marL="11787672" indent="0">
              <a:buNone/>
              <a:defRPr sz="7499"/>
            </a:lvl8pPr>
            <a:lvl9pPr marL="13471632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3932" indent="0">
              <a:buNone/>
              <a:defRPr sz="4583"/>
            </a:lvl2pPr>
            <a:lvl3pPr marL="3367905" indent="0">
              <a:buNone/>
              <a:defRPr sz="3747"/>
            </a:lvl3pPr>
            <a:lvl4pPr marL="5051861" indent="0">
              <a:buNone/>
              <a:defRPr sz="3333"/>
            </a:lvl4pPr>
            <a:lvl5pPr marL="6735809" indent="0">
              <a:buNone/>
              <a:defRPr sz="3333"/>
            </a:lvl5pPr>
            <a:lvl6pPr marL="8419749" indent="0">
              <a:buNone/>
              <a:defRPr sz="3333"/>
            </a:lvl6pPr>
            <a:lvl7pPr marL="10103740" indent="0">
              <a:buNone/>
              <a:defRPr sz="3333"/>
            </a:lvl7pPr>
            <a:lvl8pPr marL="11787672" indent="0">
              <a:buNone/>
              <a:defRPr sz="3333"/>
            </a:lvl8pPr>
            <a:lvl9pPr marL="1347163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220590"/>
      </p:ext>
    </p:extLst>
  </p:cSld>
  <p:clrMapOvr>
    <a:masterClrMapping/>
  </p:clrMapOvr>
  <p:transition/>
</p:sldLayout>
</file>

<file path=ppt/slideLayouts/slideLayout14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260285"/>
      </p:ext>
    </p:extLst>
  </p:cSld>
  <p:clrMapOvr>
    <a:masterClrMapping/>
  </p:clrMapOvr>
  <p:transition/>
</p:sldLayout>
</file>

<file path=ppt/slideLayouts/slideLayout14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597481"/>
      </p:ext>
    </p:extLst>
  </p:cSld>
  <p:clrMapOvr>
    <a:masterClrMapping/>
  </p:clrMapOvr>
  <p:transition/>
</p:sldLayout>
</file>

<file path=ppt/slideLayouts/slideLayout14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733" tIns="168464" rIns="336733" bIns="168464"/>
          <a:lstStyle/>
          <a:p>
            <a:pPr defTabSz="3366981"/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733" tIns="168464" rIns="336733" bIns="168464"/>
          <a:lstStyle/>
          <a:p>
            <a:pPr defTabSz="3366981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733" tIns="168464" rIns="336733" bIns="168464"/>
          <a:lstStyle/>
          <a:p>
            <a:pPr defTabSz="3366981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133" tIns="202183" rIns="404133" bIns="20218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pPr defTabSz="3366981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663649"/>
      </p:ext>
    </p:extLst>
  </p:cSld>
  <p:clrMapOvr>
    <a:masterClrMapping/>
  </p:clrMapOvr>
  <p:transition/>
</p:sldLayout>
</file>

<file path=ppt/slideLayouts/slideLayout14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341481"/>
      </p:ext>
    </p:extLst>
  </p:cSld>
  <p:clrMapOvr>
    <a:masterClrMapping/>
  </p:clrMapOvr>
  <p:transition/>
</p:sldLayout>
</file>

<file path=ppt/slideLayouts/slideLayout14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60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61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3472" indent="0">
              <a:buNone/>
              <a:defRPr sz="6914"/>
            </a:lvl2pPr>
            <a:lvl3pPr marL="3366981" indent="0">
              <a:buNone/>
              <a:defRPr sz="6082"/>
            </a:lvl3pPr>
            <a:lvl4pPr marL="5050471" indent="0">
              <a:buNone/>
              <a:defRPr sz="5249"/>
            </a:lvl4pPr>
            <a:lvl5pPr marL="6733956" indent="0">
              <a:buNone/>
              <a:defRPr sz="5249"/>
            </a:lvl5pPr>
            <a:lvl6pPr marL="8417433" indent="0">
              <a:buNone/>
              <a:defRPr sz="5249"/>
            </a:lvl6pPr>
            <a:lvl7pPr marL="10100962" indent="0">
              <a:buNone/>
              <a:defRPr sz="5249"/>
            </a:lvl7pPr>
            <a:lvl8pPr marL="11784431" indent="0">
              <a:buNone/>
              <a:defRPr sz="5249"/>
            </a:lvl8pPr>
            <a:lvl9pPr marL="13467929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525072"/>
      </p:ext>
    </p:extLst>
  </p:cSld>
  <p:clrMapOvr>
    <a:masterClrMapping/>
  </p:clrMapOvr>
  <p:transition/>
</p:sldLayout>
</file>

<file path=ppt/slideLayouts/slideLayout14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235259"/>
      </p:ext>
    </p:extLst>
  </p:cSld>
  <p:clrMapOvr>
    <a:masterClrMapping/>
  </p:clrMapOvr>
  <p:transition/>
</p:sldLayout>
</file>

<file path=ppt/slideLayouts/slideLayout14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3472" indent="0">
              <a:buNone/>
              <a:defRPr sz="7499" b="1"/>
            </a:lvl2pPr>
            <a:lvl3pPr marL="3366981" indent="0">
              <a:buNone/>
              <a:defRPr sz="6914" b="1"/>
            </a:lvl3pPr>
            <a:lvl4pPr marL="5050471" indent="0">
              <a:buNone/>
              <a:defRPr sz="6082" b="1"/>
            </a:lvl4pPr>
            <a:lvl5pPr marL="6733956" indent="0">
              <a:buNone/>
              <a:defRPr sz="6082" b="1"/>
            </a:lvl5pPr>
            <a:lvl6pPr marL="8417433" indent="0">
              <a:buNone/>
              <a:defRPr sz="6082" b="1"/>
            </a:lvl6pPr>
            <a:lvl7pPr marL="10100962" indent="0">
              <a:buNone/>
              <a:defRPr sz="6082" b="1"/>
            </a:lvl7pPr>
            <a:lvl8pPr marL="11784431" indent="0">
              <a:buNone/>
              <a:defRPr sz="6082" b="1"/>
            </a:lvl8pPr>
            <a:lvl9pPr marL="1346792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7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3472" indent="0">
              <a:buNone/>
              <a:defRPr sz="7499" b="1"/>
            </a:lvl2pPr>
            <a:lvl3pPr marL="3366981" indent="0">
              <a:buNone/>
              <a:defRPr sz="6914" b="1"/>
            </a:lvl3pPr>
            <a:lvl4pPr marL="5050471" indent="0">
              <a:buNone/>
              <a:defRPr sz="6082" b="1"/>
            </a:lvl4pPr>
            <a:lvl5pPr marL="6733956" indent="0">
              <a:buNone/>
              <a:defRPr sz="6082" b="1"/>
            </a:lvl5pPr>
            <a:lvl6pPr marL="8417433" indent="0">
              <a:buNone/>
              <a:defRPr sz="6082" b="1"/>
            </a:lvl6pPr>
            <a:lvl7pPr marL="10100962" indent="0">
              <a:buNone/>
              <a:defRPr sz="6082" b="1"/>
            </a:lvl7pPr>
            <a:lvl8pPr marL="11784431" indent="0">
              <a:buNone/>
              <a:defRPr sz="6082" b="1"/>
            </a:lvl8pPr>
            <a:lvl9pPr marL="1346792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7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052709"/>
      </p:ext>
    </p:extLst>
  </p:cSld>
  <p:clrMapOvr>
    <a:masterClrMapping/>
  </p:clrMapOvr>
  <p:transition/>
</p:sldLayout>
</file>

<file path=ppt/slideLayouts/slideLayout14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883168"/>
      </p:ext>
    </p:extLst>
  </p:cSld>
  <p:clrMapOvr>
    <a:masterClrMapping/>
  </p:clrMapOvr>
  <p:transition/>
</p:sldLayout>
</file>

<file path=ppt/slideLayouts/slideLayout14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501125"/>
      </p:ext>
    </p:extLst>
  </p:cSld>
  <p:clrMapOvr>
    <a:masterClrMapping/>
  </p:clrMapOvr>
  <p:transition/>
</p:sldLayout>
</file>

<file path=ppt/slideLayouts/slideLayout14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2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10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2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3472" indent="0">
              <a:buNone/>
              <a:defRPr sz="4583"/>
            </a:lvl2pPr>
            <a:lvl3pPr marL="3366981" indent="0">
              <a:buNone/>
              <a:defRPr sz="3747"/>
            </a:lvl3pPr>
            <a:lvl4pPr marL="5050471" indent="0">
              <a:buNone/>
              <a:defRPr sz="3333"/>
            </a:lvl4pPr>
            <a:lvl5pPr marL="6733956" indent="0">
              <a:buNone/>
              <a:defRPr sz="3333"/>
            </a:lvl5pPr>
            <a:lvl6pPr marL="8417433" indent="0">
              <a:buNone/>
              <a:defRPr sz="3333"/>
            </a:lvl6pPr>
            <a:lvl7pPr marL="10100962" indent="0">
              <a:buNone/>
              <a:defRPr sz="3333"/>
            </a:lvl7pPr>
            <a:lvl8pPr marL="11784431" indent="0">
              <a:buNone/>
              <a:defRPr sz="3333"/>
            </a:lvl8pPr>
            <a:lvl9pPr marL="1346792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282854"/>
      </p:ext>
    </p:extLst>
  </p:cSld>
  <p:clrMapOvr>
    <a:masterClrMapping/>
  </p:clrMapOvr>
  <p:transition/>
</p:sldLayout>
</file>

<file path=ppt/slideLayouts/slideLayout14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3472" indent="0">
              <a:buNone/>
              <a:defRPr sz="10415"/>
            </a:lvl2pPr>
            <a:lvl3pPr marL="3366981" indent="0">
              <a:buNone/>
              <a:defRPr sz="8997"/>
            </a:lvl3pPr>
            <a:lvl4pPr marL="5050471" indent="0">
              <a:buNone/>
              <a:defRPr sz="7499"/>
            </a:lvl4pPr>
            <a:lvl5pPr marL="6733956" indent="0">
              <a:buNone/>
              <a:defRPr sz="7499"/>
            </a:lvl5pPr>
            <a:lvl6pPr marL="8417433" indent="0">
              <a:buNone/>
              <a:defRPr sz="7499"/>
            </a:lvl6pPr>
            <a:lvl7pPr marL="10100962" indent="0">
              <a:buNone/>
              <a:defRPr sz="7499"/>
            </a:lvl7pPr>
            <a:lvl8pPr marL="11784431" indent="0">
              <a:buNone/>
              <a:defRPr sz="7499"/>
            </a:lvl8pPr>
            <a:lvl9pPr marL="13467929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3472" indent="0">
              <a:buNone/>
              <a:defRPr sz="4583"/>
            </a:lvl2pPr>
            <a:lvl3pPr marL="3366981" indent="0">
              <a:buNone/>
              <a:defRPr sz="3747"/>
            </a:lvl3pPr>
            <a:lvl4pPr marL="5050471" indent="0">
              <a:buNone/>
              <a:defRPr sz="3333"/>
            </a:lvl4pPr>
            <a:lvl5pPr marL="6733956" indent="0">
              <a:buNone/>
              <a:defRPr sz="3333"/>
            </a:lvl5pPr>
            <a:lvl6pPr marL="8417433" indent="0">
              <a:buNone/>
              <a:defRPr sz="3333"/>
            </a:lvl6pPr>
            <a:lvl7pPr marL="10100962" indent="0">
              <a:buNone/>
              <a:defRPr sz="3333"/>
            </a:lvl7pPr>
            <a:lvl8pPr marL="11784431" indent="0">
              <a:buNone/>
              <a:defRPr sz="3333"/>
            </a:lvl8pPr>
            <a:lvl9pPr marL="1346792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920035"/>
      </p:ext>
    </p:extLst>
  </p:cSld>
  <p:clrMapOvr>
    <a:masterClrMapping/>
  </p:clrMapOvr>
  <p:transition/>
</p:sldLayout>
</file>

<file path=ppt/slideLayouts/slideLayout14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115494"/>
      </p:ext>
    </p:extLst>
  </p:cSld>
  <p:clrMapOvr>
    <a:masterClrMapping/>
  </p:clrMapOvr>
  <p:transition/>
</p:sldLayout>
</file>

<file path=ppt/slideLayouts/slideLayout14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89119"/>
      </p:ext>
    </p:extLst>
  </p:cSld>
  <p:clrMapOvr>
    <a:masterClrMapping/>
  </p:clrMapOvr>
  <p:transition/>
</p:sldLayout>
</file>

<file path=ppt/slideLayouts/slideLayout15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587" tIns="168389" rIns="336587" bIns="168389"/>
          <a:lstStyle/>
          <a:p>
            <a:pPr defTabSz="3365543"/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587" tIns="168389" rIns="336587" bIns="168389"/>
          <a:lstStyle/>
          <a:p>
            <a:pPr defTabSz="3365543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587" tIns="168389" rIns="336587" bIns="168389"/>
          <a:lstStyle/>
          <a:p>
            <a:pPr defTabSz="3365543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958" tIns="202093" rIns="403958" bIns="20209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pPr defTabSz="3365543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240529"/>
      </p:ext>
    </p:extLst>
  </p:cSld>
  <p:clrMapOvr>
    <a:masterClrMapping/>
  </p:clrMapOvr>
  <p:transition/>
</p:sldLayout>
</file>

<file path=ppt/slideLayouts/slideLayout15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641873"/>
      </p:ext>
    </p:extLst>
  </p:cSld>
  <p:clrMapOvr>
    <a:masterClrMapping/>
  </p:clrMapOvr>
  <p:transition/>
</p:sldLayout>
</file>

<file path=ppt/slideLayouts/slideLayout15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8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62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2760" indent="0">
              <a:buNone/>
              <a:defRPr sz="6914"/>
            </a:lvl2pPr>
            <a:lvl3pPr marL="3365543" indent="0">
              <a:buNone/>
              <a:defRPr sz="6082"/>
            </a:lvl3pPr>
            <a:lvl4pPr marL="5048322" indent="0">
              <a:buNone/>
              <a:defRPr sz="5249"/>
            </a:lvl4pPr>
            <a:lvl5pPr marL="6731089" indent="0">
              <a:buNone/>
              <a:defRPr sz="5249"/>
            </a:lvl5pPr>
            <a:lvl6pPr marL="8413853" indent="0">
              <a:buNone/>
              <a:defRPr sz="5249"/>
            </a:lvl6pPr>
            <a:lvl7pPr marL="10096620" indent="0">
              <a:buNone/>
              <a:defRPr sz="5249"/>
            </a:lvl7pPr>
            <a:lvl8pPr marL="11779380" indent="0">
              <a:buNone/>
              <a:defRPr sz="5249"/>
            </a:lvl8pPr>
            <a:lvl9pPr marL="13462169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602061"/>
      </p:ext>
    </p:extLst>
  </p:cSld>
  <p:clrMapOvr>
    <a:masterClrMapping/>
  </p:clrMapOvr>
  <p:transition/>
</p:sldLayout>
</file>

<file path=ppt/slideLayouts/slideLayout15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685133"/>
      </p:ext>
    </p:extLst>
  </p:cSld>
  <p:clrMapOvr>
    <a:masterClrMapping/>
  </p:clrMapOvr>
  <p:transition/>
</p:sldLayout>
</file>

<file path=ppt/slideLayouts/slideLayout15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2760" indent="0">
              <a:buNone/>
              <a:defRPr sz="7499" b="1"/>
            </a:lvl2pPr>
            <a:lvl3pPr marL="3365543" indent="0">
              <a:buNone/>
              <a:defRPr sz="6914" b="1"/>
            </a:lvl3pPr>
            <a:lvl4pPr marL="5048322" indent="0">
              <a:buNone/>
              <a:defRPr sz="6082" b="1"/>
            </a:lvl4pPr>
            <a:lvl5pPr marL="6731089" indent="0">
              <a:buNone/>
              <a:defRPr sz="6082" b="1"/>
            </a:lvl5pPr>
            <a:lvl6pPr marL="8413853" indent="0">
              <a:buNone/>
              <a:defRPr sz="6082" b="1"/>
            </a:lvl6pPr>
            <a:lvl7pPr marL="10096620" indent="0">
              <a:buNone/>
              <a:defRPr sz="6082" b="1"/>
            </a:lvl7pPr>
            <a:lvl8pPr marL="11779380" indent="0">
              <a:buNone/>
              <a:defRPr sz="6082" b="1"/>
            </a:lvl8pPr>
            <a:lvl9pPr marL="1346216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8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2760" indent="0">
              <a:buNone/>
              <a:defRPr sz="7499" b="1"/>
            </a:lvl2pPr>
            <a:lvl3pPr marL="3365543" indent="0">
              <a:buNone/>
              <a:defRPr sz="6914" b="1"/>
            </a:lvl3pPr>
            <a:lvl4pPr marL="5048322" indent="0">
              <a:buNone/>
              <a:defRPr sz="6082" b="1"/>
            </a:lvl4pPr>
            <a:lvl5pPr marL="6731089" indent="0">
              <a:buNone/>
              <a:defRPr sz="6082" b="1"/>
            </a:lvl5pPr>
            <a:lvl6pPr marL="8413853" indent="0">
              <a:buNone/>
              <a:defRPr sz="6082" b="1"/>
            </a:lvl6pPr>
            <a:lvl7pPr marL="10096620" indent="0">
              <a:buNone/>
              <a:defRPr sz="6082" b="1"/>
            </a:lvl7pPr>
            <a:lvl8pPr marL="11779380" indent="0">
              <a:buNone/>
              <a:defRPr sz="6082" b="1"/>
            </a:lvl8pPr>
            <a:lvl9pPr marL="1346216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8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757106"/>
      </p:ext>
    </p:extLst>
  </p:cSld>
  <p:clrMapOvr>
    <a:masterClrMapping/>
  </p:clrMapOvr>
  <p:transition/>
</p:sldLayout>
</file>

<file path=ppt/slideLayouts/slideLayout15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102205"/>
      </p:ext>
    </p:extLst>
  </p:cSld>
  <p:clrMapOvr>
    <a:masterClrMapping/>
  </p:clrMapOvr>
  <p:transition/>
</p:sldLayout>
</file>

<file path=ppt/slideLayouts/slideLayout15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683931"/>
      </p:ext>
    </p:extLst>
  </p:cSld>
  <p:clrMapOvr>
    <a:masterClrMapping/>
  </p:clrMapOvr>
  <p:transition/>
</p:sldLayout>
</file>

<file path=ppt/slideLayouts/slideLayout15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4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39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4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2760" indent="0">
              <a:buNone/>
              <a:defRPr sz="4583"/>
            </a:lvl2pPr>
            <a:lvl3pPr marL="3365543" indent="0">
              <a:buNone/>
              <a:defRPr sz="3747"/>
            </a:lvl3pPr>
            <a:lvl4pPr marL="5048322" indent="0">
              <a:buNone/>
              <a:defRPr sz="3333"/>
            </a:lvl4pPr>
            <a:lvl5pPr marL="6731089" indent="0">
              <a:buNone/>
              <a:defRPr sz="3333"/>
            </a:lvl5pPr>
            <a:lvl6pPr marL="8413853" indent="0">
              <a:buNone/>
              <a:defRPr sz="3333"/>
            </a:lvl6pPr>
            <a:lvl7pPr marL="10096620" indent="0">
              <a:buNone/>
              <a:defRPr sz="3333"/>
            </a:lvl7pPr>
            <a:lvl8pPr marL="11779380" indent="0">
              <a:buNone/>
              <a:defRPr sz="3333"/>
            </a:lvl8pPr>
            <a:lvl9pPr marL="1346216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811292"/>
      </p:ext>
    </p:extLst>
  </p:cSld>
  <p:clrMapOvr>
    <a:masterClrMapping/>
  </p:clrMapOvr>
  <p:transition/>
</p:sldLayout>
</file>

<file path=ppt/slideLayouts/slideLayout15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2760" indent="0">
              <a:buNone/>
              <a:defRPr sz="10415"/>
            </a:lvl2pPr>
            <a:lvl3pPr marL="3365543" indent="0">
              <a:buNone/>
              <a:defRPr sz="8997"/>
            </a:lvl3pPr>
            <a:lvl4pPr marL="5048322" indent="0">
              <a:buNone/>
              <a:defRPr sz="7499"/>
            </a:lvl4pPr>
            <a:lvl5pPr marL="6731089" indent="0">
              <a:buNone/>
              <a:defRPr sz="7499"/>
            </a:lvl5pPr>
            <a:lvl6pPr marL="8413853" indent="0">
              <a:buNone/>
              <a:defRPr sz="7499"/>
            </a:lvl6pPr>
            <a:lvl7pPr marL="10096620" indent="0">
              <a:buNone/>
              <a:defRPr sz="7499"/>
            </a:lvl7pPr>
            <a:lvl8pPr marL="11779380" indent="0">
              <a:buNone/>
              <a:defRPr sz="7499"/>
            </a:lvl8pPr>
            <a:lvl9pPr marL="13462169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2760" indent="0">
              <a:buNone/>
              <a:defRPr sz="4583"/>
            </a:lvl2pPr>
            <a:lvl3pPr marL="3365543" indent="0">
              <a:buNone/>
              <a:defRPr sz="3747"/>
            </a:lvl3pPr>
            <a:lvl4pPr marL="5048322" indent="0">
              <a:buNone/>
              <a:defRPr sz="3333"/>
            </a:lvl4pPr>
            <a:lvl5pPr marL="6731089" indent="0">
              <a:buNone/>
              <a:defRPr sz="3333"/>
            </a:lvl5pPr>
            <a:lvl6pPr marL="8413853" indent="0">
              <a:buNone/>
              <a:defRPr sz="3333"/>
            </a:lvl6pPr>
            <a:lvl7pPr marL="10096620" indent="0">
              <a:buNone/>
              <a:defRPr sz="3333"/>
            </a:lvl7pPr>
            <a:lvl8pPr marL="11779380" indent="0">
              <a:buNone/>
              <a:defRPr sz="3333"/>
            </a:lvl8pPr>
            <a:lvl9pPr marL="1346216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782367"/>
      </p:ext>
    </p:extLst>
  </p:cSld>
  <p:clrMapOvr>
    <a:masterClrMapping/>
  </p:clrMapOvr>
  <p:transition/>
</p:sldLayout>
</file>

<file path=ppt/slideLayouts/slideLayout15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96798"/>
      </p:ext>
    </p:extLst>
  </p:cSld>
  <p:clrMapOvr>
    <a:masterClrMapping/>
  </p:clrMapOvr>
  <p:transition/>
</p:sldLayout>
</file>

<file path=ppt/slideLayouts/slideLayout15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332961"/>
      </p:ext>
    </p:extLst>
  </p:cSld>
  <p:clrMapOvr>
    <a:masterClrMapping/>
  </p:clrMapOvr>
  <p:transition/>
</p:sldLayout>
</file>

<file path=ppt/slideLayouts/slideLayout15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635" tIns="168411" rIns="336635" bIns="168411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635" tIns="168411" rIns="336635" bIns="1684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635" tIns="168411" rIns="336635" bIns="1684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015" tIns="202120" rIns="404015" bIns="20212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497350"/>
      </p:ext>
    </p:extLst>
  </p:cSld>
  <p:clrMapOvr>
    <a:masterClrMapping/>
  </p:clrMapOvr>
  <p:transition/>
</p:sldLayout>
</file>

<file path=ppt/slideLayouts/slideLayout15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170764"/>
      </p:ext>
    </p:extLst>
  </p:cSld>
  <p:clrMapOvr>
    <a:masterClrMapping/>
  </p:clrMapOvr>
  <p:transition/>
</p:sldLayout>
</file>

<file path=ppt/slideLayouts/slideLayout15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49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74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2991" indent="0">
              <a:buNone/>
              <a:defRPr sz="6914"/>
            </a:lvl2pPr>
            <a:lvl3pPr marL="3365997" indent="0">
              <a:buNone/>
              <a:defRPr sz="6082"/>
            </a:lvl3pPr>
            <a:lvl4pPr marL="5048984" indent="0">
              <a:buNone/>
              <a:defRPr sz="5249"/>
            </a:lvl4pPr>
            <a:lvl5pPr marL="6731985" indent="0">
              <a:buNone/>
              <a:defRPr sz="5249"/>
            </a:lvl5pPr>
            <a:lvl6pPr marL="8414965" indent="0">
              <a:buNone/>
              <a:defRPr sz="5249"/>
            </a:lvl6pPr>
            <a:lvl7pPr marL="10097987" indent="0">
              <a:buNone/>
              <a:defRPr sz="5249"/>
            </a:lvl7pPr>
            <a:lvl8pPr marL="11780967" indent="0">
              <a:buNone/>
              <a:defRPr sz="5249"/>
            </a:lvl8pPr>
            <a:lvl9pPr marL="1346396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193912"/>
      </p:ext>
    </p:extLst>
  </p:cSld>
  <p:clrMapOvr>
    <a:masterClrMapping/>
  </p:clrMapOvr>
  <p:transition/>
</p:sldLayout>
</file>

<file path=ppt/slideLayouts/slideLayout15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01392"/>
      </p:ext>
    </p:extLst>
  </p:cSld>
  <p:clrMapOvr>
    <a:masterClrMapping/>
  </p:clrMapOvr>
  <p:transition/>
</p:sldLayout>
</file>

<file path=ppt/slideLayouts/slideLayout15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2991" indent="0">
              <a:buNone/>
              <a:defRPr sz="7499" b="1"/>
            </a:lvl2pPr>
            <a:lvl3pPr marL="3365997" indent="0">
              <a:buNone/>
              <a:defRPr sz="6914" b="1"/>
            </a:lvl3pPr>
            <a:lvl4pPr marL="5048984" indent="0">
              <a:buNone/>
              <a:defRPr sz="6082" b="1"/>
            </a:lvl4pPr>
            <a:lvl5pPr marL="6731985" indent="0">
              <a:buNone/>
              <a:defRPr sz="6082" b="1"/>
            </a:lvl5pPr>
            <a:lvl6pPr marL="8414965" indent="0">
              <a:buNone/>
              <a:defRPr sz="6082" b="1"/>
            </a:lvl6pPr>
            <a:lvl7pPr marL="10097987" indent="0">
              <a:buNone/>
              <a:defRPr sz="6082" b="1"/>
            </a:lvl7pPr>
            <a:lvl8pPr marL="11780967" indent="0">
              <a:buNone/>
              <a:defRPr sz="6082" b="1"/>
            </a:lvl8pPr>
            <a:lvl9pPr marL="1346396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8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2991" indent="0">
              <a:buNone/>
              <a:defRPr sz="7499" b="1"/>
            </a:lvl2pPr>
            <a:lvl3pPr marL="3365997" indent="0">
              <a:buNone/>
              <a:defRPr sz="6914" b="1"/>
            </a:lvl3pPr>
            <a:lvl4pPr marL="5048984" indent="0">
              <a:buNone/>
              <a:defRPr sz="6082" b="1"/>
            </a:lvl4pPr>
            <a:lvl5pPr marL="6731985" indent="0">
              <a:buNone/>
              <a:defRPr sz="6082" b="1"/>
            </a:lvl5pPr>
            <a:lvl6pPr marL="8414965" indent="0">
              <a:buNone/>
              <a:defRPr sz="6082" b="1"/>
            </a:lvl6pPr>
            <a:lvl7pPr marL="10097987" indent="0">
              <a:buNone/>
              <a:defRPr sz="6082" b="1"/>
            </a:lvl7pPr>
            <a:lvl8pPr marL="11780967" indent="0">
              <a:buNone/>
              <a:defRPr sz="6082" b="1"/>
            </a:lvl8pPr>
            <a:lvl9pPr marL="1346396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8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384559"/>
      </p:ext>
    </p:extLst>
  </p:cSld>
  <p:clrMapOvr>
    <a:masterClrMapping/>
  </p:clrMapOvr>
  <p:transition/>
</p:sldLayout>
</file>

<file path=ppt/slideLayouts/slideLayout15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334"/>
      </p:ext>
    </p:extLst>
  </p:cSld>
  <p:clrMapOvr>
    <a:masterClrMapping/>
  </p:clrMapOvr>
  <p:transition/>
</p:sldLayout>
</file>

<file path=ppt/slideLayouts/slideLayout15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34980"/>
      </p:ext>
    </p:extLst>
  </p:cSld>
  <p:clrMapOvr>
    <a:masterClrMapping/>
  </p:clrMapOvr>
  <p:transition/>
</p:sldLayout>
</file>

<file path=ppt/slideLayouts/slideLayout15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0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2991" indent="0">
              <a:buNone/>
              <a:defRPr sz="4583"/>
            </a:lvl2pPr>
            <a:lvl3pPr marL="3365997" indent="0">
              <a:buNone/>
              <a:defRPr sz="3747"/>
            </a:lvl3pPr>
            <a:lvl4pPr marL="5048984" indent="0">
              <a:buNone/>
              <a:defRPr sz="3333"/>
            </a:lvl4pPr>
            <a:lvl5pPr marL="6731985" indent="0">
              <a:buNone/>
              <a:defRPr sz="3333"/>
            </a:lvl5pPr>
            <a:lvl6pPr marL="8414965" indent="0">
              <a:buNone/>
              <a:defRPr sz="3333"/>
            </a:lvl6pPr>
            <a:lvl7pPr marL="10097987" indent="0">
              <a:buNone/>
              <a:defRPr sz="3333"/>
            </a:lvl7pPr>
            <a:lvl8pPr marL="11780967" indent="0">
              <a:buNone/>
              <a:defRPr sz="3333"/>
            </a:lvl8pPr>
            <a:lvl9pPr marL="1346396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516639"/>
      </p:ext>
    </p:extLst>
  </p:cSld>
  <p:clrMapOvr>
    <a:masterClrMapping/>
  </p:clrMapOvr>
  <p:transition/>
</p:sldLayout>
</file>

<file path=ppt/slideLayouts/slideLayout15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2991" indent="0">
              <a:buNone/>
              <a:defRPr sz="10415"/>
            </a:lvl2pPr>
            <a:lvl3pPr marL="3365997" indent="0">
              <a:buNone/>
              <a:defRPr sz="8997"/>
            </a:lvl3pPr>
            <a:lvl4pPr marL="5048984" indent="0">
              <a:buNone/>
              <a:defRPr sz="7499"/>
            </a:lvl4pPr>
            <a:lvl5pPr marL="6731985" indent="0">
              <a:buNone/>
              <a:defRPr sz="7499"/>
            </a:lvl5pPr>
            <a:lvl6pPr marL="8414965" indent="0">
              <a:buNone/>
              <a:defRPr sz="7499"/>
            </a:lvl6pPr>
            <a:lvl7pPr marL="10097987" indent="0">
              <a:buNone/>
              <a:defRPr sz="7499"/>
            </a:lvl7pPr>
            <a:lvl8pPr marL="11780967" indent="0">
              <a:buNone/>
              <a:defRPr sz="7499"/>
            </a:lvl8pPr>
            <a:lvl9pPr marL="1346396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2991" indent="0">
              <a:buNone/>
              <a:defRPr sz="4583"/>
            </a:lvl2pPr>
            <a:lvl3pPr marL="3365997" indent="0">
              <a:buNone/>
              <a:defRPr sz="3747"/>
            </a:lvl3pPr>
            <a:lvl4pPr marL="5048984" indent="0">
              <a:buNone/>
              <a:defRPr sz="3333"/>
            </a:lvl4pPr>
            <a:lvl5pPr marL="6731985" indent="0">
              <a:buNone/>
              <a:defRPr sz="3333"/>
            </a:lvl5pPr>
            <a:lvl6pPr marL="8414965" indent="0">
              <a:buNone/>
              <a:defRPr sz="3333"/>
            </a:lvl6pPr>
            <a:lvl7pPr marL="10097987" indent="0">
              <a:buNone/>
              <a:defRPr sz="3333"/>
            </a:lvl7pPr>
            <a:lvl8pPr marL="11780967" indent="0">
              <a:buNone/>
              <a:defRPr sz="3333"/>
            </a:lvl8pPr>
            <a:lvl9pPr marL="1346396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764431"/>
      </p:ext>
    </p:extLst>
  </p:cSld>
  <p:clrMapOvr>
    <a:masterClrMapping/>
  </p:clrMapOvr>
  <p:transition/>
</p:sldLayout>
</file>

<file path=ppt/slideLayouts/slideLayout15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139686"/>
      </p:ext>
    </p:extLst>
  </p:cSld>
  <p:clrMapOvr>
    <a:masterClrMapping/>
  </p:clrMapOvr>
  <p:transition/>
</p:sldLayout>
</file>

<file path=ppt/slideLayouts/slideLayout15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123058"/>
      </p:ext>
    </p:extLst>
  </p:cSld>
  <p:clrMapOvr>
    <a:masterClrMapping/>
  </p:clrMapOvr>
  <p:transition/>
</p:sldLayout>
</file>

<file path=ppt/slideLayouts/slideLayout15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541" tIns="168365" rIns="336541" bIns="168365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541" tIns="168365" rIns="336541" bIns="16836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541" tIns="168365" rIns="336541" bIns="16836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903" tIns="202065" rIns="403903" bIns="20206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471218"/>
      </p:ext>
    </p:extLst>
  </p:cSld>
  <p:clrMapOvr>
    <a:masterClrMapping/>
  </p:clrMapOvr>
  <p:transition/>
</p:sldLayout>
</file>

<file path=ppt/slideLayouts/slideLayout15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475591"/>
      </p:ext>
    </p:extLst>
  </p:cSld>
  <p:clrMapOvr>
    <a:masterClrMapping/>
  </p:clrMapOvr>
  <p:transition/>
</p:sldLayout>
</file>

<file path=ppt/slideLayouts/slideLayout15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60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8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2527" indent="0">
              <a:buNone/>
              <a:defRPr sz="6914"/>
            </a:lvl2pPr>
            <a:lvl3pPr marL="3365074" indent="0">
              <a:buNone/>
              <a:defRPr sz="6082"/>
            </a:lvl3pPr>
            <a:lvl4pPr marL="5047595" indent="0">
              <a:buNone/>
              <a:defRPr sz="5249"/>
            </a:lvl4pPr>
            <a:lvl5pPr marL="6730134" indent="0">
              <a:buNone/>
              <a:defRPr sz="5249"/>
            </a:lvl5pPr>
            <a:lvl6pPr marL="8412649" indent="0">
              <a:buNone/>
              <a:defRPr sz="5249"/>
            </a:lvl6pPr>
            <a:lvl7pPr marL="10095209" indent="0">
              <a:buNone/>
              <a:defRPr sz="5249"/>
            </a:lvl7pPr>
            <a:lvl8pPr marL="11777723" indent="0">
              <a:buNone/>
              <a:defRPr sz="5249"/>
            </a:lvl8pPr>
            <a:lvl9pPr marL="13460258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114507"/>
      </p:ext>
    </p:extLst>
  </p:cSld>
  <p:clrMapOvr>
    <a:masterClrMapping/>
  </p:clrMapOvr>
  <p:transition/>
</p:sldLayout>
</file>

<file path=ppt/slideLayouts/slideLayout15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967800"/>
      </p:ext>
    </p:extLst>
  </p:cSld>
  <p:clrMapOvr>
    <a:masterClrMapping/>
  </p:clrMapOvr>
  <p:transition/>
</p:sldLayout>
</file>

<file path=ppt/slideLayouts/slideLayout15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2527" indent="0">
              <a:buNone/>
              <a:defRPr sz="7499" b="1"/>
            </a:lvl2pPr>
            <a:lvl3pPr marL="3365074" indent="0">
              <a:buNone/>
              <a:defRPr sz="6914" b="1"/>
            </a:lvl3pPr>
            <a:lvl4pPr marL="5047595" indent="0">
              <a:buNone/>
              <a:defRPr sz="6082" b="1"/>
            </a:lvl4pPr>
            <a:lvl5pPr marL="6730134" indent="0">
              <a:buNone/>
              <a:defRPr sz="6082" b="1"/>
            </a:lvl5pPr>
            <a:lvl6pPr marL="8412649" indent="0">
              <a:buNone/>
              <a:defRPr sz="6082" b="1"/>
            </a:lvl6pPr>
            <a:lvl7pPr marL="10095209" indent="0">
              <a:buNone/>
              <a:defRPr sz="6082" b="1"/>
            </a:lvl7pPr>
            <a:lvl8pPr marL="11777723" indent="0">
              <a:buNone/>
              <a:defRPr sz="6082" b="1"/>
            </a:lvl8pPr>
            <a:lvl9pPr marL="1346025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89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2527" indent="0">
              <a:buNone/>
              <a:defRPr sz="7499" b="1"/>
            </a:lvl2pPr>
            <a:lvl3pPr marL="3365074" indent="0">
              <a:buNone/>
              <a:defRPr sz="6914" b="1"/>
            </a:lvl3pPr>
            <a:lvl4pPr marL="5047595" indent="0">
              <a:buNone/>
              <a:defRPr sz="6082" b="1"/>
            </a:lvl4pPr>
            <a:lvl5pPr marL="6730134" indent="0">
              <a:buNone/>
              <a:defRPr sz="6082" b="1"/>
            </a:lvl5pPr>
            <a:lvl6pPr marL="8412649" indent="0">
              <a:buNone/>
              <a:defRPr sz="6082" b="1"/>
            </a:lvl6pPr>
            <a:lvl7pPr marL="10095209" indent="0">
              <a:buNone/>
              <a:defRPr sz="6082" b="1"/>
            </a:lvl7pPr>
            <a:lvl8pPr marL="11777723" indent="0">
              <a:buNone/>
              <a:defRPr sz="6082" b="1"/>
            </a:lvl8pPr>
            <a:lvl9pPr marL="1346025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89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87732"/>
      </p:ext>
    </p:extLst>
  </p:cSld>
  <p:clrMapOvr>
    <a:masterClrMapping/>
  </p:clrMapOvr>
  <p:transition/>
</p:sldLayout>
</file>

<file path=ppt/slideLayouts/slideLayout15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685094"/>
      </p:ext>
    </p:extLst>
  </p:cSld>
  <p:clrMapOvr>
    <a:masterClrMapping/>
  </p:clrMapOvr>
  <p:transition/>
</p:sldLayout>
</file>

<file path=ppt/slideLayouts/slideLayout15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86718"/>
      </p:ext>
    </p:extLst>
  </p:cSld>
  <p:clrMapOvr>
    <a:masterClrMapping/>
  </p:clrMapOvr>
  <p:transition/>
</p:sldLayout>
</file>

<file path=ppt/slideLayouts/slideLayout15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22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2527" indent="0">
              <a:buNone/>
              <a:defRPr sz="4583"/>
            </a:lvl2pPr>
            <a:lvl3pPr marL="3365074" indent="0">
              <a:buNone/>
              <a:defRPr sz="3747"/>
            </a:lvl3pPr>
            <a:lvl4pPr marL="5047595" indent="0">
              <a:buNone/>
              <a:defRPr sz="3333"/>
            </a:lvl4pPr>
            <a:lvl5pPr marL="6730134" indent="0">
              <a:buNone/>
              <a:defRPr sz="3333"/>
            </a:lvl5pPr>
            <a:lvl6pPr marL="8412649" indent="0">
              <a:buNone/>
              <a:defRPr sz="3333"/>
            </a:lvl6pPr>
            <a:lvl7pPr marL="10095209" indent="0">
              <a:buNone/>
              <a:defRPr sz="3333"/>
            </a:lvl7pPr>
            <a:lvl8pPr marL="11777723" indent="0">
              <a:buNone/>
              <a:defRPr sz="3333"/>
            </a:lvl8pPr>
            <a:lvl9pPr marL="1346025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645640"/>
      </p:ext>
    </p:extLst>
  </p:cSld>
  <p:clrMapOvr>
    <a:masterClrMapping/>
  </p:clrMapOvr>
  <p:transition/>
</p:sldLayout>
</file>

<file path=ppt/slideLayouts/slideLayout15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2527" indent="0">
              <a:buNone/>
              <a:defRPr sz="10415"/>
            </a:lvl2pPr>
            <a:lvl3pPr marL="3365074" indent="0">
              <a:buNone/>
              <a:defRPr sz="8997"/>
            </a:lvl3pPr>
            <a:lvl4pPr marL="5047595" indent="0">
              <a:buNone/>
              <a:defRPr sz="7499"/>
            </a:lvl4pPr>
            <a:lvl5pPr marL="6730134" indent="0">
              <a:buNone/>
              <a:defRPr sz="7499"/>
            </a:lvl5pPr>
            <a:lvl6pPr marL="8412649" indent="0">
              <a:buNone/>
              <a:defRPr sz="7499"/>
            </a:lvl6pPr>
            <a:lvl7pPr marL="10095209" indent="0">
              <a:buNone/>
              <a:defRPr sz="7499"/>
            </a:lvl7pPr>
            <a:lvl8pPr marL="11777723" indent="0">
              <a:buNone/>
              <a:defRPr sz="7499"/>
            </a:lvl8pPr>
            <a:lvl9pPr marL="13460258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2527" indent="0">
              <a:buNone/>
              <a:defRPr sz="4583"/>
            </a:lvl2pPr>
            <a:lvl3pPr marL="3365074" indent="0">
              <a:buNone/>
              <a:defRPr sz="3747"/>
            </a:lvl3pPr>
            <a:lvl4pPr marL="5047595" indent="0">
              <a:buNone/>
              <a:defRPr sz="3333"/>
            </a:lvl4pPr>
            <a:lvl5pPr marL="6730134" indent="0">
              <a:buNone/>
              <a:defRPr sz="3333"/>
            </a:lvl5pPr>
            <a:lvl6pPr marL="8412649" indent="0">
              <a:buNone/>
              <a:defRPr sz="3333"/>
            </a:lvl6pPr>
            <a:lvl7pPr marL="10095209" indent="0">
              <a:buNone/>
              <a:defRPr sz="3333"/>
            </a:lvl7pPr>
            <a:lvl8pPr marL="11777723" indent="0">
              <a:buNone/>
              <a:defRPr sz="3333"/>
            </a:lvl8pPr>
            <a:lvl9pPr marL="1346025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152794"/>
      </p:ext>
    </p:extLst>
  </p:cSld>
  <p:clrMapOvr>
    <a:masterClrMapping/>
  </p:clrMapOvr>
  <p:transition/>
</p:sldLayout>
</file>

<file path=ppt/slideLayouts/slideLayout15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301471"/>
      </p:ext>
    </p:extLst>
  </p:cSld>
  <p:clrMapOvr>
    <a:masterClrMapping/>
  </p:clrMapOvr>
  <p:transition/>
</p:sldLayout>
</file>

<file path=ppt/slideLayouts/slideLayout15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918119"/>
      </p:ext>
    </p:extLst>
  </p:cSld>
  <p:clrMapOvr>
    <a:masterClrMapping/>
  </p:clrMapOvr>
  <p:transition/>
</p:sldLayout>
</file>

<file path=ppt/slideLayouts/slideLayout15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447" tIns="168322" rIns="336447" bIns="16832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447" tIns="168322" rIns="336447" bIns="1683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447" tIns="168322" rIns="336447" bIns="1683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790" tIns="202013" rIns="403790" bIns="20201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531806"/>
      </p:ext>
    </p:extLst>
  </p:cSld>
  <p:clrMapOvr>
    <a:masterClrMapping/>
  </p:clrMapOvr>
  <p:transition/>
</p:sldLayout>
</file>

<file path=ppt/slideLayouts/slideLayout15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269538"/>
      </p:ext>
    </p:extLst>
  </p:cSld>
  <p:clrMapOvr>
    <a:masterClrMapping/>
  </p:clrMapOvr>
  <p:transition/>
</p:sldLayout>
</file>

<file path=ppt/slideLayouts/slideLayout15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78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9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2062" indent="0">
              <a:buNone/>
              <a:defRPr sz="6914"/>
            </a:lvl2pPr>
            <a:lvl3pPr marL="3364149" indent="0">
              <a:buNone/>
              <a:defRPr sz="6082"/>
            </a:lvl3pPr>
            <a:lvl4pPr marL="5046208" indent="0">
              <a:buNone/>
              <a:defRPr sz="5249"/>
            </a:lvl4pPr>
            <a:lvl5pPr marL="6728281" indent="0">
              <a:buNone/>
              <a:defRPr sz="5249"/>
            </a:lvl5pPr>
            <a:lvl6pPr marL="8410337" indent="0">
              <a:buNone/>
              <a:defRPr sz="5249"/>
            </a:lvl6pPr>
            <a:lvl7pPr marL="10092432" indent="0">
              <a:buNone/>
              <a:defRPr sz="5249"/>
            </a:lvl7pPr>
            <a:lvl8pPr marL="11774485" indent="0">
              <a:buNone/>
              <a:defRPr sz="5249"/>
            </a:lvl8pPr>
            <a:lvl9pPr marL="1345655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705694"/>
      </p:ext>
    </p:extLst>
  </p:cSld>
  <p:clrMapOvr>
    <a:masterClrMapping/>
  </p:clrMapOvr>
  <p:transition/>
</p:sldLayout>
</file>

<file path=ppt/slideLayouts/slideLayout15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985365"/>
      </p:ext>
    </p:extLst>
  </p:cSld>
  <p:clrMapOvr>
    <a:masterClrMapping/>
  </p:clrMapOvr>
  <p:transition/>
</p:sldLayout>
</file>

<file path=ppt/slideLayouts/slideLayout15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2062" indent="0">
              <a:buNone/>
              <a:defRPr sz="7499" b="1"/>
            </a:lvl2pPr>
            <a:lvl3pPr marL="3364149" indent="0">
              <a:buNone/>
              <a:defRPr sz="6914" b="1"/>
            </a:lvl3pPr>
            <a:lvl4pPr marL="5046208" indent="0">
              <a:buNone/>
              <a:defRPr sz="6082" b="1"/>
            </a:lvl4pPr>
            <a:lvl5pPr marL="6728281" indent="0">
              <a:buNone/>
              <a:defRPr sz="6082" b="1"/>
            </a:lvl5pPr>
            <a:lvl6pPr marL="8410337" indent="0">
              <a:buNone/>
              <a:defRPr sz="6082" b="1"/>
            </a:lvl6pPr>
            <a:lvl7pPr marL="10092432" indent="0">
              <a:buNone/>
              <a:defRPr sz="6082" b="1"/>
            </a:lvl7pPr>
            <a:lvl8pPr marL="11774485" indent="0">
              <a:buNone/>
              <a:defRPr sz="6082" b="1"/>
            </a:lvl8pPr>
            <a:lvl9pPr marL="1345655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9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2062" indent="0">
              <a:buNone/>
              <a:defRPr sz="7499" b="1"/>
            </a:lvl2pPr>
            <a:lvl3pPr marL="3364149" indent="0">
              <a:buNone/>
              <a:defRPr sz="6914" b="1"/>
            </a:lvl3pPr>
            <a:lvl4pPr marL="5046208" indent="0">
              <a:buNone/>
              <a:defRPr sz="6082" b="1"/>
            </a:lvl4pPr>
            <a:lvl5pPr marL="6728281" indent="0">
              <a:buNone/>
              <a:defRPr sz="6082" b="1"/>
            </a:lvl5pPr>
            <a:lvl6pPr marL="8410337" indent="0">
              <a:buNone/>
              <a:defRPr sz="6082" b="1"/>
            </a:lvl6pPr>
            <a:lvl7pPr marL="10092432" indent="0">
              <a:buNone/>
              <a:defRPr sz="6082" b="1"/>
            </a:lvl7pPr>
            <a:lvl8pPr marL="11774485" indent="0">
              <a:buNone/>
              <a:defRPr sz="6082" b="1"/>
            </a:lvl8pPr>
            <a:lvl9pPr marL="1345655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9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951136"/>
      </p:ext>
    </p:extLst>
  </p:cSld>
  <p:clrMapOvr>
    <a:masterClrMapping/>
  </p:clrMapOvr>
  <p:transition/>
</p:sldLayout>
</file>

<file path=ppt/slideLayouts/slideLayout15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771964"/>
      </p:ext>
    </p:extLst>
  </p:cSld>
  <p:clrMapOvr>
    <a:masterClrMapping/>
  </p:clrMapOvr>
  <p:transition/>
</p:sldLayout>
</file>

<file path=ppt/slideLayouts/slideLayout15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700192"/>
      </p:ext>
    </p:extLst>
  </p:cSld>
  <p:clrMapOvr>
    <a:masterClrMapping/>
  </p:clrMapOvr>
  <p:transition/>
</p:sldLayout>
</file>

<file path=ppt/slideLayouts/slideLayout15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1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2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1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2062" indent="0">
              <a:buNone/>
              <a:defRPr sz="4583"/>
            </a:lvl2pPr>
            <a:lvl3pPr marL="3364149" indent="0">
              <a:buNone/>
              <a:defRPr sz="3747"/>
            </a:lvl3pPr>
            <a:lvl4pPr marL="5046208" indent="0">
              <a:buNone/>
              <a:defRPr sz="3333"/>
            </a:lvl4pPr>
            <a:lvl5pPr marL="6728281" indent="0">
              <a:buNone/>
              <a:defRPr sz="3333"/>
            </a:lvl5pPr>
            <a:lvl6pPr marL="8410337" indent="0">
              <a:buNone/>
              <a:defRPr sz="3333"/>
            </a:lvl6pPr>
            <a:lvl7pPr marL="10092432" indent="0">
              <a:buNone/>
              <a:defRPr sz="3333"/>
            </a:lvl7pPr>
            <a:lvl8pPr marL="11774485" indent="0">
              <a:buNone/>
              <a:defRPr sz="3333"/>
            </a:lvl8pPr>
            <a:lvl9pPr marL="1345655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062027"/>
      </p:ext>
    </p:extLst>
  </p:cSld>
  <p:clrMapOvr>
    <a:masterClrMapping/>
  </p:clrMapOvr>
  <p:transition/>
</p:sldLayout>
</file>

<file path=ppt/slideLayouts/slideLayout15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2062" indent="0">
              <a:buNone/>
              <a:defRPr sz="10415"/>
            </a:lvl2pPr>
            <a:lvl3pPr marL="3364149" indent="0">
              <a:buNone/>
              <a:defRPr sz="8997"/>
            </a:lvl3pPr>
            <a:lvl4pPr marL="5046208" indent="0">
              <a:buNone/>
              <a:defRPr sz="7499"/>
            </a:lvl4pPr>
            <a:lvl5pPr marL="6728281" indent="0">
              <a:buNone/>
              <a:defRPr sz="7499"/>
            </a:lvl5pPr>
            <a:lvl6pPr marL="8410337" indent="0">
              <a:buNone/>
              <a:defRPr sz="7499"/>
            </a:lvl6pPr>
            <a:lvl7pPr marL="10092432" indent="0">
              <a:buNone/>
              <a:defRPr sz="7499"/>
            </a:lvl7pPr>
            <a:lvl8pPr marL="11774485" indent="0">
              <a:buNone/>
              <a:defRPr sz="7499"/>
            </a:lvl8pPr>
            <a:lvl9pPr marL="1345655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2062" indent="0">
              <a:buNone/>
              <a:defRPr sz="4583"/>
            </a:lvl2pPr>
            <a:lvl3pPr marL="3364149" indent="0">
              <a:buNone/>
              <a:defRPr sz="3747"/>
            </a:lvl3pPr>
            <a:lvl4pPr marL="5046208" indent="0">
              <a:buNone/>
              <a:defRPr sz="3333"/>
            </a:lvl4pPr>
            <a:lvl5pPr marL="6728281" indent="0">
              <a:buNone/>
              <a:defRPr sz="3333"/>
            </a:lvl5pPr>
            <a:lvl6pPr marL="8410337" indent="0">
              <a:buNone/>
              <a:defRPr sz="3333"/>
            </a:lvl6pPr>
            <a:lvl7pPr marL="10092432" indent="0">
              <a:buNone/>
              <a:defRPr sz="3333"/>
            </a:lvl7pPr>
            <a:lvl8pPr marL="11774485" indent="0">
              <a:buNone/>
              <a:defRPr sz="3333"/>
            </a:lvl8pPr>
            <a:lvl9pPr marL="1345655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055625"/>
      </p:ext>
    </p:extLst>
  </p:cSld>
  <p:clrMapOvr>
    <a:masterClrMapping/>
  </p:clrMapOvr>
  <p:transition/>
</p:sldLayout>
</file>

<file path=ppt/slideLayouts/slideLayout15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066819"/>
      </p:ext>
    </p:extLst>
  </p:cSld>
  <p:clrMapOvr>
    <a:masterClrMapping/>
  </p:clrMapOvr>
  <p:transition/>
</p:sldLayout>
</file>

<file path=ppt/slideLayouts/slideLayout15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785823"/>
      </p:ext>
    </p:extLst>
  </p:cSld>
  <p:clrMapOvr>
    <a:masterClrMapping/>
  </p:clrMapOvr>
  <p:transition/>
</p:sldLayout>
</file>

<file path=ppt/slideLayouts/slideLayout15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354" tIns="168276" rIns="336354" bIns="16827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354" tIns="168276" rIns="336354" bIns="1682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354" tIns="168276" rIns="336354" bIns="1682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678" tIns="201958" rIns="403678" bIns="20195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990306"/>
      </p:ext>
    </p:extLst>
  </p:cSld>
  <p:clrMapOvr>
    <a:masterClrMapping/>
  </p:clrMapOvr>
  <p:transition/>
</p:sldLayout>
</file>

<file path=ppt/slideLayouts/slideLayout15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457742"/>
      </p:ext>
    </p:extLst>
  </p:cSld>
  <p:clrMapOvr>
    <a:masterClrMapping/>
  </p:clrMapOvr>
  <p:transition/>
</p:sldLayout>
</file>

<file path=ppt/slideLayouts/slideLayout15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8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91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1597" indent="0">
              <a:buNone/>
              <a:defRPr sz="6914"/>
            </a:lvl2pPr>
            <a:lvl3pPr marL="3363221" indent="0">
              <a:buNone/>
              <a:defRPr sz="6082"/>
            </a:lvl3pPr>
            <a:lvl4pPr marL="5044820" indent="0">
              <a:buNone/>
              <a:defRPr sz="5249"/>
            </a:lvl4pPr>
            <a:lvl5pPr marL="6726429" indent="0">
              <a:buNone/>
              <a:defRPr sz="5249"/>
            </a:lvl5pPr>
            <a:lvl6pPr marL="8408023" indent="0">
              <a:buNone/>
              <a:defRPr sz="5249"/>
            </a:lvl6pPr>
            <a:lvl7pPr marL="10089653" indent="0">
              <a:buNone/>
              <a:defRPr sz="5249"/>
            </a:lvl7pPr>
            <a:lvl8pPr marL="11771245" indent="0">
              <a:buNone/>
              <a:defRPr sz="5249"/>
            </a:lvl8pPr>
            <a:lvl9pPr marL="1345285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892810"/>
      </p:ext>
    </p:extLst>
  </p:cSld>
  <p:clrMapOvr>
    <a:masterClrMapping/>
  </p:clrMapOvr>
  <p:transition/>
</p:sldLayout>
</file>

<file path=ppt/slideLayouts/slideLayout15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532535"/>
      </p:ext>
    </p:extLst>
  </p:cSld>
  <p:clrMapOvr>
    <a:masterClrMapping/>
  </p:clrMapOvr>
  <p:transition/>
</p:sldLayout>
</file>

<file path=ppt/slideLayouts/slideLayout15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1597" indent="0">
              <a:buNone/>
              <a:defRPr sz="7499" b="1"/>
            </a:lvl2pPr>
            <a:lvl3pPr marL="3363221" indent="0">
              <a:buNone/>
              <a:defRPr sz="6914" b="1"/>
            </a:lvl3pPr>
            <a:lvl4pPr marL="5044820" indent="0">
              <a:buNone/>
              <a:defRPr sz="6082" b="1"/>
            </a:lvl4pPr>
            <a:lvl5pPr marL="6726429" indent="0">
              <a:buNone/>
              <a:defRPr sz="6082" b="1"/>
            </a:lvl5pPr>
            <a:lvl6pPr marL="8408023" indent="0">
              <a:buNone/>
              <a:defRPr sz="6082" b="1"/>
            </a:lvl6pPr>
            <a:lvl7pPr marL="10089653" indent="0">
              <a:buNone/>
              <a:defRPr sz="6082" b="1"/>
            </a:lvl7pPr>
            <a:lvl8pPr marL="11771245" indent="0">
              <a:buNone/>
              <a:defRPr sz="6082" b="1"/>
            </a:lvl8pPr>
            <a:lvl9pPr marL="1345285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300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1597" indent="0">
              <a:buNone/>
              <a:defRPr sz="7499" b="1"/>
            </a:lvl2pPr>
            <a:lvl3pPr marL="3363221" indent="0">
              <a:buNone/>
              <a:defRPr sz="6914" b="1"/>
            </a:lvl3pPr>
            <a:lvl4pPr marL="5044820" indent="0">
              <a:buNone/>
              <a:defRPr sz="6082" b="1"/>
            </a:lvl4pPr>
            <a:lvl5pPr marL="6726429" indent="0">
              <a:buNone/>
              <a:defRPr sz="6082" b="1"/>
            </a:lvl5pPr>
            <a:lvl6pPr marL="8408023" indent="0">
              <a:buNone/>
              <a:defRPr sz="6082" b="1"/>
            </a:lvl6pPr>
            <a:lvl7pPr marL="10089653" indent="0">
              <a:buNone/>
              <a:defRPr sz="6082" b="1"/>
            </a:lvl7pPr>
            <a:lvl8pPr marL="11771245" indent="0">
              <a:buNone/>
              <a:defRPr sz="6082" b="1"/>
            </a:lvl8pPr>
            <a:lvl9pPr marL="1345285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300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43741"/>
      </p:ext>
    </p:extLst>
  </p:cSld>
  <p:clrMapOvr>
    <a:masterClrMapping/>
  </p:clrMapOvr>
  <p:transition/>
</p:sldLayout>
</file>

<file path=ppt/slideLayouts/slideLayout15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670967"/>
      </p:ext>
    </p:extLst>
  </p:cSld>
  <p:clrMapOvr>
    <a:masterClrMapping/>
  </p:clrMapOvr>
  <p:transition/>
</p:sldLayout>
</file>

<file path=ppt/slideLayouts/slideLayout15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003137"/>
      </p:ext>
    </p:extLst>
  </p:cSld>
  <p:clrMapOvr>
    <a:masterClrMapping/>
  </p:clrMapOvr>
  <p:transition/>
</p:sldLayout>
</file>

<file path=ppt/slideLayouts/slideLayout15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18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39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18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1597" indent="0">
              <a:buNone/>
              <a:defRPr sz="4583"/>
            </a:lvl2pPr>
            <a:lvl3pPr marL="3363221" indent="0">
              <a:buNone/>
              <a:defRPr sz="3747"/>
            </a:lvl3pPr>
            <a:lvl4pPr marL="5044820" indent="0">
              <a:buNone/>
              <a:defRPr sz="3333"/>
            </a:lvl4pPr>
            <a:lvl5pPr marL="6726429" indent="0">
              <a:buNone/>
              <a:defRPr sz="3333"/>
            </a:lvl5pPr>
            <a:lvl6pPr marL="8408023" indent="0">
              <a:buNone/>
              <a:defRPr sz="3333"/>
            </a:lvl6pPr>
            <a:lvl7pPr marL="10089653" indent="0">
              <a:buNone/>
              <a:defRPr sz="3333"/>
            </a:lvl7pPr>
            <a:lvl8pPr marL="11771245" indent="0">
              <a:buNone/>
              <a:defRPr sz="3333"/>
            </a:lvl8pPr>
            <a:lvl9pPr marL="1345285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55483"/>
      </p:ext>
    </p:extLst>
  </p:cSld>
  <p:clrMapOvr>
    <a:masterClrMapping/>
  </p:clrMapOvr>
  <p:transition/>
</p:sldLayout>
</file>

<file path=ppt/slideLayouts/slideLayout15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1597" indent="0">
              <a:buNone/>
              <a:defRPr sz="10415"/>
            </a:lvl2pPr>
            <a:lvl3pPr marL="3363221" indent="0">
              <a:buNone/>
              <a:defRPr sz="8997"/>
            </a:lvl3pPr>
            <a:lvl4pPr marL="5044820" indent="0">
              <a:buNone/>
              <a:defRPr sz="7499"/>
            </a:lvl4pPr>
            <a:lvl5pPr marL="6726429" indent="0">
              <a:buNone/>
              <a:defRPr sz="7499"/>
            </a:lvl5pPr>
            <a:lvl6pPr marL="8408023" indent="0">
              <a:buNone/>
              <a:defRPr sz="7499"/>
            </a:lvl6pPr>
            <a:lvl7pPr marL="10089653" indent="0">
              <a:buNone/>
              <a:defRPr sz="7499"/>
            </a:lvl7pPr>
            <a:lvl8pPr marL="11771245" indent="0">
              <a:buNone/>
              <a:defRPr sz="7499"/>
            </a:lvl8pPr>
            <a:lvl9pPr marL="1345285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1597" indent="0">
              <a:buNone/>
              <a:defRPr sz="4583"/>
            </a:lvl2pPr>
            <a:lvl3pPr marL="3363221" indent="0">
              <a:buNone/>
              <a:defRPr sz="3747"/>
            </a:lvl3pPr>
            <a:lvl4pPr marL="5044820" indent="0">
              <a:buNone/>
              <a:defRPr sz="3333"/>
            </a:lvl4pPr>
            <a:lvl5pPr marL="6726429" indent="0">
              <a:buNone/>
              <a:defRPr sz="3333"/>
            </a:lvl5pPr>
            <a:lvl6pPr marL="8408023" indent="0">
              <a:buNone/>
              <a:defRPr sz="3333"/>
            </a:lvl6pPr>
            <a:lvl7pPr marL="10089653" indent="0">
              <a:buNone/>
              <a:defRPr sz="3333"/>
            </a:lvl7pPr>
            <a:lvl8pPr marL="11771245" indent="0">
              <a:buNone/>
              <a:defRPr sz="3333"/>
            </a:lvl8pPr>
            <a:lvl9pPr marL="1345285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181947"/>
      </p:ext>
    </p:extLst>
  </p:cSld>
  <p:clrMapOvr>
    <a:masterClrMapping/>
  </p:clrMapOvr>
  <p:transition/>
</p:sldLayout>
</file>

<file path=ppt/slideLayouts/slideLayout15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830326"/>
      </p:ext>
    </p:extLst>
  </p:cSld>
  <p:clrMapOvr>
    <a:masterClrMapping/>
  </p:clrMapOvr>
  <p:transition/>
</p:sldLayout>
</file>

<file path=ppt/slideLayouts/slideLayout15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861340"/>
      </p:ext>
    </p:extLst>
  </p:cSld>
  <p:clrMapOvr>
    <a:masterClrMapping/>
  </p:clrMapOvr>
  <p:transition/>
</p:sldLayout>
</file>

<file path=ppt/slideLayouts/slideLayout15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260" tIns="168230" rIns="336260" bIns="168230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260" tIns="168230" rIns="336260" bIns="16823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260" tIns="168230" rIns="336260" bIns="16823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565" tIns="201903" rIns="403565" bIns="20190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232916"/>
      </p:ext>
    </p:extLst>
  </p:cSld>
  <p:clrMapOvr>
    <a:masterClrMapping/>
  </p:clrMapOvr>
  <p:transition/>
</p:sldLayout>
</file>

<file path=ppt/slideLayouts/slideLayout15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292410"/>
      </p:ext>
    </p:extLst>
  </p:cSld>
  <p:clrMapOvr>
    <a:masterClrMapping/>
  </p:clrMapOvr>
  <p:transition/>
</p:sldLayout>
</file>

<file path=ppt/slideLayouts/slideLayout15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9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96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1135" indent="0">
              <a:buNone/>
              <a:defRPr sz="6914"/>
            </a:lvl2pPr>
            <a:lvl3pPr marL="3362294" indent="0">
              <a:buNone/>
              <a:defRPr sz="6082"/>
            </a:lvl3pPr>
            <a:lvl4pPr marL="5043435" indent="0">
              <a:buNone/>
              <a:defRPr sz="5249"/>
            </a:lvl4pPr>
            <a:lvl5pPr marL="6724578" indent="0">
              <a:buNone/>
              <a:defRPr sz="5249"/>
            </a:lvl5pPr>
            <a:lvl6pPr marL="8405709" indent="0">
              <a:buNone/>
              <a:defRPr sz="5249"/>
            </a:lvl6pPr>
            <a:lvl7pPr marL="10086879" indent="0">
              <a:buNone/>
              <a:defRPr sz="5249"/>
            </a:lvl7pPr>
            <a:lvl8pPr marL="11768009" indent="0">
              <a:buNone/>
              <a:defRPr sz="5249"/>
            </a:lvl8pPr>
            <a:lvl9pPr marL="1344915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700764"/>
      </p:ext>
    </p:extLst>
  </p:cSld>
  <p:clrMapOvr>
    <a:masterClrMapping/>
  </p:clrMapOvr>
  <p:transition/>
</p:sldLayout>
</file>

<file path=ppt/slideLayouts/slideLayout15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890224"/>
      </p:ext>
    </p:extLst>
  </p:cSld>
  <p:clrMapOvr>
    <a:masterClrMapping/>
  </p:clrMapOvr>
  <p:transition/>
</p:sldLayout>
</file>

<file path=ppt/slideLayouts/slideLayout15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1135" indent="0">
              <a:buNone/>
              <a:defRPr sz="7499" b="1"/>
            </a:lvl2pPr>
            <a:lvl3pPr marL="3362294" indent="0">
              <a:buNone/>
              <a:defRPr sz="6914" b="1"/>
            </a:lvl3pPr>
            <a:lvl4pPr marL="5043435" indent="0">
              <a:buNone/>
              <a:defRPr sz="6082" b="1"/>
            </a:lvl4pPr>
            <a:lvl5pPr marL="6724578" indent="0">
              <a:buNone/>
              <a:defRPr sz="6082" b="1"/>
            </a:lvl5pPr>
            <a:lvl6pPr marL="8405709" indent="0">
              <a:buNone/>
              <a:defRPr sz="6082" b="1"/>
            </a:lvl6pPr>
            <a:lvl7pPr marL="10086879" indent="0">
              <a:buNone/>
              <a:defRPr sz="6082" b="1"/>
            </a:lvl7pPr>
            <a:lvl8pPr marL="11768009" indent="0">
              <a:buNone/>
              <a:defRPr sz="6082" b="1"/>
            </a:lvl8pPr>
            <a:lvl9pPr marL="1344915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308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1135" indent="0">
              <a:buNone/>
              <a:defRPr sz="7499" b="1"/>
            </a:lvl2pPr>
            <a:lvl3pPr marL="3362294" indent="0">
              <a:buNone/>
              <a:defRPr sz="6914" b="1"/>
            </a:lvl3pPr>
            <a:lvl4pPr marL="5043435" indent="0">
              <a:buNone/>
              <a:defRPr sz="6082" b="1"/>
            </a:lvl4pPr>
            <a:lvl5pPr marL="6724578" indent="0">
              <a:buNone/>
              <a:defRPr sz="6082" b="1"/>
            </a:lvl5pPr>
            <a:lvl6pPr marL="8405709" indent="0">
              <a:buNone/>
              <a:defRPr sz="6082" b="1"/>
            </a:lvl6pPr>
            <a:lvl7pPr marL="10086879" indent="0">
              <a:buNone/>
              <a:defRPr sz="6082" b="1"/>
            </a:lvl7pPr>
            <a:lvl8pPr marL="11768009" indent="0">
              <a:buNone/>
              <a:defRPr sz="6082" b="1"/>
            </a:lvl8pPr>
            <a:lvl9pPr marL="1344915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308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349313"/>
      </p:ext>
    </p:extLst>
  </p:cSld>
  <p:clrMapOvr>
    <a:masterClrMapping/>
  </p:clrMapOvr>
  <p:transition/>
</p:sldLayout>
</file>

<file path=ppt/slideLayouts/slideLayout15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791534"/>
      </p:ext>
    </p:extLst>
  </p:cSld>
  <p:clrMapOvr>
    <a:masterClrMapping/>
  </p:clrMapOvr>
  <p:transition/>
</p:sldLayout>
</file>

<file path=ppt/slideLayouts/slideLayout15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006909"/>
      </p:ext>
    </p:extLst>
  </p:cSld>
  <p:clrMapOvr>
    <a:masterClrMapping/>
  </p:clrMapOvr>
  <p:transition/>
</p:sldLayout>
</file>

<file path=ppt/slideLayouts/slideLayout15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5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1135" indent="0">
              <a:buNone/>
              <a:defRPr sz="4583"/>
            </a:lvl2pPr>
            <a:lvl3pPr marL="3362294" indent="0">
              <a:buNone/>
              <a:defRPr sz="3747"/>
            </a:lvl3pPr>
            <a:lvl4pPr marL="5043435" indent="0">
              <a:buNone/>
              <a:defRPr sz="3333"/>
            </a:lvl4pPr>
            <a:lvl5pPr marL="6724578" indent="0">
              <a:buNone/>
              <a:defRPr sz="3333"/>
            </a:lvl5pPr>
            <a:lvl6pPr marL="8405709" indent="0">
              <a:buNone/>
              <a:defRPr sz="3333"/>
            </a:lvl6pPr>
            <a:lvl7pPr marL="10086879" indent="0">
              <a:buNone/>
              <a:defRPr sz="3333"/>
            </a:lvl7pPr>
            <a:lvl8pPr marL="11768009" indent="0">
              <a:buNone/>
              <a:defRPr sz="3333"/>
            </a:lvl8pPr>
            <a:lvl9pPr marL="1344915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941667"/>
      </p:ext>
    </p:extLst>
  </p:cSld>
  <p:clrMapOvr>
    <a:masterClrMapping/>
  </p:clrMapOvr>
  <p:transition/>
</p:sldLayout>
</file>

<file path=ppt/slideLayouts/slideLayout15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1135" indent="0">
              <a:buNone/>
              <a:defRPr sz="10415"/>
            </a:lvl2pPr>
            <a:lvl3pPr marL="3362294" indent="0">
              <a:buNone/>
              <a:defRPr sz="8997"/>
            </a:lvl3pPr>
            <a:lvl4pPr marL="5043435" indent="0">
              <a:buNone/>
              <a:defRPr sz="7499"/>
            </a:lvl4pPr>
            <a:lvl5pPr marL="6724578" indent="0">
              <a:buNone/>
              <a:defRPr sz="7499"/>
            </a:lvl5pPr>
            <a:lvl6pPr marL="8405709" indent="0">
              <a:buNone/>
              <a:defRPr sz="7499"/>
            </a:lvl6pPr>
            <a:lvl7pPr marL="10086879" indent="0">
              <a:buNone/>
              <a:defRPr sz="7499"/>
            </a:lvl7pPr>
            <a:lvl8pPr marL="11768009" indent="0">
              <a:buNone/>
              <a:defRPr sz="7499"/>
            </a:lvl8pPr>
            <a:lvl9pPr marL="1344915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1135" indent="0">
              <a:buNone/>
              <a:defRPr sz="4583"/>
            </a:lvl2pPr>
            <a:lvl3pPr marL="3362294" indent="0">
              <a:buNone/>
              <a:defRPr sz="3747"/>
            </a:lvl3pPr>
            <a:lvl4pPr marL="5043435" indent="0">
              <a:buNone/>
              <a:defRPr sz="3333"/>
            </a:lvl4pPr>
            <a:lvl5pPr marL="6724578" indent="0">
              <a:buNone/>
              <a:defRPr sz="3333"/>
            </a:lvl5pPr>
            <a:lvl6pPr marL="8405709" indent="0">
              <a:buNone/>
              <a:defRPr sz="3333"/>
            </a:lvl6pPr>
            <a:lvl7pPr marL="10086879" indent="0">
              <a:buNone/>
              <a:defRPr sz="3333"/>
            </a:lvl7pPr>
            <a:lvl8pPr marL="11768009" indent="0">
              <a:buNone/>
              <a:defRPr sz="3333"/>
            </a:lvl8pPr>
            <a:lvl9pPr marL="1344915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485089"/>
      </p:ext>
    </p:extLst>
  </p:cSld>
  <p:clrMapOvr>
    <a:masterClrMapping/>
  </p:clrMapOvr>
  <p:transition/>
</p:sldLayout>
</file>

<file path=ppt/slideLayouts/slideLayout15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803516"/>
      </p:ext>
    </p:extLst>
  </p:cSld>
  <p:clrMapOvr>
    <a:masterClrMapping/>
  </p:clrMapOvr>
  <p:transition/>
</p:sldLayout>
</file>

<file path=ppt/slideLayouts/slideLayout15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396200"/>
      </p:ext>
    </p:extLst>
  </p:cSld>
  <p:clrMapOvr>
    <a:masterClrMapping/>
  </p:clrMapOvr>
  <p:transition/>
</p:sldLayout>
</file>

<file path=ppt/slideLayouts/slideLayout15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166" tIns="168186" rIns="336166" bIns="16818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166" tIns="168186" rIns="336166" bIns="1681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166" tIns="168186" rIns="336166" bIns="1681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453" tIns="201850" rIns="403453" bIns="20185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606335"/>
      </p:ext>
    </p:extLst>
  </p:cSld>
  <p:clrMapOvr>
    <a:masterClrMapping/>
  </p:clrMapOvr>
  <p:transition/>
</p:sldLayout>
</file>

<file path=ppt/slideLayouts/slideLayout15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932026"/>
      </p:ext>
    </p:extLst>
  </p:cSld>
  <p:clrMapOvr>
    <a:masterClrMapping/>
  </p:clrMapOvr>
  <p:transition/>
</p:sldLayout>
</file>

<file path=ppt/slideLayouts/slideLayout15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009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607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0675" indent="0">
              <a:buNone/>
              <a:defRPr sz="6914"/>
            </a:lvl2pPr>
            <a:lvl3pPr marL="3361370" indent="0">
              <a:buNone/>
              <a:defRPr sz="6082"/>
            </a:lvl3pPr>
            <a:lvl4pPr marL="5042048" indent="0">
              <a:buNone/>
              <a:defRPr sz="5249"/>
            </a:lvl4pPr>
            <a:lvl5pPr marL="6722731" indent="0">
              <a:buNone/>
              <a:defRPr sz="5249"/>
            </a:lvl5pPr>
            <a:lvl6pPr marL="8403397" indent="0">
              <a:buNone/>
              <a:defRPr sz="5249"/>
            </a:lvl6pPr>
            <a:lvl7pPr marL="10084107" indent="0">
              <a:buNone/>
              <a:defRPr sz="5249"/>
            </a:lvl7pPr>
            <a:lvl8pPr marL="11764773" indent="0">
              <a:buNone/>
              <a:defRPr sz="5249"/>
            </a:lvl8pPr>
            <a:lvl9pPr marL="13445456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746702"/>
      </p:ext>
    </p:extLst>
  </p:cSld>
  <p:clrMapOvr>
    <a:masterClrMapping/>
  </p:clrMapOvr>
  <p:transition/>
</p:sldLayout>
</file>

<file path=ppt/slideLayouts/slideLayout15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434999"/>
      </p:ext>
    </p:extLst>
  </p:cSld>
  <p:clrMapOvr>
    <a:masterClrMapping/>
  </p:clrMapOvr>
  <p:transition/>
</p:sldLayout>
</file>

<file path=ppt/slideLayouts/slideLayout15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0675" indent="0">
              <a:buNone/>
              <a:defRPr sz="7499" b="1"/>
            </a:lvl2pPr>
            <a:lvl3pPr marL="3361370" indent="0">
              <a:buNone/>
              <a:defRPr sz="6914" b="1"/>
            </a:lvl3pPr>
            <a:lvl4pPr marL="5042048" indent="0">
              <a:buNone/>
              <a:defRPr sz="6082" b="1"/>
            </a:lvl4pPr>
            <a:lvl5pPr marL="6722731" indent="0">
              <a:buNone/>
              <a:defRPr sz="6082" b="1"/>
            </a:lvl5pPr>
            <a:lvl6pPr marL="8403397" indent="0">
              <a:buNone/>
              <a:defRPr sz="6082" b="1"/>
            </a:lvl6pPr>
            <a:lvl7pPr marL="10084107" indent="0">
              <a:buNone/>
              <a:defRPr sz="6082" b="1"/>
            </a:lvl7pPr>
            <a:lvl8pPr marL="11764773" indent="0">
              <a:buNone/>
              <a:defRPr sz="6082" b="1"/>
            </a:lvl8pPr>
            <a:lvl9pPr marL="1344545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31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0675" indent="0">
              <a:buNone/>
              <a:defRPr sz="7499" b="1"/>
            </a:lvl2pPr>
            <a:lvl3pPr marL="3361370" indent="0">
              <a:buNone/>
              <a:defRPr sz="6914" b="1"/>
            </a:lvl3pPr>
            <a:lvl4pPr marL="5042048" indent="0">
              <a:buNone/>
              <a:defRPr sz="6082" b="1"/>
            </a:lvl4pPr>
            <a:lvl5pPr marL="6722731" indent="0">
              <a:buNone/>
              <a:defRPr sz="6082" b="1"/>
            </a:lvl5pPr>
            <a:lvl6pPr marL="8403397" indent="0">
              <a:buNone/>
              <a:defRPr sz="6082" b="1"/>
            </a:lvl6pPr>
            <a:lvl7pPr marL="10084107" indent="0">
              <a:buNone/>
              <a:defRPr sz="6082" b="1"/>
            </a:lvl7pPr>
            <a:lvl8pPr marL="11764773" indent="0">
              <a:buNone/>
              <a:defRPr sz="6082" b="1"/>
            </a:lvl8pPr>
            <a:lvl9pPr marL="1344545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31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32947"/>
      </p:ext>
    </p:extLst>
  </p:cSld>
  <p:clrMapOvr>
    <a:masterClrMapping/>
  </p:clrMapOvr>
  <p:transition/>
</p:sldLayout>
</file>

<file path=ppt/slideLayouts/slideLayout15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552224"/>
      </p:ext>
    </p:extLst>
  </p:cSld>
  <p:clrMapOvr>
    <a:masterClrMapping/>
  </p:clrMapOvr>
  <p:transition/>
</p:sldLayout>
</file>

<file path=ppt/slideLayouts/slideLayout15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894593"/>
      </p:ext>
    </p:extLst>
  </p:cSld>
  <p:clrMapOvr>
    <a:masterClrMapping/>
  </p:clrMapOvr>
  <p:transition/>
</p:sldLayout>
</file>

<file path=ppt/slideLayouts/slideLayout15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3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5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3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0675" indent="0">
              <a:buNone/>
              <a:defRPr sz="4583"/>
            </a:lvl2pPr>
            <a:lvl3pPr marL="3361370" indent="0">
              <a:buNone/>
              <a:defRPr sz="3747"/>
            </a:lvl3pPr>
            <a:lvl4pPr marL="5042048" indent="0">
              <a:buNone/>
              <a:defRPr sz="3333"/>
            </a:lvl4pPr>
            <a:lvl5pPr marL="6722731" indent="0">
              <a:buNone/>
              <a:defRPr sz="3333"/>
            </a:lvl5pPr>
            <a:lvl6pPr marL="8403397" indent="0">
              <a:buNone/>
              <a:defRPr sz="3333"/>
            </a:lvl6pPr>
            <a:lvl7pPr marL="10084107" indent="0">
              <a:buNone/>
              <a:defRPr sz="3333"/>
            </a:lvl7pPr>
            <a:lvl8pPr marL="11764773" indent="0">
              <a:buNone/>
              <a:defRPr sz="3333"/>
            </a:lvl8pPr>
            <a:lvl9pPr marL="1344545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291363"/>
      </p:ext>
    </p:extLst>
  </p:cSld>
  <p:clrMapOvr>
    <a:masterClrMapping/>
  </p:clrMapOvr>
  <p:transition/>
</p:sldLayout>
</file>

<file path=ppt/slideLayouts/slideLayout15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0675" indent="0">
              <a:buNone/>
              <a:defRPr sz="10415"/>
            </a:lvl2pPr>
            <a:lvl3pPr marL="3361370" indent="0">
              <a:buNone/>
              <a:defRPr sz="8997"/>
            </a:lvl3pPr>
            <a:lvl4pPr marL="5042048" indent="0">
              <a:buNone/>
              <a:defRPr sz="7499"/>
            </a:lvl4pPr>
            <a:lvl5pPr marL="6722731" indent="0">
              <a:buNone/>
              <a:defRPr sz="7499"/>
            </a:lvl5pPr>
            <a:lvl6pPr marL="8403397" indent="0">
              <a:buNone/>
              <a:defRPr sz="7499"/>
            </a:lvl6pPr>
            <a:lvl7pPr marL="10084107" indent="0">
              <a:buNone/>
              <a:defRPr sz="7499"/>
            </a:lvl7pPr>
            <a:lvl8pPr marL="11764773" indent="0">
              <a:buNone/>
              <a:defRPr sz="7499"/>
            </a:lvl8pPr>
            <a:lvl9pPr marL="13445456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0675" indent="0">
              <a:buNone/>
              <a:defRPr sz="4583"/>
            </a:lvl2pPr>
            <a:lvl3pPr marL="3361370" indent="0">
              <a:buNone/>
              <a:defRPr sz="3747"/>
            </a:lvl3pPr>
            <a:lvl4pPr marL="5042048" indent="0">
              <a:buNone/>
              <a:defRPr sz="3333"/>
            </a:lvl4pPr>
            <a:lvl5pPr marL="6722731" indent="0">
              <a:buNone/>
              <a:defRPr sz="3333"/>
            </a:lvl5pPr>
            <a:lvl6pPr marL="8403397" indent="0">
              <a:buNone/>
              <a:defRPr sz="3333"/>
            </a:lvl6pPr>
            <a:lvl7pPr marL="10084107" indent="0">
              <a:buNone/>
              <a:defRPr sz="3333"/>
            </a:lvl7pPr>
            <a:lvl8pPr marL="11764773" indent="0">
              <a:buNone/>
              <a:defRPr sz="3333"/>
            </a:lvl8pPr>
            <a:lvl9pPr marL="1344545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835981"/>
      </p:ext>
    </p:extLst>
  </p:cSld>
  <p:clrMapOvr>
    <a:masterClrMapping/>
  </p:clrMapOvr>
  <p:transition/>
</p:sldLayout>
</file>

<file path=ppt/slideLayouts/slideLayout15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025265"/>
      </p:ext>
    </p:extLst>
  </p:cSld>
  <p:clrMapOvr>
    <a:masterClrMapping/>
  </p:clrMapOvr>
  <p:transition/>
</p:sldLayout>
</file>

<file path=ppt/slideLayouts/slideLayout15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496272"/>
      </p:ext>
    </p:extLst>
  </p:cSld>
  <p:clrMapOvr>
    <a:masterClrMapping/>
  </p:clrMapOvr>
  <p:transition/>
</p:sldLayout>
</file>

<file path=ppt/slideLayouts/slideLayout15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072" tIns="168140" rIns="336072" bIns="168140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072" tIns="168140" rIns="336072" bIns="1681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072" tIns="168140" rIns="336072" bIns="1681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340" tIns="201795" rIns="403340" bIns="20179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938069"/>
      </p:ext>
    </p:extLst>
  </p:cSld>
  <p:clrMapOvr>
    <a:masterClrMapping/>
  </p:clrMapOvr>
  <p:transition/>
</p:sldLayout>
</file>

<file path=ppt/slideLayouts/slideLayout15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238406"/>
      </p:ext>
    </p:extLst>
  </p:cSld>
  <p:clrMapOvr>
    <a:masterClrMapping/>
  </p:clrMapOvr>
  <p:transition/>
</p:sldLayout>
</file>

<file path=ppt/slideLayouts/slideLayout15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012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607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0214" indent="0">
              <a:buNone/>
              <a:defRPr sz="6914"/>
            </a:lvl2pPr>
            <a:lvl3pPr marL="3360444" indent="0">
              <a:buNone/>
              <a:defRPr sz="6082"/>
            </a:lvl3pPr>
            <a:lvl4pPr marL="5040661" indent="0">
              <a:buNone/>
              <a:defRPr sz="5249"/>
            </a:lvl4pPr>
            <a:lvl5pPr marL="6720882" indent="0">
              <a:buNone/>
              <a:defRPr sz="5249"/>
            </a:lvl5pPr>
            <a:lvl6pPr marL="8401085" indent="0">
              <a:buNone/>
              <a:defRPr sz="5249"/>
            </a:lvl6pPr>
            <a:lvl7pPr marL="10081334" indent="0">
              <a:buNone/>
              <a:defRPr sz="5249"/>
            </a:lvl7pPr>
            <a:lvl8pPr marL="11761539" indent="0">
              <a:buNone/>
              <a:defRPr sz="5249"/>
            </a:lvl8pPr>
            <a:lvl9pPr marL="13441758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030573"/>
      </p:ext>
    </p:extLst>
  </p:cSld>
  <p:clrMapOvr>
    <a:masterClrMapping/>
  </p:clrMapOvr>
  <p:transition/>
</p:sldLayout>
</file>

<file path=ppt/slideLayouts/slideLayout15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615966"/>
      </p:ext>
    </p:extLst>
  </p:cSld>
  <p:clrMapOvr>
    <a:masterClrMapping/>
  </p:clrMapOvr>
  <p:transition/>
</p:sldLayout>
</file>

<file path=ppt/slideLayouts/slideLayout15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0214" indent="0">
              <a:buNone/>
              <a:defRPr sz="7499" b="1"/>
            </a:lvl2pPr>
            <a:lvl3pPr marL="3360444" indent="0">
              <a:buNone/>
              <a:defRPr sz="6914" b="1"/>
            </a:lvl3pPr>
            <a:lvl4pPr marL="5040661" indent="0">
              <a:buNone/>
              <a:defRPr sz="6082" b="1"/>
            </a:lvl4pPr>
            <a:lvl5pPr marL="6720882" indent="0">
              <a:buNone/>
              <a:defRPr sz="6082" b="1"/>
            </a:lvl5pPr>
            <a:lvl6pPr marL="8401085" indent="0">
              <a:buNone/>
              <a:defRPr sz="6082" b="1"/>
            </a:lvl6pPr>
            <a:lvl7pPr marL="10081334" indent="0">
              <a:buNone/>
              <a:defRPr sz="6082" b="1"/>
            </a:lvl7pPr>
            <a:lvl8pPr marL="11761539" indent="0">
              <a:buNone/>
              <a:defRPr sz="6082" b="1"/>
            </a:lvl8pPr>
            <a:lvl9pPr marL="1344175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32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0214" indent="0">
              <a:buNone/>
              <a:defRPr sz="7499" b="1"/>
            </a:lvl2pPr>
            <a:lvl3pPr marL="3360444" indent="0">
              <a:buNone/>
              <a:defRPr sz="6914" b="1"/>
            </a:lvl3pPr>
            <a:lvl4pPr marL="5040661" indent="0">
              <a:buNone/>
              <a:defRPr sz="6082" b="1"/>
            </a:lvl4pPr>
            <a:lvl5pPr marL="6720882" indent="0">
              <a:buNone/>
              <a:defRPr sz="6082" b="1"/>
            </a:lvl5pPr>
            <a:lvl6pPr marL="8401085" indent="0">
              <a:buNone/>
              <a:defRPr sz="6082" b="1"/>
            </a:lvl6pPr>
            <a:lvl7pPr marL="10081334" indent="0">
              <a:buNone/>
              <a:defRPr sz="6082" b="1"/>
            </a:lvl7pPr>
            <a:lvl8pPr marL="11761539" indent="0">
              <a:buNone/>
              <a:defRPr sz="6082" b="1"/>
            </a:lvl8pPr>
            <a:lvl9pPr marL="1344175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32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57570"/>
      </p:ext>
    </p:extLst>
  </p:cSld>
  <p:clrMapOvr>
    <a:masterClrMapping/>
  </p:clrMapOvr>
  <p:transition/>
</p:sldLayout>
</file>

<file path=ppt/slideLayouts/slideLayout15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927600"/>
      </p:ext>
    </p:extLst>
  </p:cSld>
  <p:clrMapOvr>
    <a:masterClrMapping/>
  </p:clrMapOvr>
  <p:transition/>
</p:sldLayout>
</file>

<file path=ppt/slideLayouts/slideLayout15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189231"/>
      </p:ext>
    </p:extLst>
  </p:cSld>
  <p:clrMapOvr>
    <a:masterClrMapping/>
  </p:clrMapOvr>
  <p:transition/>
</p:sldLayout>
</file>

<file path=ppt/slideLayouts/slideLayout15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70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0214" indent="0">
              <a:buNone/>
              <a:defRPr sz="4583"/>
            </a:lvl2pPr>
            <a:lvl3pPr marL="3360444" indent="0">
              <a:buNone/>
              <a:defRPr sz="3747"/>
            </a:lvl3pPr>
            <a:lvl4pPr marL="5040661" indent="0">
              <a:buNone/>
              <a:defRPr sz="3333"/>
            </a:lvl4pPr>
            <a:lvl5pPr marL="6720882" indent="0">
              <a:buNone/>
              <a:defRPr sz="3333"/>
            </a:lvl5pPr>
            <a:lvl6pPr marL="8401085" indent="0">
              <a:buNone/>
              <a:defRPr sz="3333"/>
            </a:lvl6pPr>
            <a:lvl7pPr marL="10081334" indent="0">
              <a:buNone/>
              <a:defRPr sz="3333"/>
            </a:lvl7pPr>
            <a:lvl8pPr marL="11761539" indent="0">
              <a:buNone/>
              <a:defRPr sz="3333"/>
            </a:lvl8pPr>
            <a:lvl9pPr marL="1344175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834229"/>
      </p:ext>
    </p:extLst>
  </p:cSld>
  <p:clrMapOvr>
    <a:masterClrMapping/>
  </p:clrMapOvr>
  <p:transition/>
</p:sldLayout>
</file>

<file path=ppt/slideLayouts/slideLayout15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0214" indent="0">
              <a:buNone/>
              <a:defRPr sz="10415"/>
            </a:lvl2pPr>
            <a:lvl3pPr marL="3360444" indent="0">
              <a:buNone/>
              <a:defRPr sz="8997"/>
            </a:lvl3pPr>
            <a:lvl4pPr marL="5040661" indent="0">
              <a:buNone/>
              <a:defRPr sz="7499"/>
            </a:lvl4pPr>
            <a:lvl5pPr marL="6720882" indent="0">
              <a:buNone/>
              <a:defRPr sz="7499"/>
            </a:lvl5pPr>
            <a:lvl6pPr marL="8401085" indent="0">
              <a:buNone/>
              <a:defRPr sz="7499"/>
            </a:lvl6pPr>
            <a:lvl7pPr marL="10081334" indent="0">
              <a:buNone/>
              <a:defRPr sz="7499"/>
            </a:lvl7pPr>
            <a:lvl8pPr marL="11761539" indent="0">
              <a:buNone/>
              <a:defRPr sz="7499"/>
            </a:lvl8pPr>
            <a:lvl9pPr marL="13441758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0214" indent="0">
              <a:buNone/>
              <a:defRPr sz="4583"/>
            </a:lvl2pPr>
            <a:lvl3pPr marL="3360444" indent="0">
              <a:buNone/>
              <a:defRPr sz="3747"/>
            </a:lvl3pPr>
            <a:lvl4pPr marL="5040661" indent="0">
              <a:buNone/>
              <a:defRPr sz="3333"/>
            </a:lvl4pPr>
            <a:lvl5pPr marL="6720882" indent="0">
              <a:buNone/>
              <a:defRPr sz="3333"/>
            </a:lvl5pPr>
            <a:lvl6pPr marL="8401085" indent="0">
              <a:buNone/>
              <a:defRPr sz="3333"/>
            </a:lvl6pPr>
            <a:lvl7pPr marL="10081334" indent="0">
              <a:buNone/>
              <a:defRPr sz="3333"/>
            </a:lvl7pPr>
            <a:lvl8pPr marL="11761539" indent="0">
              <a:buNone/>
              <a:defRPr sz="3333"/>
            </a:lvl8pPr>
            <a:lvl9pPr marL="1344175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770295"/>
      </p:ext>
    </p:extLst>
  </p:cSld>
  <p:clrMapOvr>
    <a:masterClrMapping/>
  </p:clrMapOvr>
  <p:transition/>
</p:sldLayout>
</file>

<file path=ppt/slideLayouts/slideLayout15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436104"/>
      </p:ext>
    </p:extLst>
  </p:cSld>
  <p:clrMapOvr>
    <a:masterClrMapping/>
  </p:clrMapOvr>
  <p:transition/>
</p:sldLayout>
</file>

<file path=ppt/slideLayouts/slideLayout15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522092"/>
      </p:ext>
    </p:extLst>
  </p:cSld>
  <p:clrMapOvr>
    <a:masterClrMapping/>
  </p:clrMapOvr>
  <p:transition/>
</p:sldLayout>
</file>

<file path=ppt/slideLayouts/slideLayout15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5979" tIns="168097" rIns="335979" bIns="16809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5979" tIns="168097" rIns="335979" bIns="1680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5979" tIns="168097" rIns="335979" bIns="1680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228" tIns="201743" rIns="403228" bIns="20174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890218"/>
      </p:ext>
    </p:extLst>
  </p:cSld>
  <p:clrMapOvr>
    <a:masterClrMapping/>
  </p:clrMapOvr>
  <p:transition/>
</p:sldLayout>
</file>

<file path=ppt/slideLayouts/slideLayout15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354512"/>
      </p:ext>
    </p:extLst>
  </p:cSld>
  <p:clrMapOvr>
    <a:masterClrMapping/>
  </p:clrMapOvr>
  <p:transition/>
</p:sldLayout>
</file>

<file path=ppt/slideLayouts/slideLayout15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02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61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79755" indent="0">
              <a:buNone/>
              <a:defRPr sz="6914"/>
            </a:lvl2pPr>
            <a:lvl3pPr marL="3359519" indent="0">
              <a:buNone/>
              <a:defRPr sz="6082"/>
            </a:lvl3pPr>
            <a:lvl4pPr marL="5039271" indent="0">
              <a:buNone/>
              <a:defRPr sz="5249"/>
            </a:lvl4pPr>
            <a:lvl5pPr marL="6719035" indent="0">
              <a:buNone/>
              <a:defRPr sz="5249"/>
            </a:lvl5pPr>
            <a:lvl6pPr marL="8398775" indent="0">
              <a:buNone/>
              <a:defRPr sz="5249"/>
            </a:lvl6pPr>
            <a:lvl7pPr marL="10078559" indent="0">
              <a:buNone/>
              <a:defRPr sz="5249"/>
            </a:lvl7pPr>
            <a:lvl8pPr marL="11758302" indent="0">
              <a:buNone/>
              <a:defRPr sz="5249"/>
            </a:lvl8pPr>
            <a:lvl9pPr marL="13438060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343585"/>
      </p:ext>
    </p:extLst>
  </p:cSld>
  <p:clrMapOvr>
    <a:masterClrMapping/>
  </p:clrMapOvr>
  <p:transition/>
</p:sldLayout>
</file>

<file path=ppt/slideLayouts/slideLayout15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358798"/>
      </p:ext>
    </p:extLst>
  </p:cSld>
  <p:clrMapOvr>
    <a:masterClrMapping/>
  </p:clrMapOvr>
  <p:transition/>
</p:sldLayout>
</file>

<file path=ppt/slideLayouts/slideLayout15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79755" indent="0">
              <a:buNone/>
              <a:defRPr sz="7499" b="1"/>
            </a:lvl2pPr>
            <a:lvl3pPr marL="3359519" indent="0">
              <a:buNone/>
              <a:defRPr sz="6914" b="1"/>
            </a:lvl3pPr>
            <a:lvl4pPr marL="5039271" indent="0">
              <a:buNone/>
              <a:defRPr sz="6082" b="1"/>
            </a:lvl4pPr>
            <a:lvl5pPr marL="6719035" indent="0">
              <a:buNone/>
              <a:defRPr sz="6082" b="1"/>
            </a:lvl5pPr>
            <a:lvl6pPr marL="8398775" indent="0">
              <a:buNone/>
              <a:defRPr sz="6082" b="1"/>
            </a:lvl6pPr>
            <a:lvl7pPr marL="10078559" indent="0">
              <a:buNone/>
              <a:defRPr sz="6082" b="1"/>
            </a:lvl7pPr>
            <a:lvl8pPr marL="11758302" indent="0">
              <a:buNone/>
              <a:defRPr sz="6082" b="1"/>
            </a:lvl8pPr>
            <a:lvl9pPr marL="13438060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32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79755" indent="0">
              <a:buNone/>
              <a:defRPr sz="7499" b="1"/>
            </a:lvl2pPr>
            <a:lvl3pPr marL="3359519" indent="0">
              <a:buNone/>
              <a:defRPr sz="6914" b="1"/>
            </a:lvl3pPr>
            <a:lvl4pPr marL="5039271" indent="0">
              <a:buNone/>
              <a:defRPr sz="6082" b="1"/>
            </a:lvl4pPr>
            <a:lvl5pPr marL="6719035" indent="0">
              <a:buNone/>
              <a:defRPr sz="6082" b="1"/>
            </a:lvl5pPr>
            <a:lvl6pPr marL="8398775" indent="0">
              <a:buNone/>
              <a:defRPr sz="6082" b="1"/>
            </a:lvl6pPr>
            <a:lvl7pPr marL="10078559" indent="0">
              <a:buNone/>
              <a:defRPr sz="6082" b="1"/>
            </a:lvl7pPr>
            <a:lvl8pPr marL="11758302" indent="0">
              <a:buNone/>
              <a:defRPr sz="6082" b="1"/>
            </a:lvl8pPr>
            <a:lvl9pPr marL="13438060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32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461593"/>
      </p:ext>
    </p:extLst>
  </p:cSld>
  <p:clrMapOvr>
    <a:masterClrMapping/>
  </p:clrMapOvr>
  <p:transition/>
</p:sldLayout>
</file>

<file path=ppt/slideLayouts/slideLayout15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438028"/>
      </p:ext>
    </p:extLst>
  </p:cSld>
  <p:clrMapOvr>
    <a:masterClrMapping/>
  </p:clrMapOvr>
  <p:transition/>
</p:sldLayout>
</file>

<file path=ppt/slideLayouts/slideLayout15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021912"/>
      </p:ext>
    </p:extLst>
  </p:cSld>
  <p:clrMapOvr>
    <a:masterClrMapping/>
  </p:clrMapOvr>
  <p:transition/>
</p:sldLayout>
</file>

<file path=ppt/slideLayouts/slideLayout15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8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79755" indent="0">
              <a:buNone/>
              <a:defRPr sz="4583"/>
            </a:lvl2pPr>
            <a:lvl3pPr marL="3359519" indent="0">
              <a:buNone/>
              <a:defRPr sz="3747"/>
            </a:lvl3pPr>
            <a:lvl4pPr marL="5039271" indent="0">
              <a:buNone/>
              <a:defRPr sz="3333"/>
            </a:lvl4pPr>
            <a:lvl5pPr marL="6719035" indent="0">
              <a:buNone/>
              <a:defRPr sz="3333"/>
            </a:lvl5pPr>
            <a:lvl6pPr marL="8398775" indent="0">
              <a:buNone/>
              <a:defRPr sz="3333"/>
            </a:lvl6pPr>
            <a:lvl7pPr marL="10078559" indent="0">
              <a:buNone/>
              <a:defRPr sz="3333"/>
            </a:lvl7pPr>
            <a:lvl8pPr marL="11758302" indent="0">
              <a:buNone/>
              <a:defRPr sz="3333"/>
            </a:lvl8pPr>
            <a:lvl9pPr marL="13438060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652288"/>
      </p:ext>
    </p:extLst>
  </p:cSld>
  <p:clrMapOvr>
    <a:masterClrMapping/>
  </p:clrMapOvr>
  <p:transition/>
</p:sldLayout>
</file>

<file path=ppt/slideLayouts/slideLayout15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79755" indent="0">
              <a:buNone/>
              <a:defRPr sz="10415"/>
            </a:lvl2pPr>
            <a:lvl3pPr marL="3359519" indent="0">
              <a:buNone/>
              <a:defRPr sz="8997"/>
            </a:lvl3pPr>
            <a:lvl4pPr marL="5039271" indent="0">
              <a:buNone/>
              <a:defRPr sz="7499"/>
            </a:lvl4pPr>
            <a:lvl5pPr marL="6719035" indent="0">
              <a:buNone/>
              <a:defRPr sz="7499"/>
            </a:lvl5pPr>
            <a:lvl6pPr marL="8398775" indent="0">
              <a:buNone/>
              <a:defRPr sz="7499"/>
            </a:lvl6pPr>
            <a:lvl7pPr marL="10078559" indent="0">
              <a:buNone/>
              <a:defRPr sz="7499"/>
            </a:lvl7pPr>
            <a:lvl8pPr marL="11758302" indent="0">
              <a:buNone/>
              <a:defRPr sz="7499"/>
            </a:lvl8pPr>
            <a:lvl9pPr marL="13438060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79755" indent="0">
              <a:buNone/>
              <a:defRPr sz="4583"/>
            </a:lvl2pPr>
            <a:lvl3pPr marL="3359519" indent="0">
              <a:buNone/>
              <a:defRPr sz="3747"/>
            </a:lvl3pPr>
            <a:lvl4pPr marL="5039271" indent="0">
              <a:buNone/>
              <a:defRPr sz="3333"/>
            </a:lvl4pPr>
            <a:lvl5pPr marL="6719035" indent="0">
              <a:buNone/>
              <a:defRPr sz="3333"/>
            </a:lvl5pPr>
            <a:lvl6pPr marL="8398775" indent="0">
              <a:buNone/>
              <a:defRPr sz="3333"/>
            </a:lvl6pPr>
            <a:lvl7pPr marL="10078559" indent="0">
              <a:buNone/>
              <a:defRPr sz="3333"/>
            </a:lvl7pPr>
            <a:lvl8pPr marL="11758302" indent="0">
              <a:buNone/>
              <a:defRPr sz="3333"/>
            </a:lvl8pPr>
            <a:lvl9pPr marL="13438060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132712"/>
      </p:ext>
    </p:extLst>
  </p:cSld>
  <p:clrMapOvr>
    <a:masterClrMapping/>
  </p:clrMapOvr>
  <p:transition/>
</p:sldLayout>
</file>

<file path=ppt/slideLayouts/slideLayout15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113906"/>
      </p:ext>
    </p:extLst>
  </p:cSld>
  <p:clrMapOvr>
    <a:masterClrMapping/>
  </p:clrMapOvr>
  <p:transition/>
</p:sldLayout>
</file>

<file path=ppt/slideLayouts/slideLayout15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94710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18" Type="http://schemas.openxmlformats.org/officeDocument/2006/relationships/image" Target="../media/image5.emf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91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42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3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52.xml"/><Relationship Id="rId11" Type="http://schemas.openxmlformats.org/officeDocument/2006/relationships/slideLayout" Target="../slideLayouts/slideLayout157.xml"/><Relationship Id="rId5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64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59.xml"/><Relationship Id="rId1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63.xml"/><Relationship Id="rId11" Type="http://schemas.openxmlformats.org/officeDocument/2006/relationships/slideLayout" Target="../slideLayouts/slideLayout168.xml"/><Relationship Id="rId5" Type="http://schemas.openxmlformats.org/officeDocument/2006/relationships/slideLayout" Target="../slideLayouts/slideLayout162.xml"/><Relationship Id="rId10" Type="http://schemas.openxmlformats.org/officeDocument/2006/relationships/slideLayout" Target="../slideLayouts/slideLayout167.xml"/><Relationship Id="rId4" Type="http://schemas.openxmlformats.org/officeDocument/2006/relationships/slideLayout" Target="../slideLayouts/slideLayout161.xml"/><Relationship Id="rId9" Type="http://schemas.openxmlformats.org/officeDocument/2006/relationships/slideLayout" Target="../slideLayouts/slideLayout16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6.xml"/><Relationship Id="rId13" Type="http://schemas.openxmlformats.org/officeDocument/2006/relationships/theme" Target="../theme/theme17.xml"/><Relationship Id="rId3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5.xml"/><Relationship Id="rId12" Type="http://schemas.openxmlformats.org/officeDocument/2006/relationships/slideLayout" Target="../slideLayouts/slideLayout180.xml"/><Relationship Id="rId2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69.xml"/><Relationship Id="rId6" Type="http://schemas.openxmlformats.org/officeDocument/2006/relationships/slideLayout" Target="../slideLayouts/slideLayout174.xml"/><Relationship Id="rId11" Type="http://schemas.openxmlformats.org/officeDocument/2006/relationships/slideLayout" Target="../slideLayouts/slideLayout179.xml"/><Relationship Id="rId5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72.xml"/><Relationship Id="rId9" Type="http://schemas.openxmlformats.org/officeDocument/2006/relationships/slideLayout" Target="../slideLayouts/slideLayout177.xml"/><Relationship Id="rId14" Type="http://schemas.openxmlformats.org/officeDocument/2006/relationships/image" Target="../media/image1.pn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83.xml"/><Relationship Id="rId7" Type="http://schemas.openxmlformats.org/officeDocument/2006/relationships/slideLayout" Target="../slideLayouts/slideLayout187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2.xml"/><Relationship Id="rId1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90.xml"/><Relationship Id="rId4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98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7.xml"/><Relationship Id="rId11" Type="http://schemas.openxmlformats.org/officeDocument/2006/relationships/slideLayout" Target="../slideLayouts/slideLayout202.xml"/><Relationship Id="rId5" Type="http://schemas.openxmlformats.org/officeDocument/2006/relationships/slideLayout" Target="../slideLayouts/slideLayout196.xml"/><Relationship Id="rId10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195.xml"/><Relationship Id="rId9" Type="http://schemas.openxmlformats.org/officeDocument/2006/relationships/slideLayout" Target="../slideLayouts/slideLayout200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209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04.xml"/><Relationship Id="rId1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8.xml"/><Relationship Id="rId11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207.xml"/><Relationship Id="rId10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206.xml"/><Relationship Id="rId9" Type="http://schemas.openxmlformats.org/officeDocument/2006/relationships/slideLayout" Target="../slideLayouts/slideLayout211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20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214.xml"/><Relationship Id="rId6" Type="http://schemas.openxmlformats.org/officeDocument/2006/relationships/slideLayout" Target="../slideLayouts/slideLayout219.xml"/><Relationship Id="rId11" Type="http://schemas.openxmlformats.org/officeDocument/2006/relationships/slideLayout" Target="../slideLayouts/slideLayout224.xml"/><Relationship Id="rId5" Type="http://schemas.openxmlformats.org/officeDocument/2006/relationships/slideLayout" Target="../slideLayouts/slideLayout218.xml"/><Relationship Id="rId10" Type="http://schemas.openxmlformats.org/officeDocument/2006/relationships/slideLayout" Target="../slideLayouts/slideLayout223.xml"/><Relationship Id="rId4" Type="http://schemas.openxmlformats.org/officeDocument/2006/relationships/slideLayout" Target="../slideLayouts/slideLayout217.xml"/><Relationship Id="rId9" Type="http://schemas.openxmlformats.org/officeDocument/2006/relationships/slideLayout" Target="../slideLayouts/slideLayout222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2.xml"/><Relationship Id="rId13" Type="http://schemas.openxmlformats.org/officeDocument/2006/relationships/theme" Target="../theme/theme22.xml"/><Relationship Id="rId3" Type="http://schemas.openxmlformats.org/officeDocument/2006/relationships/slideLayout" Target="../slideLayouts/slideLayout227.xml"/><Relationship Id="rId7" Type="http://schemas.openxmlformats.org/officeDocument/2006/relationships/slideLayout" Target="../slideLayouts/slideLayout231.xml"/><Relationship Id="rId12" Type="http://schemas.openxmlformats.org/officeDocument/2006/relationships/slideLayout" Target="../slideLayouts/slideLayout236.xml"/><Relationship Id="rId2" Type="http://schemas.openxmlformats.org/officeDocument/2006/relationships/slideLayout" Target="../slideLayouts/slideLayout226.xml"/><Relationship Id="rId1" Type="http://schemas.openxmlformats.org/officeDocument/2006/relationships/slideLayout" Target="../slideLayouts/slideLayout225.xml"/><Relationship Id="rId6" Type="http://schemas.openxmlformats.org/officeDocument/2006/relationships/slideLayout" Target="../slideLayouts/slideLayout230.xml"/><Relationship Id="rId11" Type="http://schemas.openxmlformats.org/officeDocument/2006/relationships/slideLayout" Target="../slideLayouts/slideLayout235.xml"/><Relationship Id="rId5" Type="http://schemas.openxmlformats.org/officeDocument/2006/relationships/slideLayout" Target="../slideLayouts/slideLayout229.xml"/><Relationship Id="rId10" Type="http://schemas.openxmlformats.org/officeDocument/2006/relationships/slideLayout" Target="../slideLayouts/slideLayout234.xml"/><Relationship Id="rId4" Type="http://schemas.openxmlformats.org/officeDocument/2006/relationships/slideLayout" Target="../slideLayouts/slideLayout228.xml"/><Relationship Id="rId9" Type="http://schemas.openxmlformats.org/officeDocument/2006/relationships/slideLayout" Target="../slideLayouts/slideLayout233.xml"/><Relationship Id="rId14" Type="http://schemas.openxmlformats.org/officeDocument/2006/relationships/image" Target="../media/image1.png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43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37.xml"/><Relationship Id="rId6" Type="http://schemas.openxmlformats.org/officeDocument/2006/relationships/slideLayout" Target="../slideLayouts/slideLayout242.xml"/><Relationship Id="rId11" Type="http://schemas.openxmlformats.org/officeDocument/2006/relationships/slideLayout" Target="../slideLayouts/slideLayout247.xml"/><Relationship Id="rId5" Type="http://schemas.openxmlformats.org/officeDocument/2006/relationships/slideLayout" Target="../slideLayouts/slideLayout241.xml"/><Relationship Id="rId10" Type="http://schemas.openxmlformats.org/officeDocument/2006/relationships/slideLayout" Target="../slideLayouts/slideLayout246.xml"/><Relationship Id="rId4" Type="http://schemas.openxmlformats.org/officeDocument/2006/relationships/slideLayout" Target="../slideLayouts/slideLayout240.xml"/><Relationship Id="rId9" Type="http://schemas.openxmlformats.org/officeDocument/2006/relationships/slideLayout" Target="../slideLayouts/slideLayout245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0.xml"/><Relationship Id="rId7" Type="http://schemas.openxmlformats.org/officeDocument/2006/relationships/slideLayout" Target="../slideLayouts/slideLayout254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49.xml"/><Relationship Id="rId1" Type="http://schemas.openxmlformats.org/officeDocument/2006/relationships/slideLayout" Target="../slideLayouts/slideLayout248.xml"/><Relationship Id="rId6" Type="http://schemas.openxmlformats.org/officeDocument/2006/relationships/slideLayout" Target="../slideLayouts/slideLayout253.xml"/><Relationship Id="rId11" Type="http://schemas.openxmlformats.org/officeDocument/2006/relationships/slideLayout" Target="../slideLayouts/slideLayout258.xml"/><Relationship Id="rId5" Type="http://schemas.openxmlformats.org/officeDocument/2006/relationships/slideLayout" Target="../slideLayouts/slideLayout252.xml"/><Relationship Id="rId10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51.xml"/><Relationship Id="rId9" Type="http://schemas.openxmlformats.org/officeDocument/2006/relationships/slideLayout" Target="../slideLayouts/slideLayout256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1.xml"/><Relationship Id="rId7" Type="http://schemas.openxmlformats.org/officeDocument/2006/relationships/slideLayout" Target="../slideLayouts/slideLayout265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0.xml"/><Relationship Id="rId1" Type="http://schemas.openxmlformats.org/officeDocument/2006/relationships/slideLayout" Target="../slideLayouts/slideLayout259.xml"/><Relationship Id="rId6" Type="http://schemas.openxmlformats.org/officeDocument/2006/relationships/slideLayout" Target="../slideLayouts/slideLayout264.xml"/><Relationship Id="rId11" Type="http://schemas.openxmlformats.org/officeDocument/2006/relationships/slideLayout" Target="../slideLayouts/slideLayout269.xml"/><Relationship Id="rId5" Type="http://schemas.openxmlformats.org/officeDocument/2006/relationships/slideLayout" Target="../slideLayouts/slideLayout263.xml"/><Relationship Id="rId10" Type="http://schemas.openxmlformats.org/officeDocument/2006/relationships/slideLayout" Target="../slideLayouts/slideLayout268.xml"/><Relationship Id="rId4" Type="http://schemas.openxmlformats.org/officeDocument/2006/relationships/slideLayout" Target="../slideLayouts/slideLayout262.xml"/><Relationship Id="rId9" Type="http://schemas.openxmlformats.org/officeDocument/2006/relationships/slideLayout" Target="../slideLayouts/slideLayout267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2.xml"/><Relationship Id="rId7" Type="http://schemas.openxmlformats.org/officeDocument/2006/relationships/slideLayout" Target="../slideLayouts/slideLayout276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1.xml"/><Relationship Id="rId1" Type="http://schemas.openxmlformats.org/officeDocument/2006/relationships/slideLayout" Target="../slideLayouts/slideLayout270.xml"/><Relationship Id="rId6" Type="http://schemas.openxmlformats.org/officeDocument/2006/relationships/slideLayout" Target="../slideLayouts/slideLayout275.xml"/><Relationship Id="rId11" Type="http://schemas.openxmlformats.org/officeDocument/2006/relationships/slideLayout" Target="../slideLayouts/slideLayout280.xml"/><Relationship Id="rId5" Type="http://schemas.openxmlformats.org/officeDocument/2006/relationships/slideLayout" Target="../slideLayouts/slideLayout274.xml"/><Relationship Id="rId10" Type="http://schemas.openxmlformats.org/officeDocument/2006/relationships/slideLayout" Target="../slideLayouts/slideLayout279.xml"/><Relationship Id="rId4" Type="http://schemas.openxmlformats.org/officeDocument/2006/relationships/slideLayout" Target="../slideLayouts/slideLayout273.xml"/><Relationship Id="rId9" Type="http://schemas.openxmlformats.org/officeDocument/2006/relationships/slideLayout" Target="../slideLayouts/slideLayout278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83.xml"/><Relationship Id="rId7" Type="http://schemas.openxmlformats.org/officeDocument/2006/relationships/slideLayout" Target="../slideLayouts/slideLayout287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2.xml"/><Relationship Id="rId1" Type="http://schemas.openxmlformats.org/officeDocument/2006/relationships/slideLayout" Target="../slideLayouts/slideLayout281.xml"/><Relationship Id="rId6" Type="http://schemas.openxmlformats.org/officeDocument/2006/relationships/slideLayout" Target="../slideLayouts/slideLayout286.xml"/><Relationship Id="rId11" Type="http://schemas.openxmlformats.org/officeDocument/2006/relationships/slideLayout" Target="../slideLayouts/slideLayout291.xml"/><Relationship Id="rId5" Type="http://schemas.openxmlformats.org/officeDocument/2006/relationships/slideLayout" Target="../slideLayouts/slideLayout285.xml"/><Relationship Id="rId10" Type="http://schemas.openxmlformats.org/officeDocument/2006/relationships/slideLayout" Target="../slideLayouts/slideLayout290.xml"/><Relationship Id="rId4" Type="http://schemas.openxmlformats.org/officeDocument/2006/relationships/slideLayout" Target="../slideLayouts/slideLayout284.xml"/><Relationship Id="rId9" Type="http://schemas.openxmlformats.org/officeDocument/2006/relationships/slideLayout" Target="../slideLayouts/slideLayout289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94.xml"/><Relationship Id="rId7" Type="http://schemas.openxmlformats.org/officeDocument/2006/relationships/slideLayout" Target="../slideLayouts/slideLayout298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3.xml"/><Relationship Id="rId1" Type="http://schemas.openxmlformats.org/officeDocument/2006/relationships/slideLayout" Target="../slideLayouts/slideLayout292.xml"/><Relationship Id="rId6" Type="http://schemas.openxmlformats.org/officeDocument/2006/relationships/slideLayout" Target="../slideLayouts/slideLayout297.xml"/><Relationship Id="rId11" Type="http://schemas.openxmlformats.org/officeDocument/2006/relationships/slideLayout" Target="../slideLayouts/slideLayout302.xml"/><Relationship Id="rId5" Type="http://schemas.openxmlformats.org/officeDocument/2006/relationships/slideLayout" Target="../slideLayouts/slideLayout296.xml"/><Relationship Id="rId10" Type="http://schemas.openxmlformats.org/officeDocument/2006/relationships/slideLayout" Target="../slideLayouts/slideLayout301.xml"/><Relationship Id="rId4" Type="http://schemas.openxmlformats.org/officeDocument/2006/relationships/slideLayout" Target="../slideLayouts/slideLayout295.xml"/><Relationship Id="rId9" Type="http://schemas.openxmlformats.org/officeDocument/2006/relationships/slideLayout" Target="../slideLayouts/slideLayout300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05.xml"/><Relationship Id="rId7" Type="http://schemas.openxmlformats.org/officeDocument/2006/relationships/slideLayout" Target="../slideLayouts/slideLayout309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04.xml"/><Relationship Id="rId1" Type="http://schemas.openxmlformats.org/officeDocument/2006/relationships/slideLayout" Target="../slideLayouts/slideLayout303.xml"/><Relationship Id="rId6" Type="http://schemas.openxmlformats.org/officeDocument/2006/relationships/slideLayout" Target="../slideLayouts/slideLayout308.xml"/><Relationship Id="rId11" Type="http://schemas.openxmlformats.org/officeDocument/2006/relationships/slideLayout" Target="../slideLayouts/slideLayout313.xml"/><Relationship Id="rId5" Type="http://schemas.openxmlformats.org/officeDocument/2006/relationships/slideLayout" Target="../slideLayouts/slideLayout307.xml"/><Relationship Id="rId10" Type="http://schemas.openxmlformats.org/officeDocument/2006/relationships/slideLayout" Target="../slideLayouts/slideLayout312.xml"/><Relationship Id="rId4" Type="http://schemas.openxmlformats.org/officeDocument/2006/relationships/slideLayout" Target="../slideLayouts/slideLayout306.xml"/><Relationship Id="rId9" Type="http://schemas.openxmlformats.org/officeDocument/2006/relationships/slideLayout" Target="../slideLayouts/slideLayout311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16.xml"/><Relationship Id="rId7" Type="http://schemas.openxmlformats.org/officeDocument/2006/relationships/slideLayout" Target="../slideLayouts/slideLayout320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15.xml"/><Relationship Id="rId1" Type="http://schemas.openxmlformats.org/officeDocument/2006/relationships/slideLayout" Target="../slideLayouts/slideLayout314.xml"/><Relationship Id="rId6" Type="http://schemas.openxmlformats.org/officeDocument/2006/relationships/slideLayout" Target="../slideLayouts/slideLayout319.xml"/><Relationship Id="rId11" Type="http://schemas.openxmlformats.org/officeDocument/2006/relationships/slideLayout" Target="../slideLayouts/slideLayout324.xml"/><Relationship Id="rId5" Type="http://schemas.openxmlformats.org/officeDocument/2006/relationships/slideLayout" Target="../slideLayouts/slideLayout318.xml"/><Relationship Id="rId10" Type="http://schemas.openxmlformats.org/officeDocument/2006/relationships/slideLayout" Target="../slideLayouts/slideLayout323.xml"/><Relationship Id="rId4" Type="http://schemas.openxmlformats.org/officeDocument/2006/relationships/slideLayout" Target="../slideLayouts/slideLayout317.xml"/><Relationship Id="rId9" Type="http://schemas.openxmlformats.org/officeDocument/2006/relationships/slideLayout" Target="../slideLayouts/slideLayout322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27.xml"/><Relationship Id="rId7" Type="http://schemas.openxmlformats.org/officeDocument/2006/relationships/slideLayout" Target="../slideLayouts/slideLayout331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26.xml"/><Relationship Id="rId1" Type="http://schemas.openxmlformats.org/officeDocument/2006/relationships/slideLayout" Target="../slideLayouts/slideLayout325.xml"/><Relationship Id="rId6" Type="http://schemas.openxmlformats.org/officeDocument/2006/relationships/slideLayout" Target="../slideLayouts/slideLayout330.xml"/><Relationship Id="rId11" Type="http://schemas.openxmlformats.org/officeDocument/2006/relationships/slideLayout" Target="../slideLayouts/slideLayout335.xml"/><Relationship Id="rId5" Type="http://schemas.openxmlformats.org/officeDocument/2006/relationships/slideLayout" Target="../slideLayouts/slideLayout329.xml"/><Relationship Id="rId10" Type="http://schemas.openxmlformats.org/officeDocument/2006/relationships/slideLayout" Target="../slideLayouts/slideLayout334.xml"/><Relationship Id="rId4" Type="http://schemas.openxmlformats.org/officeDocument/2006/relationships/slideLayout" Target="../slideLayouts/slideLayout328.xml"/><Relationship Id="rId9" Type="http://schemas.openxmlformats.org/officeDocument/2006/relationships/slideLayout" Target="../slideLayouts/slideLayout333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38.xml"/><Relationship Id="rId7" Type="http://schemas.openxmlformats.org/officeDocument/2006/relationships/slideLayout" Target="../slideLayouts/slideLayout342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37.xml"/><Relationship Id="rId1" Type="http://schemas.openxmlformats.org/officeDocument/2006/relationships/slideLayout" Target="../slideLayouts/slideLayout336.xml"/><Relationship Id="rId6" Type="http://schemas.openxmlformats.org/officeDocument/2006/relationships/slideLayout" Target="../slideLayouts/slideLayout341.xml"/><Relationship Id="rId11" Type="http://schemas.openxmlformats.org/officeDocument/2006/relationships/slideLayout" Target="../slideLayouts/slideLayout346.xml"/><Relationship Id="rId5" Type="http://schemas.openxmlformats.org/officeDocument/2006/relationships/slideLayout" Target="../slideLayouts/slideLayout340.xml"/><Relationship Id="rId10" Type="http://schemas.openxmlformats.org/officeDocument/2006/relationships/slideLayout" Target="../slideLayouts/slideLayout345.xml"/><Relationship Id="rId4" Type="http://schemas.openxmlformats.org/officeDocument/2006/relationships/slideLayout" Target="../slideLayouts/slideLayout339.xml"/><Relationship Id="rId9" Type="http://schemas.openxmlformats.org/officeDocument/2006/relationships/slideLayout" Target="../slideLayouts/slideLayout344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49.xml"/><Relationship Id="rId7" Type="http://schemas.openxmlformats.org/officeDocument/2006/relationships/slideLayout" Target="../slideLayouts/slideLayout353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48.xml"/><Relationship Id="rId1" Type="http://schemas.openxmlformats.org/officeDocument/2006/relationships/slideLayout" Target="../slideLayouts/slideLayout347.xml"/><Relationship Id="rId6" Type="http://schemas.openxmlformats.org/officeDocument/2006/relationships/slideLayout" Target="../slideLayouts/slideLayout352.xml"/><Relationship Id="rId11" Type="http://schemas.openxmlformats.org/officeDocument/2006/relationships/slideLayout" Target="../slideLayouts/slideLayout357.xml"/><Relationship Id="rId5" Type="http://schemas.openxmlformats.org/officeDocument/2006/relationships/slideLayout" Target="../slideLayouts/slideLayout351.xml"/><Relationship Id="rId10" Type="http://schemas.openxmlformats.org/officeDocument/2006/relationships/slideLayout" Target="../slideLayouts/slideLayout356.xml"/><Relationship Id="rId4" Type="http://schemas.openxmlformats.org/officeDocument/2006/relationships/slideLayout" Target="../slideLayouts/slideLayout350.xml"/><Relationship Id="rId9" Type="http://schemas.openxmlformats.org/officeDocument/2006/relationships/slideLayout" Target="../slideLayouts/slideLayout355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0.xml"/><Relationship Id="rId7" Type="http://schemas.openxmlformats.org/officeDocument/2006/relationships/slideLayout" Target="../slideLayouts/slideLayout364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59.xml"/><Relationship Id="rId1" Type="http://schemas.openxmlformats.org/officeDocument/2006/relationships/slideLayout" Target="../slideLayouts/slideLayout358.xml"/><Relationship Id="rId6" Type="http://schemas.openxmlformats.org/officeDocument/2006/relationships/slideLayout" Target="../slideLayouts/slideLayout363.xml"/><Relationship Id="rId11" Type="http://schemas.openxmlformats.org/officeDocument/2006/relationships/slideLayout" Target="../slideLayouts/slideLayout368.xml"/><Relationship Id="rId5" Type="http://schemas.openxmlformats.org/officeDocument/2006/relationships/slideLayout" Target="../slideLayouts/slideLayout362.xml"/><Relationship Id="rId10" Type="http://schemas.openxmlformats.org/officeDocument/2006/relationships/slideLayout" Target="../slideLayouts/slideLayout367.xml"/><Relationship Id="rId4" Type="http://schemas.openxmlformats.org/officeDocument/2006/relationships/slideLayout" Target="../slideLayouts/slideLayout361.xml"/><Relationship Id="rId9" Type="http://schemas.openxmlformats.org/officeDocument/2006/relationships/slideLayout" Target="../slideLayouts/slideLayout366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71.xml"/><Relationship Id="rId7" Type="http://schemas.openxmlformats.org/officeDocument/2006/relationships/slideLayout" Target="../slideLayouts/slideLayout375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70.xml"/><Relationship Id="rId1" Type="http://schemas.openxmlformats.org/officeDocument/2006/relationships/slideLayout" Target="../slideLayouts/slideLayout369.xml"/><Relationship Id="rId6" Type="http://schemas.openxmlformats.org/officeDocument/2006/relationships/slideLayout" Target="../slideLayouts/slideLayout374.xml"/><Relationship Id="rId11" Type="http://schemas.openxmlformats.org/officeDocument/2006/relationships/slideLayout" Target="../slideLayouts/slideLayout379.xml"/><Relationship Id="rId5" Type="http://schemas.openxmlformats.org/officeDocument/2006/relationships/slideLayout" Target="../slideLayouts/slideLayout373.xml"/><Relationship Id="rId10" Type="http://schemas.openxmlformats.org/officeDocument/2006/relationships/slideLayout" Target="../slideLayouts/slideLayout378.xml"/><Relationship Id="rId4" Type="http://schemas.openxmlformats.org/officeDocument/2006/relationships/slideLayout" Target="../slideLayouts/slideLayout372.xml"/><Relationship Id="rId9" Type="http://schemas.openxmlformats.org/officeDocument/2006/relationships/slideLayout" Target="../slideLayouts/slideLayout377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82.xml"/><Relationship Id="rId7" Type="http://schemas.openxmlformats.org/officeDocument/2006/relationships/slideLayout" Target="../slideLayouts/slideLayout386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81.xml"/><Relationship Id="rId1" Type="http://schemas.openxmlformats.org/officeDocument/2006/relationships/slideLayout" Target="../slideLayouts/slideLayout380.xml"/><Relationship Id="rId6" Type="http://schemas.openxmlformats.org/officeDocument/2006/relationships/slideLayout" Target="../slideLayouts/slideLayout385.xml"/><Relationship Id="rId11" Type="http://schemas.openxmlformats.org/officeDocument/2006/relationships/slideLayout" Target="../slideLayouts/slideLayout390.xml"/><Relationship Id="rId5" Type="http://schemas.openxmlformats.org/officeDocument/2006/relationships/slideLayout" Target="../slideLayouts/slideLayout384.xml"/><Relationship Id="rId10" Type="http://schemas.openxmlformats.org/officeDocument/2006/relationships/slideLayout" Target="../slideLayouts/slideLayout389.xml"/><Relationship Id="rId4" Type="http://schemas.openxmlformats.org/officeDocument/2006/relationships/slideLayout" Target="../slideLayouts/slideLayout383.xml"/><Relationship Id="rId9" Type="http://schemas.openxmlformats.org/officeDocument/2006/relationships/slideLayout" Target="../slideLayouts/slideLayout388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93.xml"/><Relationship Id="rId7" Type="http://schemas.openxmlformats.org/officeDocument/2006/relationships/slideLayout" Target="../slideLayouts/slideLayout397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392.xml"/><Relationship Id="rId1" Type="http://schemas.openxmlformats.org/officeDocument/2006/relationships/slideLayout" Target="../slideLayouts/slideLayout391.xml"/><Relationship Id="rId6" Type="http://schemas.openxmlformats.org/officeDocument/2006/relationships/slideLayout" Target="../slideLayouts/slideLayout396.xml"/><Relationship Id="rId11" Type="http://schemas.openxmlformats.org/officeDocument/2006/relationships/slideLayout" Target="../slideLayouts/slideLayout401.xml"/><Relationship Id="rId5" Type="http://schemas.openxmlformats.org/officeDocument/2006/relationships/slideLayout" Target="../slideLayouts/slideLayout395.xml"/><Relationship Id="rId10" Type="http://schemas.openxmlformats.org/officeDocument/2006/relationships/slideLayout" Target="../slideLayouts/slideLayout400.xml"/><Relationship Id="rId4" Type="http://schemas.openxmlformats.org/officeDocument/2006/relationships/slideLayout" Target="../slideLayouts/slideLayout394.xml"/><Relationship Id="rId9" Type="http://schemas.openxmlformats.org/officeDocument/2006/relationships/slideLayout" Target="../slideLayouts/slideLayout399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04.xml"/><Relationship Id="rId7" Type="http://schemas.openxmlformats.org/officeDocument/2006/relationships/slideLayout" Target="../slideLayouts/slideLayout408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03.xml"/><Relationship Id="rId1" Type="http://schemas.openxmlformats.org/officeDocument/2006/relationships/slideLayout" Target="../slideLayouts/slideLayout402.xml"/><Relationship Id="rId6" Type="http://schemas.openxmlformats.org/officeDocument/2006/relationships/slideLayout" Target="../slideLayouts/slideLayout407.xml"/><Relationship Id="rId11" Type="http://schemas.openxmlformats.org/officeDocument/2006/relationships/slideLayout" Target="../slideLayouts/slideLayout412.xml"/><Relationship Id="rId5" Type="http://schemas.openxmlformats.org/officeDocument/2006/relationships/slideLayout" Target="../slideLayouts/slideLayout406.xml"/><Relationship Id="rId10" Type="http://schemas.openxmlformats.org/officeDocument/2006/relationships/slideLayout" Target="../slideLayouts/slideLayout411.xml"/><Relationship Id="rId4" Type="http://schemas.openxmlformats.org/officeDocument/2006/relationships/slideLayout" Target="../slideLayouts/slideLayout405.xml"/><Relationship Id="rId9" Type="http://schemas.openxmlformats.org/officeDocument/2006/relationships/slideLayout" Target="../slideLayouts/slideLayout410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0.xml"/><Relationship Id="rId13" Type="http://schemas.openxmlformats.org/officeDocument/2006/relationships/theme" Target="../theme/theme39.xml"/><Relationship Id="rId3" Type="http://schemas.openxmlformats.org/officeDocument/2006/relationships/slideLayout" Target="../slideLayouts/slideLayout415.xml"/><Relationship Id="rId7" Type="http://schemas.openxmlformats.org/officeDocument/2006/relationships/slideLayout" Target="../slideLayouts/slideLayout419.xml"/><Relationship Id="rId12" Type="http://schemas.openxmlformats.org/officeDocument/2006/relationships/slideLayout" Target="../slideLayouts/slideLayout424.xml"/><Relationship Id="rId2" Type="http://schemas.openxmlformats.org/officeDocument/2006/relationships/slideLayout" Target="../slideLayouts/slideLayout414.xml"/><Relationship Id="rId1" Type="http://schemas.openxmlformats.org/officeDocument/2006/relationships/slideLayout" Target="../slideLayouts/slideLayout413.xml"/><Relationship Id="rId6" Type="http://schemas.openxmlformats.org/officeDocument/2006/relationships/slideLayout" Target="../slideLayouts/slideLayout418.xml"/><Relationship Id="rId11" Type="http://schemas.openxmlformats.org/officeDocument/2006/relationships/slideLayout" Target="../slideLayouts/slideLayout423.xml"/><Relationship Id="rId5" Type="http://schemas.openxmlformats.org/officeDocument/2006/relationships/slideLayout" Target="../slideLayouts/slideLayout417.xml"/><Relationship Id="rId10" Type="http://schemas.openxmlformats.org/officeDocument/2006/relationships/slideLayout" Target="../slideLayouts/slideLayout422.xml"/><Relationship Id="rId4" Type="http://schemas.openxmlformats.org/officeDocument/2006/relationships/slideLayout" Target="../slideLayouts/slideLayout416.xml"/><Relationship Id="rId9" Type="http://schemas.openxmlformats.org/officeDocument/2006/relationships/slideLayout" Target="../slideLayouts/slideLayout421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27.xml"/><Relationship Id="rId7" Type="http://schemas.openxmlformats.org/officeDocument/2006/relationships/slideLayout" Target="../slideLayouts/slideLayout431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26.xml"/><Relationship Id="rId1" Type="http://schemas.openxmlformats.org/officeDocument/2006/relationships/slideLayout" Target="../slideLayouts/slideLayout425.xml"/><Relationship Id="rId6" Type="http://schemas.openxmlformats.org/officeDocument/2006/relationships/slideLayout" Target="../slideLayouts/slideLayout430.xml"/><Relationship Id="rId11" Type="http://schemas.openxmlformats.org/officeDocument/2006/relationships/slideLayout" Target="../slideLayouts/slideLayout435.xml"/><Relationship Id="rId5" Type="http://schemas.openxmlformats.org/officeDocument/2006/relationships/slideLayout" Target="../slideLayouts/slideLayout429.xml"/><Relationship Id="rId10" Type="http://schemas.openxmlformats.org/officeDocument/2006/relationships/slideLayout" Target="../slideLayouts/slideLayout434.xml"/><Relationship Id="rId4" Type="http://schemas.openxmlformats.org/officeDocument/2006/relationships/slideLayout" Target="../slideLayouts/slideLayout428.xml"/><Relationship Id="rId9" Type="http://schemas.openxmlformats.org/officeDocument/2006/relationships/slideLayout" Target="../slideLayouts/slideLayout433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38.xml"/><Relationship Id="rId7" Type="http://schemas.openxmlformats.org/officeDocument/2006/relationships/slideLayout" Target="../slideLayouts/slideLayout442.xml"/><Relationship Id="rId12" Type="http://schemas.openxmlformats.org/officeDocument/2006/relationships/theme" Target="../theme/theme41.xml"/><Relationship Id="rId2" Type="http://schemas.openxmlformats.org/officeDocument/2006/relationships/slideLayout" Target="../slideLayouts/slideLayout437.xml"/><Relationship Id="rId1" Type="http://schemas.openxmlformats.org/officeDocument/2006/relationships/slideLayout" Target="../slideLayouts/slideLayout436.xml"/><Relationship Id="rId6" Type="http://schemas.openxmlformats.org/officeDocument/2006/relationships/slideLayout" Target="../slideLayouts/slideLayout441.xml"/><Relationship Id="rId11" Type="http://schemas.openxmlformats.org/officeDocument/2006/relationships/slideLayout" Target="../slideLayouts/slideLayout446.xml"/><Relationship Id="rId5" Type="http://schemas.openxmlformats.org/officeDocument/2006/relationships/slideLayout" Target="../slideLayouts/slideLayout440.xml"/><Relationship Id="rId10" Type="http://schemas.openxmlformats.org/officeDocument/2006/relationships/slideLayout" Target="../slideLayouts/slideLayout445.xml"/><Relationship Id="rId4" Type="http://schemas.openxmlformats.org/officeDocument/2006/relationships/slideLayout" Target="../slideLayouts/slideLayout439.xml"/><Relationship Id="rId9" Type="http://schemas.openxmlformats.org/officeDocument/2006/relationships/slideLayout" Target="../slideLayouts/slideLayout444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49.xml"/><Relationship Id="rId7" Type="http://schemas.openxmlformats.org/officeDocument/2006/relationships/slideLayout" Target="../slideLayouts/slideLayout453.xml"/><Relationship Id="rId12" Type="http://schemas.openxmlformats.org/officeDocument/2006/relationships/theme" Target="../theme/theme42.xml"/><Relationship Id="rId2" Type="http://schemas.openxmlformats.org/officeDocument/2006/relationships/slideLayout" Target="../slideLayouts/slideLayout448.xml"/><Relationship Id="rId1" Type="http://schemas.openxmlformats.org/officeDocument/2006/relationships/slideLayout" Target="../slideLayouts/slideLayout447.xml"/><Relationship Id="rId6" Type="http://schemas.openxmlformats.org/officeDocument/2006/relationships/slideLayout" Target="../slideLayouts/slideLayout452.xml"/><Relationship Id="rId11" Type="http://schemas.openxmlformats.org/officeDocument/2006/relationships/slideLayout" Target="../slideLayouts/slideLayout457.xml"/><Relationship Id="rId5" Type="http://schemas.openxmlformats.org/officeDocument/2006/relationships/slideLayout" Target="../slideLayouts/slideLayout451.xml"/><Relationship Id="rId10" Type="http://schemas.openxmlformats.org/officeDocument/2006/relationships/slideLayout" Target="../slideLayouts/slideLayout456.xml"/><Relationship Id="rId4" Type="http://schemas.openxmlformats.org/officeDocument/2006/relationships/slideLayout" Target="../slideLayouts/slideLayout450.xml"/><Relationship Id="rId9" Type="http://schemas.openxmlformats.org/officeDocument/2006/relationships/slideLayout" Target="../slideLayouts/slideLayout455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5.xml"/><Relationship Id="rId13" Type="http://schemas.openxmlformats.org/officeDocument/2006/relationships/theme" Target="../theme/theme43.xml"/><Relationship Id="rId3" Type="http://schemas.openxmlformats.org/officeDocument/2006/relationships/slideLayout" Target="../slideLayouts/slideLayout460.xml"/><Relationship Id="rId7" Type="http://schemas.openxmlformats.org/officeDocument/2006/relationships/slideLayout" Target="../slideLayouts/slideLayout464.xml"/><Relationship Id="rId12" Type="http://schemas.openxmlformats.org/officeDocument/2006/relationships/slideLayout" Target="../slideLayouts/slideLayout469.xml"/><Relationship Id="rId2" Type="http://schemas.openxmlformats.org/officeDocument/2006/relationships/slideLayout" Target="../slideLayouts/slideLayout459.xml"/><Relationship Id="rId1" Type="http://schemas.openxmlformats.org/officeDocument/2006/relationships/slideLayout" Target="../slideLayouts/slideLayout458.xml"/><Relationship Id="rId6" Type="http://schemas.openxmlformats.org/officeDocument/2006/relationships/slideLayout" Target="../slideLayouts/slideLayout463.xml"/><Relationship Id="rId11" Type="http://schemas.openxmlformats.org/officeDocument/2006/relationships/slideLayout" Target="../slideLayouts/slideLayout468.xml"/><Relationship Id="rId5" Type="http://schemas.openxmlformats.org/officeDocument/2006/relationships/slideLayout" Target="../slideLayouts/slideLayout462.xml"/><Relationship Id="rId10" Type="http://schemas.openxmlformats.org/officeDocument/2006/relationships/slideLayout" Target="../slideLayouts/slideLayout467.xml"/><Relationship Id="rId4" Type="http://schemas.openxmlformats.org/officeDocument/2006/relationships/slideLayout" Target="../slideLayouts/slideLayout461.xml"/><Relationship Id="rId9" Type="http://schemas.openxmlformats.org/officeDocument/2006/relationships/slideLayout" Target="../slideLayouts/slideLayout466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7.xml"/><Relationship Id="rId3" Type="http://schemas.openxmlformats.org/officeDocument/2006/relationships/slideLayout" Target="../slideLayouts/slideLayout472.xml"/><Relationship Id="rId7" Type="http://schemas.openxmlformats.org/officeDocument/2006/relationships/slideLayout" Target="../slideLayouts/slideLayout476.xml"/><Relationship Id="rId12" Type="http://schemas.openxmlformats.org/officeDocument/2006/relationships/theme" Target="../theme/theme44.xml"/><Relationship Id="rId2" Type="http://schemas.openxmlformats.org/officeDocument/2006/relationships/slideLayout" Target="../slideLayouts/slideLayout471.xml"/><Relationship Id="rId1" Type="http://schemas.openxmlformats.org/officeDocument/2006/relationships/slideLayout" Target="../slideLayouts/slideLayout470.xml"/><Relationship Id="rId6" Type="http://schemas.openxmlformats.org/officeDocument/2006/relationships/slideLayout" Target="../slideLayouts/slideLayout475.xml"/><Relationship Id="rId11" Type="http://schemas.openxmlformats.org/officeDocument/2006/relationships/slideLayout" Target="../slideLayouts/slideLayout480.xml"/><Relationship Id="rId5" Type="http://schemas.openxmlformats.org/officeDocument/2006/relationships/slideLayout" Target="../slideLayouts/slideLayout474.xml"/><Relationship Id="rId10" Type="http://schemas.openxmlformats.org/officeDocument/2006/relationships/slideLayout" Target="../slideLayouts/slideLayout479.xml"/><Relationship Id="rId4" Type="http://schemas.openxmlformats.org/officeDocument/2006/relationships/slideLayout" Target="../slideLayouts/slideLayout473.xml"/><Relationship Id="rId9" Type="http://schemas.openxmlformats.org/officeDocument/2006/relationships/slideLayout" Target="../slideLayouts/slideLayout478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8.xml"/><Relationship Id="rId3" Type="http://schemas.openxmlformats.org/officeDocument/2006/relationships/slideLayout" Target="../slideLayouts/slideLayout483.xml"/><Relationship Id="rId7" Type="http://schemas.openxmlformats.org/officeDocument/2006/relationships/slideLayout" Target="../slideLayouts/slideLayout487.xml"/><Relationship Id="rId12" Type="http://schemas.openxmlformats.org/officeDocument/2006/relationships/theme" Target="../theme/theme45.xml"/><Relationship Id="rId2" Type="http://schemas.openxmlformats.org/officeDocument/2006/relationships/slideLayout" Target="../slideLayouts/slideLayout482.xml"/><Relationship Id="rId1" Type="http://schemas.openxmlformats.org/officeDocument/2006/relationships/slideLayout" Target="../slideLayouts/slideLayout481.xml"/><Relationship Id="rId6" Type="http://schemas.openxmlformats.org/officeDocument/2006/relationships/slideLayout" Target="../slideLayouts/slideLayout486.xml"/><Relationship Id="rId11" Type="http://schemas.openxmlformats.org/officeDocument/2006/relationships/slideLayout" Target="../slideLayouts/slideLayout491.xml"/><Relationship Id="rId5" Type="http://schemas.openxmlformats.org/officeDocument/2006/relationships/slideLayout" Target="../slideLayouts/slideLayout485.xml"/><Relationship Id="rId10" Type="http://schemas.openxmlformats.org/officeDocument/2006/relationships/slideLayout" Target="../slideLayouts/slideLayout490.xml"/><Relationship Id="rId4" Type="http://schemas.openxmlformats.org/officeDocument/2006/relationships/slideLayout" Target="../slideLayouts/slideLayout484.xml"/><Relationship Id="rId9" Type="http://schemas.openxmlformats.org/officeDocument/2006/relationships/slideLayout" Target="../slideLayouts/slideLayout489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94.xml"/><Relationship Id="rId7" Type="http://schemas.openxmlformats.org/officeDocument/2006/relationships/slideLayout" Target="../slideLayouts/slideLayout498.xml"/><Relationship Id="rId12" Type="http://schemas.openxmlformats.org/officeDocument/2006/relationships/theme" Target="../theme/theme46.xml"/><Relationship Id="rId2" Type="http://schemas.openxmlformats.org/officeDocument/2006/relationships/slideLayout" Target="../slideLayouts/slideLayout493.xml"/><Relationship Id="rId1" Type="http://schemas.openxmlformats.org/officeDocument/2006/relationships/slideLayout" Target="../slideLayouts/slideLayout492.xml"/><Relationship Id="rId6" Type="http://schemas.openxmlformats.org/officeDocument/2006/relationships/slideLayout" Target="../slideLayouts/slideLayout497.xml"/><Relationship Id="rId11" Type="http://schemas.openxmlformats.org/officeDocument/2006/relationships/slideLayout" Target="../slideLayouts/slideLayout502.xml"/><Relationship Id="rId5" Type="http://schemas.openxmlformats.org/officeDocument/2006/relationships/slideLayout" Target="../slideLayouts/slideLayout496.xml"/><Relationship Id="rId10" Type="http://schemas.openxmlformats.org/officeDocument/2006/relationships/slideLayout" Target="../slideLayouts/slideLayout501.xml"/><Relationship Id="rId4" Type="http://schemas.openxmlformats.org/officeDocument/2006/relationships/slideLayout" Target="../slideLayouts/slideLayout495.xml"/><Relationship Id="rId9" Type="http://schemas.openxmlformats.org/officeDocument/2006/relationships/slideLayout" Target="../slideLayouts/slideLayout500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0.xml"/><Relationship Id="rId3" Type="http://schemas.openxmlformats.org/officeDocument/2006/relationships/slideLayout" Target="../slideLayouts/slideLayout505.xml"/><Relationship Id="rId7" Type="http://schemas.openxmlformats.org/officeDocument/2006/relationships/slideLayout" Target="../slideLayouts/slideLayout509.xml"/><Relationship Id="rId12" Type="http://schemas.openxmlformats.org/officeDocument/2006/relationships/theme" Target="../theme/theme47.xml"/><Relationship Id="rId2" Type="http://schemas.openxmlformats.org/officeDocument/2006/relationships/slideLayout" Target="../slideLayouts/slideLayout504.xml"/><Relationship Id="rId1" Type="http://schemas.openxmlformats.org/officeDocument/2006/relationships/slideLayout" Target="../slideLayouts/slideLayout503.xml"/><Relationship Id="rId6" Type="http://schemas.openxmlformats.org/officeDocument/2006/relationships/slideLayout" Target="../slideLayouts/slideLayout508.xml"/><Relationship Id="rId11" Type="http://schemas.openxmlformats.org/officeDocument/2006/relationships/slideLayout" Target="../slideLayouts/slideLayout513.xml"/><Relationship Id="rId5" Type="http://schemas.openxmlformats.org/officeDocument/2006/relationships/slideLayout" Target="../slideLayouts/slideLayout507.xml"/><Relationship Id="rId10" Type="http://schemas.openxmlformats.org/officeDocument/2006/relationships/slideLayout" Target="../slideLayouts/slideLayout512.xml"/><Relationship Id="rId4" Type="http://schemas.openxmlformats.org/officeDocument/2006/relationships/slideLayout" Target="../slideLayouts/slideLayout506.xml"/><Relationship Id="rId9" Type="http://schemas.openxmlformats.org/officeDocument/2006/relationships/slideLayout" Target="../slideLayouts/slideLayout511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1.xml"/><Relationship Id="rId3" Type="http://schemas.openxmlformats.org/officeDocument/2006/relationships/slideLayout" Target="../slideLayouts/slideLayout516.xml"/><Relationship Id="rId7" Type="http://schemas.openxmlformats.org/officeDocument/2006/relationships/slideLayout" Target="../slideLayouts/slideLayout520.xml"/><Relationship Id="rId12" Type="http://schemas.openxmlformats.org/officeDocument/2006/relationships/theme" Target="../theme/theme48.xml"/><Relationship Id="rId2" Type="http://schemas.openxmlformats.org/officeDocument/2006/relationships/slideLayout" Target="../slideLayouts/slideLayout515.xml"/><Relationship Id="rId1" Type="http://schemas.openxmlformats.org/officeDocument/2006/relationships/slideLayout" Target="../slideLayouts/slideLayout514.xml"/><Relationship Id="rId6" Type="http://schemas.openxmlformats.org/officeDocument/2006/relationships/slideLayout" Target="../slideLayouts/slideLayout519.xml"/><Relationship Id="rId11" Type="http://schemas.openxmlformats.org/officeDocument/2006/relationships/slideLayout" Target="../slideLayouts/slideLayout524.xml"/><Relationship Id="rId5" Type="http://schemas.openxmlformats.org/officeDocument/2006/relationships/slideLayout" Target="../slideLayouts/slideLayout518.xml"/><Relationship Id="rId10" Type="http://schemas.openxmlformats.org/officeDocument/2006/relationships/slideLayout" Target="../slideLayouts/slideLayout523.xml"/><Relationship Id="rId4" Type="http://schemas.openxmlformats.org/officeDocument/2006/relationships/slideLayout" Target="../slideLayouts/slideLayout517.xml"/><Relationship Id="rId9" Type="http://schemas.openxmlformats.org/officeDocument/2006/relationships/slideLayout" Target="../slideLayouts/slideLayout522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27.xml"/><Relationship Id="rId7" Type="http://schemas.openxmlformats.org/officeDocument/2006/relationships/slideLayout" Target="../slideLayouts/slideLayout531.xml"/><Relationship Id="rId12" Type="http://schemas.openxmlformats.org/officeDocument/2006/relationships/theme" Target="../theme/theme49.xml"/><Relationship Id="rId2" Type="http://schemas.openxmlformats.org/officeDocument/2006/relationships/slideLayout" Target="../slideLayouts/slideLayout526.xml"/><Relationship Id="rId1" Type="http://schemas.openxmlformats.org/officeDocument/2006/relationships/slideLayout" Target="../slideLayouts/slideLayout525.xml"/><Relationship Id="rId6" Type="http://schemas.openxmlformats.org/officeDocument/2006/relationships/slideLayout" Target="../slideLayouts/slideLayout530.xml"/><Relationship Id="rId11" Type="http://schemas.openxmlformats.org/officeDocument/2006/relationships/slideLayout" Target="../slideLayouts/slideLayout535.xml"/><Relationship Id="rId5" Type="http://schemas.openxmlformats.org/officeDocument/2006/relationships/slideLayout" Target="../slideLayouts/slideLayout529.xml"/><Relationship Id="rId10" Type="http://schemas.openxmlformats.org/officeDocument/2006/relationships/slideLayout" Target="../slideLayouts/slideLayout534.xml"/><Relationship Id="rId4" Type="http://schemas.openxmlformats.org/officeDocument/2006/relationships/slideLayout" Target="../slideLayouts/slideLayout528.xml"/><Relationship Id="rId9" Type="http://schemas.openxmlformats.org/officeDocument/2006/relationships/slideLayout" Target="../slideLayouts/slideLayout533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38.xml"/><Relationship Id="rId7" Type="http://schemas.openxmlformats.org/officeDocument/2006/relationships/slideLayout" Target="../slideLayouts/slideLayout542.xml"/><Relationship Id="rId12" Type="http://schemas.openxmlformats.org/officeDocument/2006/relationships/theme" Target="../theme/theme50.xml"/><Relationship Id="rId2" Type="http://schemas.openxmlformats.org/officeDocument/2006/relationships/slideLayout" Target="../slideLayouts/slideLayout537.xml"/><Relationship Id="rId1" Type="http://schemas.openxmlformats.org/officeDocument/2006/relationships/slideLayout" Target="../slideLayouts/slideLayout536.xml"/><Relationship Id="rId6" Type="http://schemas.openxmlformats.org/officeDocument/2006/relationships/slideLayout" Target="../slideLayouts/slideLayout541.xml"/><Relationship Id="rId11" Type="http://schemas.openxmlformats.org/officeDocument/2006/relationships/slideLayout" Target="../slideLayouts/slideLayout546.xml"/><Relationship Id="rId5" Type="http://schemas.openxmlformats.org/officeDocument/2006/relationships/slideLayout" Target="../slideLayouts/slideLayout540.xml"/><Relationship Id="rId10" Type="http://schemas.openxmlformats.org/officeDocument/2006/relationships/slideLayout" Target="../slideLayouts/slideLayout545.xml"/><Relationship Id="rId4" Type="http://schemas.openxmlformats.org/officeDocument/2006/relationships/slideLayout" Target="../slideLayouts/slideLayout539.xml"/><Relationship Id="rId9" Type="http://schemas.openxmlformats.org/officeDocument/2006/relationships/slideLayout" Target="../slideLayouts/slideLayout544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49.xml"/><Relationship Id="rId7" Type="http://schemas.openxmlformats.org/officeDocument/2006/relationships/slideLayout" Target="../slideLayouts/slideLayout553.xml"/><Relationship Id="rId12" Type="http://schemas.openxmlformats.org/officeDocument/2006/relationships/theme" Target="../theme/theme51.xml"/><Relationship Id="rId2" Type="http://schemas.openxmlformats.org/officeDocument/2006/relationships/slideLayout" Target="../slideLayouts/slideLayout548.xml"/><Relationship Id="rId1" Type="http://schemas.openxmlformats.org/officeDocument/2006/relationships/slideLayout" Target="../slideLayouts/slideLayout547.xml"/><Relationship Id="rId6" Type="http://schemas.openxmlformats.org/officeDocument/2006/relationships/slideLayout" Target="../slideLayouts/slideLayout552.xml"/><Relationship Id="rId11" Type="http://schemas.openxmlformats.org/officeDocument/2006/relationships/slideLayout" Target="../slideLayouts/slideLayout557.xml"/><Relationship Id="rId5" Type="http://schemas.openxmlformats.org/officeDocument/2006/relationships/slideLayout" Target="../slideLayouts/slideLayout551.xml"/><Relationship Id="rId10" Type="http://schemas.openxmlformats.org/officeDocument/2006/relationships/slideLayout" Target="../slideLayouts/slideLayout556.xml"/><Relationship Id="rId4" Type="http://schemas.openxmlformats.org/officeDocument/2006/relationships/slideLayout" Target="../slideLayouts/slideLayout550.xml"/><Relationship Id="rId9" Type="http://schemas.openxmlformats.org/officeDocument/2006/relationships/slideLayout" Target="../slideLayouts/slideLayout555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5.xml"/><Relationship Id="rId3" Type="http://schemas.openxmlformats.org/officeDocument/2006/relationships/slideLayout" Target="../slideLayouts/slideLayout560.xml"/><Relationship Id="rId7" Type="http://schemas.openxmlformats.org/officeDocument/2006/relationships/slideLayout" Target="../slideLayouts/slideLayout564.xml"/><Relationship Id="rId12" Type="http://schemas.openxmlformats.org/officeDocument/2006/relationships/theme" Target="../theme/theme52.xml"/><Relationship Id="rId2" Type="http://schemas.openxmlformats.org/officeDocument/2006/relationships/slideLayout" Target="../slideLayouts/slideLayout559.xml"/><Relationship Id="rId1" Type="http://schemas.openxmlformats.org/officeDocument/2006/relationships/slideLayout" Target="../slideLayouts/slideLayout558.xml"/><Relationship Id="rId6" Type="http://schemas.openxmlformats.org/officeDocument/2006/relationships/slideLayout" Target="../slideLayouts/slideLayout563.xml"/><Relationship Id="rId11" Type="http://schemas.openxmlformats.org/officeDocument/2006/relationships/slideLayout" Target="../slideLayouts/slideLayout568.xml"/><Relationship Id="rId5" Type="http://schemas.openxmlformats.org/officeDocument/2006/relationships/slideLayout" Target="../slideLayouts/slideLayout562.xml"/><Relationship Id="rId10" Type="http://schemas.openxmlformats.org/officeDocument/2006/relationships/slideLayout" Target="../slideLayouts/slideLayout567.xml"/><Relationship Id="rId4" Type="http://schemas.openxmlformats.org/officeDocument/2006/relationships/slideLayout" Target="../slideLayouts/slideLayout561.xml"/><Relationship Id="rId9" Type="http://schemas.openxmlformats.org/officeDocument/2006/relationships/slideLayout" Target="../slideLayouts/slideLayout566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71.xml"/><Relationship Id="rId7" Type="http://schemas.openxmlformats.org/officeDocument/2006/relationships/slideLayout" Target="../slideLayouts/slideLayout575.xml"/><Relationship Id="rId12" Type="http://schemas.openxmlformats.org/officeDocument/2006/relationships/theme" Target="../theme/theme53.xml"/><Relationship Id="rId2" Type="http://schemas.openxmlformats.org/officeDocument/2006/relationships/slideLayout" Target="../slideLayouts/slideLayout570.xml"/><Relationship Id="rId1" Type="http://schemas.openxmlformats.org/officeDocument/2006/relationships/slideLayout" Target="../slideLayouts/slideLayout569.xml"/><Relationship Id="rId6" Type="http://schemas.openxmlformats.org/officeDocument/2006/relationships/slideLayout" Target="../slideLayouts/slideLayout574.xml"/><Relationship Id="rId11" Type="http://schemas.openxmlformats.org/officeDocument/2006/relationships/slideLayout" Target="../slideLayouts/slideLayout579.xml"/><Relationship Id="rId5" Type="http://schemas.openxmlformats.org/officeDocument/2006/relationships/slideLayout" Target="../slideLayouts/slideLayout573.xml"/><Relationship Id="rId10" Type="http://schemas.openxmlformats.org/officeDocument/2006/relationships/slideLayout" Target="../slideLayouts/slideLayout578.xml"/><Relationship Id="rId4" Type="http://schemas.openxmlformats.org/officeDocument/2006/relationships/slideLayout" Target="../slideLayouts/slideLayout572.xml"/><Relationship Id="rId9" Type="http://schemas.openxmlformats.org/officeDocument/2006/relationships/slideLayout" Target="../slideLayouts/slideLayout577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7.xml"/><Relationship Id="rId3" Type="http://schemas.openxmlformats.org/officeDocument/2006/relationships/slideLayout" Target="../slideLayouts/slideLayout582.xml"/><Relationship Id="rId7" Type="http://schemas.openxmlformats.org/officeDocument/2006/relationships/slideLayout" Target="../slideLayouts/slideLayout586.xml"/><Relationship Id="rId12" Type="http://schemas.openxmlformats.org/officeDocument/2006/relationships/theme" Target="../theme/theme54.xml"/><Relationship Id="rId2" Type="http://schemas.openxmlformats.org/officeDocument/2006/relationships/slideLayout" Target="../slideLayouts/slideLayout581.xml"/><Relationship Id="rId1" Type="http://schemas.openxmlformats.org/officeDocument/2006/relationships/slideLayout" Target="../slideLayouts/slideLayout580.xml"/><Relationship Id="rId6" Type="http://schemas.openxmlformats.org/officeDocument/2006/relationships/slideLayout" Target="../slideLayouts/slideLayout585.xml"/><Relationship Id="rId11" Type="http://schemas.openxmlformats.org/officeDocument/2006/relationships/slideLayout" Target="../slideLayouts/slideLayout590.xml"/><Relationship Id="rId5" Type="http://schemas.openxmlformats.org/officeDocument/2006/relationships/slideLayout" Target="../slideLayouts/slideLayout584.xml"/><Relationship Id="rId10" Type="http://schemas.openxmlformats.org/officeDocument/2006/relationships/slideLayout" Target="../slideLayouts/slideLayout589.xml"/><Relationship Id="rId4" Type="http://schemas.openxmlformats.org/officeDocument/2006/relationships/slideLayout" Target="../slideLayouts/slideLayout583.xml"/><Relationship Id="rId9" Type="http://schemas.openxmlformats.org/officeDocument/2006/relationships/slideLayout" Target="../slideLayouts/slideLayout588.xml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93.xml"/><Relationship Id="rId7" Type="http://schemas.openxmlformats.org/officeDocument/2006/relationships/slideLayout" Target="../slideLayouts/slideLayout597.xml"/><Relationship Id="rId12" Type="http://schemas.openxmlformats.org/officeDocument/2006/relationships/theme" Target="../theme/theme55.xml"/><Relationship Id="rId2" Type="http://schemas.openxmlformats.org/officeDocument/2006/relationships/slideLayout" Target="../slideLayouts/slideLayout592.xml"/><Relationship Id="rId1" Type="http://schemas.openxmlformats.org/officeDocument/2006/relationships/slideLayout" Target="../slideLayouts/slideLayout591.xml"/><Relationship Id="rId6" Type="http://schemas.openxmlformats.org/officeDocument/2006/relationships/slideLayout" Target="../slideLayouts/slideLayout596.xml"/><Relationship Id="rId11" Type="http://schemas.openxmlformats.org/officeDocument/2006/relationships/slideLayout" Target="../slideLayouts/slideLayout601.xml"/><Relationship Id="rId5" Type="http://schemas.openxmlformats.org/officeDocument/2006/relationships/slideLayout" Target="../slideLayouts/slideLayout595.xml"/><Relationship Id="rId10" Type="http://schemas.openxmlformats.org/officeDocument/2006/relationships/slideLayout" Target="../slideLayouts/slideLayout600.xml"/><Relationship Id="rId4" Type="http://schemas.openxmlformats.org/officeDocument/2006/relationships/slideLayout" Target="../slideLayouts/slideLayout594.xml"/><Relationship Id="rId9" Type="http://schemas.openxmlformats.org/officeDocument/2006/relationships/slideLayout" Target="../slideLayouts/slideLayout599.xml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04.xml"/><Relationship Id="rId7" Type="http://schemas.openxmlformats.org/officeDocument/2006/relationships/slideLayout" Target="../slideLayouts/slideLayout608.xml"/><Relationship Id="rId12" Type="http://schemas.openxmlformats.org/officeDocument/2006/relationships/theme" Target="../theme/theme56.xml"/><Relationship Id="rId2" Type="http://schemas.openxmlformats.org/officeDocument/2006/relationships/slideLayout" Target="../slideLayouts/slideLayout603.xml"/><Relationship Id="rId1" Type="http://schemas.openxmlformats.org/officeDocument/2006/relationships/slideLayout" Target="../slideLayouts/slideLayout602.xml"/><Relationship Id="rId6" Type="http://schemas.openxmlformats.org/officeDocument/2006/relationships/slideLayout" Target="../slideLayouts/slideLayout607.xml"/><Relationship Id="rId11" Type="http://schemas.openxmlformats.org/officeDocument/2006/relationships/slideLayout" Target="../slideLayouts/slideLayout612.xml"/><Relationship Id="rId5" Type="http://schemas.openxmlformats.org/officeDocument/2006/relationships/slideLayout" Target="../slideLayouts/slideLayout606.xml"/><Relationship Id="rId10" Type="http://schemas.openxmlformats.org/officeDocument/2006/relationships/slideLayout" Target="../slideLayouts/slideLayout611.xml"/><Relationship Id="rId4" Type="http://schemas.openxmlformats.org/officeDocument/2006/relationships/slideLayout" Target="../slideLayouts/slideLayout605.xml"/><Relationship Id="rId9" Type="http://schemas.openxmlformats.org/officeDocument/2006/relationships/slideLayout" Target="../slideLayouts/slideLayout610.xml"/></Relationships>
</file>

<file path=ppt/slideMasters/_rels/slideMaster5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15.xml"/><Relationship Id="rId7" Type="http://schemas.openxmlformats.org/officeDocument/2006/relationships/slideLayout" Target="../slideLayouts/slideLayout619.xml"/><Relationship Id="rId12" Type="http://schemas.openxmlformats.org/officeDocument/2006/relationships/theme" Target="../theme/theme57.xml"/><Relationship Id="rId2" Type="http://schemas.openxmlformats.org/officeDocument/2006/relationships/slideLayout" Target="../slideLayouts/slideLayout614.xml"/><Relationship Id="rId1" Type="http://schemas.openxmlformats.org/officeDocument/2006/relationships/slideLayout" Target="../slideLayouts/slideLayout613.xml"/><Relationship Id="rId6" Type="http://schemas.openxmlformats.org/officeDocument/2006/relationships/slideLayout" Target="../slideLayouts/slideLayout618.xml"/><Relationship Id="rId11" Type="http://schemas.openxmlformats.org/officeDocument/2006/relationships/slideLayout" Target="../slideLayouts/slideLayout623.xml"/><Relationship Id="rId5" Type="http://schemas.openxmlformats.org/officeDocument/2006/relationships/slideLayout" Target="../slideLayouts/slideLayout617.xml"/><Relationship Id="rId10" Type="http://schemas.openxmlformats.org/officeDocument/2006/relationships/slideLayout" Target="../slideLayouts/slideLayout622.xml"/><Relationship Id="rId4" Type="http://schemas.openxmlformats.org/officeDocument/2006/relationships/slideLayout" Target="../slideLayouts/slideLayout616.xml"/><Relationship Id="rId9" Type="http://schemas.openxmlformats.org/officeDocument/2006/relationships/slideLayout" Target="../slideLayouts/slideLayout621.xml"/></Relationships>
</file>

<file path=ppt/slideMasters/_rels/slideMaster5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1.xml"/><Relationship Id="rId3" Type="http://schemas.openxmlformats.org/officeDocument/2006/relationships/slideLayout" Target="../slideLayouts/slideLayout626.xml"/><Relationship Id="rId7" Type="http://schemas.openxmlformats.org/officeDocument/2006/relationships/slideLayout" Target="../slideLayouts/slideLayout630.xml"/><Relationship Id="rId12" Type="http://schemas.openxmlformats.org/officeDocument/2006/relationships/theme" Target="../theme/theme58.xml"/><Relationship Id="rId2" Type="http://schemas.openxmlformats.org/officeDocument/2006/relationships/slideLayout" Target="../slideLayouts/slideLayout625.xml"/><Relationship Id="rId1" Type="http://schemas.openxmlformats.org/officeDocument/2006/relationships/slideLayout" Target="../slideLayouts/slideLayout624.xml"/><Relationship Id="rId6" Type="http://schemas.openxmlformats.org/officeDocument/2006/relationships/slideLayout" Target="../slideLayouts/slideLayout629.xml"/><Relationship Id="rId11" Type="http://schemas.openxmlformats.org/officeDocument/2006/relationships/slideLayout" Target="../slideLayouts/slideLayout634.xml"/><Relationship Id="rId5" Type="http://schemas.openxmlformats.org/officeDocument/2006/relationships/slideLayout" Target="../slideLayouts/slideLayout628.xml"/><Relationship Id="rId10" Type="http://schemas.openxmlformats.org/officeDocument/2006/relationships/slideLayout" Target="../slideLayouts/slideLayout633.xml"/><Relationship Id="rId4" Type="http://schemas.openxmlformats.org/officeDocument/2006/relationships/slideLayout" Target="../slideLayouts/slideLayout627.xml"/><Relationship Id="rId9" Type="http://schemas.openxmlformats.org/officeDocument/2006/relationships/slideLayout" Target="../slideLayouts/slideLayout632.xml"/></Relationships>
</file>

<file path=ppt/slideMasters/_rels/slideMaster5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37.xml"/><Relationship Id="rId7" Type="http://schemas.openxmlformats.org/officeDocument/2006/relationships/slideLayout" Target="../slideLayouts/slideLayout641.xml"/><Relationship Id="rId12" Type="http://schemas.openxmlformats.org/officeDocument/2006/relationships/theme" Target="../theme/theme59.xml"/><Relationship Id="rId2" Type="http://schemas.openxmlformats.org/officeDocument/2006/relationships/slideLayout" Target="../slideLayouts/slideLayout636.xml"/><Relationship Id="rId1" Type="http://schemas.openxmlformats.org/officeDocument/2006/relationships/slideLayout" Target="../slideLayouts/slideLayout635.xml"/><Relationship Id="rId6" Type="http://schemas.openxmlformats.org/officeDocument/2006/relationships/slideLayout" Target="../slideLayouts/slideLayout640.xml"/><Relationship Id="rId11" Type="http://schemas.openxmlformats.org/officeDocument/2006/relationships/slideLayout" Target="../slideLayouts/slideLayout645.xml"/><Relationship Id="rId5" Type="http://schemas.openxmlformats.org/officeDocument/2006/relationships/slideLayout" Target="../slideLayouts/slideLayout639.xml"/><Relationship Id="rId10" Type="http://schemas.openxmlformats.org/officeDocument/2006/relationships/slideLayout" Target="../slideLayouts/slideLayout644.xml"/><Relationship Id="rId4" Type="http://schemas.openxmlformats.org/officeDocument/2006/relationships/slideLayout" Target="../slideLayouts/slideLayout638.xml"/><Relationship Id="rId9" Type="http://schemas.openxmlformats.org/officeDocument/2006/relationships/slideLayout" Target="../slideLayouts/slideLayout643.xml"/></Relationships>
</file>

<file path=ppt/slideMasters/_rels/slideMaster6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48.xml"/><Relationship Id="rId7" Type="http://schemas.openxmlformats.org/officeDocument/2006/relationships/slideLayout" Target="../slideLayouts/slideLayout652.xml"/><Relationship Id="rId12" Type="http://schemas.openxmlformats.org/officeDocument/2006/relationships/theme" Target="../theme/theme60.xml"/><Relationship Id="rId2" Type="http://schemas.openxmlformats.org/officeDocument/2006/relationships/slideLayout" Target="../slideLayouts/slideLayout647.xml"/><Relationship Id="rId1" Type="http://schemas.openxmlformats.org/officeDocument/2006/relationships/slideLayout" Target="../slideLayouts/slideLayout646.xml"/><Relationship Id="rId6" Type="http://schemas.openxmlformats.org/officeDocument/2006/relationships/slideLayout" Target="../slideLayouts/slideLayout651.xml"/><Relationship Id="rId11" Type="http://schemas.openxmlformats.org/officeDocument/2006/relationships/slideLayout" Target="../slideLayouts/slideLayout656.xml"/><Relationship Id="rId5" Type="http://schemas.openxmlformats.org/officeDocument/2006/relationships/slideLayout" Target="../slideLayouts/slideLayout650.xml"/><Relationship Id="rId10" Type="http://schemas.openxmlformats.org/officeDocument/2006/relationships/slideLayout" Target="../slideLayouts/slideLayout655.xml"/><Relationship Id="rId4" Type="http://schemas.openxmlformats.org/officeDocument/2006/relationships/slideLayout" Target="../slideLayouts/slideLayout649.xml"/><Relationship Id="rId9" Type="http://schemas.openxmlformats.org/officeDocument/2006/relationships/slideLayout" Target="../slideLayouts/slideLayout654.xml"/></Relationships>
</file>

<file path=ppt/slideMasters/_rels/slideMaster6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4.xml"/><Relationship Id="rId3" Type="http://schemas.openxmlformats.org/officeDocument/2006/relationships/slideLayout" Target="../slideLayouts/slideLayout659.xml"/><Relationship Id="rId7" Type="http://schemas.openxmlformats.org/officeDocument/2006/relationships/slideLayout" Target="../slideLayouts/slideLayout663.xml"/><Relationship Id="rId12" Type="http://schemas.openxmlformats.org/officeDocument/2006/relationships/theme" Target="../theme/theme61.xml"/><Relationship Id="rId2" Type="http://schemas.openxmlformats.org/officeDocument/2006/relationships/slideLayout" Target="../slideLayouts/slideLayout658.xml"/><Relationship Id="rId1" Type="http://schemas.openxmlformats.org/officeDocument/2006/relationships/slideLayout" Target="../slideLayouts/slideLayout657.xml"/><Relationship Id="rId6" Type="http://schemas.openxmlformats.org/officeDocument/2006/relationships/slideLayout" Target="../slideLayouts/slideLayout662.xml"/><Relationship Id="rId11" Type="http://schemas.openxmlformats.org/officeDocument/2006/relationships/slideLayout" Target="../slideLayouts/slideLayout667.xml"/><Relationship Id="rId5" Type="http://schemas.openxmlformats.org/officeDocument/2006/relationships/slideLayout" Target="../slideLayouts/slideLayout661.xml"/><Relationship Id="rId10" Type="http://schemas.openxmlformats.org/officeDocument/2006/relationships/slideLayout" Target="../slideLayouts/slideLayout666.xml"/><Relationship Id="rId4" Type="http://schemas.openxmlformats.org/officeDocument/2006/relationships/slideLayout" Target="../slideLayouts/slideLayout660.xml"/><Relationship Id="rId9" Type="http://schemas.openxmlformats.org/officeDocument/2006/relationships/slideLayout" Target="../slideLayouts/slideLayout665.xml"/></Relationships>
</file>

<file path=ppt/slideMasters/_rels/slideMaster6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70.xml"/><Relationship Id="rId7" Type="http://schemas.openxmlformats.org/officeDocument/2006/relationships/slideLayout" Target="../slideLayouts/slideLayout674.xml"/><Relationship Id="rId12" Type="http://schemas.openxmlformats.org/officeDocument/2006/relationships/theme" Target="../theme/theme62.xml"/><Relationship Id="rId2" Type="http://schemas.openxmlformats.org/officeDocument/2006/relationships/slideLayout" Target="../slideLayouts/slideLayout669.xml"/><Relationship Id="rId1" Type="http://schemas.openxmlformats.org/officeDocument/2006/relationships/slideLayout" Target="../slideLayouts/slideLayout668.xml"/><Relationship Id="rId6" Type="http://schemas.openxmlformats.org/officeDocument/2006/relationships/slideLayout" Target="../slideLayouts/slideLayout673.xml"/><Relationship Id="rId11" Type="http://schemas.openxmlformats.org/officeDocument/2006/relationships/slideLayout" Target="../slideLayouts/slideLayout678.xml"/><Relationship Id="rId5" Type="http://schemas.openxmlformats.org/officeDocument/2006/relationships/slideLayout" Target="../slideLayouts/slideLayout672.xml"/><Relationship Id="rId10" Type="http://schemas.openxmlformats.org/officeDocument/2006/relationships/slideLayout" Target="../slideLayouts/slideLayout677.xml"/><Relationship Id="rId4" Type="http://schemas.openxmlformats.org/officeDocument/2006/relationships/slideLayout" Target="../slideLayouts/slideLayout671.xml"/><Relationship Id="rId9" Type="http://schemas.openxmlformats.org/officeDocument/2006/relationships/slideLayout" Target="../slideLayouts/slideLayout676.xml"/></Relationships>
</file>

<file path=ppt/slideMasters/_rels/slideMaster6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81.xml"/><Relationship Id="rId7" Type="http://schemas.openxmlformats.org/officeDocument/2006/relationships/slideLayout" Target="../slideLayouts/slideLayout685.xml"/><Relationship Id="rId12" Type="http://schemas.openxmlformats.org/officeDocument/2006/relationships/theme" Target="../theme/theme63.xml"/><Relationship Id="rId2" Type="http://schemas.openxmlformats.org/officeDocument/2006/relationships/slideLayout" Target="../slideLayouts/slideLayout680.xml"/><Relationship Id="rId1" Type="http://schemas.openxmlformats.org/officeDocument/2006/relationships/slideLayout" Target="../slideLayouts/slideLayout679.xml"/><Relationship Id="rId6" Type="http://schemas.openxmlformats.org/officeDocument/2006/relationships/slideLayout" Target="../slideLayouts/slideLayout684.xml"/><Relationship Id="rId11" Type="http://schemas.openxmlformats.org/officeDocument/2006/relationships/slideLayout" Target="../slideLayouts/slideLayout689.xml"/><Relationship Id="rId5" Type="http://schemas.openxmlformats.org/officeDocument/2006/relationships/slideLayout" Target="../slideLayouts/slideLayout683.xml"/><Relationship Id="rId10" Type="http://schemas.openxmlformats.org/officeDocument/2006/relationships/slideLayout" Target="../slideLayouts/slideLayout688.xml"/><Relationship Id="rId4" Type="http://schemas.openxmlformats.org/officeDocument/2006/relationships/slideLayout" Target="../slideLayouts/slideLayout682.xml"/><Relationship Id="rId9" Type="http://schemas.openxmlformats.org/officeDocument/2006/relationships/slideLayout" Target="../slideLayouts/slideLayout687.xml"/></Relationships>
</file>

<file path=ppt/slideMasters/_rels/slideMaster6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7.xml"/><Relationship Id="rId3" Type="http://schemas.openxmlformats.org/officeDocument/2006/relationships/slideLayout" Target="../slideLayouts/slideLayout692.xml"/><Relationship Id="rId7" Type="http://schemas.openxmlformats.org/officeDocument/2006/relationships/slideLayout" Target="../slideLayouts/slideLayout696.xml"/><Relationship Id="rId12" Type="http://schemas.openxmlformats.org/officeDocument/2006/relationships/theme" Target="../theme/theme64.xml"/><Relationship Id="rId2" Type="http://schemas.openxmlformats.org/officeDocument/2006/relationships/slideLayout" Target="../slideLayouts/slideLayout691.xml"/><Relationship Id="rId1" Type="http://schemas.openxmlformats.org/officeDocument/2006/relationships/slideLayout" Target="../slideLayouts/slideLayout690.xml"/><Relationship Id="rId6" Type="http://schemas.openxmlformats.org/officeDocument/2006/relationships/slideLayout" Target="../slideLayouts/slideLayout695.xml"/><Relationship Id="rId11" Type="http://schemas.openxmlformats.org/officeDocument/2006/relationships/slideLayout" Target="../slideLayouts/slideLayout700.xml"/><Relationship Id="rId5" Type="http://schemas.openxmlformats.org/officeDocument/2006/relationships/slideLayout" Target="../slideLayouts/slideLayout694.xml"/><Relationship Id="rId10" Type="http://schemas.openxmlformats.org/officeDocument/2006/relationships/slideLayout" Target="../slideLayouts/slideLayout699.xml"/><Relationship Id="rId4" Type="http://schemas.openxmlformats.org/officeDocument/2006/relationships/slideLayout" Target="../slideLayouts/slideLayout693.xml"/><Relationship Id="rId9" Type="http://schemas.openxmlformats.org/officeDocument/2006/relationships/slideLayout" Target="../slideLayouts/slideLayout698.xml"/></Relationships>
</file>

<file path=ppt/slideMasters/_rels/slideMaster6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03.xml"/><Relationship Id="rId7" Type="http://schemas.openxmlformats.org/officeDocument/2006/relationships/slideLayout" Target="../slideLayouts/slideLayout707.xml"/><Relationship Id="rId12" Type="http://schemas.openxmlformats.org/officeDocument/2006/relationships/theme" Target="../theme/theme65.xml"/><Relationship Id="rId2" Type="http://schemas.openxmlformats.org/officeDocument/2006/relationships/slideLayout" Target="../slideLayouts/slideLayout702.xml"/><Relationship Id="rId1" Type="http://schemas.openxmlformats.org/officeDocument/2006/relationships/slideLayout" Target="../slideLayouts/slideLayout701.xml"/><Relationship Id="rId6" Type="http://schemas.openxmlformats.org/officeDocument/2006/relationships/slideLayout" Target="../slideLayouts/slideLayout706.xml"/><Relationship Id="rId11" Type="http://schemas.openxmlformats.org/officeDocument/2006/relationships/slideLayout" Target="../slideLayouts/slideLayout711.xml"/><Relationship Id="rId5" Type="http://schemas.openxmlformats.org/officeDocument/2006/relationships/slideLayout" Target="../slideLayouts/slideLayout705.xml"/><Relationship Id="rId10" Type="http://schemas.openxmlformats.org/officeDocument/2006/relationships/slideLayout" Target="../slideLayouts/slideLayout710.xml"/><Relationship Id="rId4" Type="http://schemas.openxmlformats.org/officeDocument/2006/relationships/slideLayout" Target="../slideLayouts/slideLayout704.xml"/><Relationship Id="rId9" Type="http://schemas.openxmlformats.org/officeDocument/2006/relationships/slideLayout" Target="../slideLayouts/slideLayout709.xml"/></Relationships>
</file>

<file path=ppt/slideMasters/_rels/slideMaster6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9.xml"/><Relationship Id="rId3" Type="http://schemas.openxmlformats.org/officeDocument/2006/relationships/slideLayout" Target="../slideLayouts/slideLayout714.xml"/><Relationship Id="rId7" Type="http://schemas.openxmlformats.org/officeDocument/2006/relationships/slideLayout" Target="../slideLayouts/slideLayout718.xml"/><Relationship Id="rId12" Type="http://schemas.openxmlformats.org/officeDocument/2006/relationships/theme" Target="../theme/theme66.xml"/><Relationship Id="rId2" Type="http://schemas.openxmlformats.org/officeDocument/2006/relationships/slideLayout" Target="../slideLayouts/slideLayout713.xml"/><Relationship Id="rId1" Type="http://schemas.openxmlformats.org/officeDocument/2006/relationships/slideLayout" Target="../slideLayouts/slideLayout712.xml"/><Relationship Id="rId6" Type="http://schemas.openxmlformats.org/officeDocument/2006/relationships/slideLayout" Target="../slideLayouts/slideLayout717.xml"/><Relationship Id="rId11" Type="http://schemas.openxmlformats.org/officeDocument/2006/relationships/slideLayout" Target="../slideLayouts/slideLayout722.xml"/><Relationship Id="rId5" Type="http://schemas.openxmlformats.org/officeDocument/2006/relationships/slideLayout" Target="../slideLayouts/slideLayout716.xml"/><Relationship Id="rId10" Type="http://schemas.openxmlformats.org/officeDocument/2006/relationships/slideLayout" Target="../slideLayouts/slideLayout721.xml"/><Relationship Id="rId4" Type="http://schemas.openxmlformats.org/officeDocument/2006/relationships/slideLayout" Target="../slideLayouts/slideLayout715.xml"/><Relationship Id="rId9" Type="http://schemas.openxmlformats.org/officeDocument/2006/relationships/slideLayout" Target="../slideLayouts/slideLayout720.xml"/></Relationships>
</file>

<file path=ppt/slideMasters/_rels/slideMaster6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25.xml"/><Relationship Id="rId7" Type="http://schemas.openxmlformats.org/officeDocument/2006/relationships/slideLayout" Target="../slideLayouts/slideLayout729.xml"/><Relationship Id="rId12" Type="http://schemas.openxmlformats.org/officeDocument/2006/relationships/theme" Target="../theme/theme67.xml"/><Relationship Id="rId2" Type="http://schemas.openxmlformats.org/officeDocument/2006/relationships/slideLayout" Target="../slideLayouts/slideLayout724.xml"/><Relationship Id="rId1" Type="http://schemas.openxmlformats.org/officeDocument/2006/relationships/slideLayout" Target="../slideLayouts/slideLayout723.xml"/><Relationship Id="rId6" Type="http://schemas.openxmlformats.org/officeDocument/2006/relationships/slideLayout" Target="../slideLayouts/slideLayout728.xml"/><Relationship Id="rId11" Type="http://schemas.openxmlformats.org/officeDocument/2006/relationships/slideLayout" Target="../slideLayouts/slideLayout733.xml"/><Relationship Id="rId5" Type="http://schemas.openxmlformats.org/officeDocument/2006/relationships/slideLayout" Target="../slideLayouts/slideLayout727.xml"/><Relationship Id="rId10" Type="http://schemas.openxmlformats.org/officeDocument/2006/relationships/slideLayout" Target="../slideLayouts/slideLayout732.xml"/><Relationship Id="rId4" Type="http://schemas.openxmlformats.org/officeDocument/2006/relationships/slideLayout" Target="../slideLayouts/slideLayout726.xml"/><Relationship Id="rId9" Type="http://schemas.openxmlformats.org/officeDocument/2006/relationships/slideLayout" Target="../slideLayouts/slideLayout731.xml"/></Relationships>
</file>

<file path=ppt/slideMasters/_rels/slideMaster6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1.xml"/><Relationship Id="rId3" Type="http://schemas.openxmlformats.org/officeDocument/2006/relationships/slideLayout" Target="../slideLayouts/slideLayout736.xml"/><Relationship Id="rId7" Type="http://schemas.openxmlformats.org/officeDocument/2006/relationships/slideLayout" Target="../slideLayouts/slideLayout740.xml"/><Relationship Id="rId12" Type="http://schemas.openxmlformats.org/officeDocument/2006/relationships/theme" Target="../theme/theme68.xml"/><Relationship Id="rId2" Type="http://schemas.openxmlformats.org/officeDocument/2006/relationships/slideLayout" Target="../slideLayouts/slideLayout735.xml"/><Relationship Id="rId1" Type="http://schemas.openxmlformats.org/officeDocument/2006/relationships/slideLayout" Target="../slideLayouts/slideLayout734.xml"/><Relationship Id="rId6" Type="http://schemas.openxmlformats.org/officeDocument/2006/relationships/slideLayout" Target="../slideLayouts/slideLayout739.xml"/><Relationship Id="rId11" Type="http://schemas.openxmlformats.org/officeDocument/2006/relationships/slideLayout" Target="../slideLayouts/slideLayout744.xml"/><Relationship Id="rId5" Type="http://schemas.openxmlformats.org/officeDocument/2006/relationships/slideLayout" Target="../slideLayouts/slideLayout738.xml"/><Relationship Id="rId10" Type="http://schemas.openxmlformats.org/officeDocument/2006/relationships/slideLayout" Target="../slideLayouts/slideLayout743.xml"/><Relationship Id="rId4" Type="http://schemas.openxmlformats.org/officeDocument/2006/relationships/slideLayout" Target="../slideLayouts/slideLayout737.xml"/><Relationship Id="rId9" Type="http://schemas.openxmlformats.org/officeDocument/2006/relationships/slideLayout" Target="../slideLayouts/slideLayout742.xml"/></Relationships>
</file>

<file path=ppt/slideMasters/_rels/slideMaster6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2.xml"/><Relationship Id="rId3" Type="http://schemas.openxmlformats.org/officeDocument/2006/relationships/slideLayout" Target="../slideLayouts/slideLayout747.xml"/><Relationship Id="rId7" Type="http://schemas.openxmlformats.org/officeDocument/2006/relationships/slideLayout" Target="../slideLayouts/slideLayout751.xml"/><Relationship Id="rId12" Type="http://schemas.openxmlformats.org/officeDocument/2006/relationships/theme" Target="../theme/theme69.xml"/><Relationship Id="rId2" Type="http://schemas.openxmlformats.org/officeDocument/2006/relationships/slideLayout" Target="../slideLayouts/slideLayout746.xml"/><Relationship Id="rId1" Type="http://schemas.openxmlformats.org/officeDocument/2006/relationships/slideLayout" Target="../slideLayouts/slideLayout745.xml"/><Relationship Id="rId6" Type="http://schemas.openxmlformats.org/officeDocument/2006/relationships/slideLayout" Target="../slideLayouts/slideLayout750.xml"/><Relationship Id="rId11" Type="http://schemas.openxmlformats.org/officeDocument/2006/relationships/slideLayout" Target="../slideLayouts/slideLayout755.xml"/><Relationship Id="rId5" Type="http://schemas.openxmlformats.org/officeDocument/2006/relationships/slideLayout" Target="../slideLayouts/slideLayout749.xml"/><Relationship Id="rId10" Type="http://schemas.openxmlformats.org/officeDocument/2006/relationships/slideLayout" Target="../slideLayouts/slideLayout754.xml"/><Relationship Id="rId4" Type="http://schemas.openxmlformats.org/officeDocument/2006/relationships/slideLayout" Target="../slideLayouts/slideLayout748.xml"/><Relationship Id="rId9" Type="http://schemas.openxmlformats.org/officeDocument/2006/relationships/slideLayout" Target="../slideLayouts/slideLayout753.xml"/></Relationships>
</file>

<file path=ppt/slideMasters/_rels/slideMaster7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3.xml"/><Relationship Id="rId3" Type="http://schemas.openxmlformats.org/officeDocument/2006/relationships/slideLayout" Target="../slideLayouts/slideLayout758.xml"/><Relationship Id="rId7" Type="http://schemas.openxmlformats.org/officeDocument/2006/relationships/slideLayout" Target="../slideLayouts/slideLayout762.xml"/><Relationship Id="rId12" Type="http://schemas.openxmlformats.org/officeDocument/2006/relationships/theme" Target="../theme/theme70.xml"/><Relationship Id="rId2" Type="http://schemas.openxmlformats.org/officeDocument/2006/relationships/slideLayout" Target="../slideLayouts/slideLayout757.xml"/><Relationship Id="rId1" Type="http://schemas.openxmlformats.org/officeDocument/2006/relationships/slideLayout" Target="../slideLayouts/slideLayout756.xml"/><Relationship Id="rId6" Type="http://schemas.openxmlformats.org/officeDocument/2006/relationships/slideLayout" Target="../slideLayouts/slideLayout761.xml"/><Relationship Id="rId11" Type="http://schemas.openxmlformats.org/officeDocument/2006/relationships/slideLayout" Target="../slideLayouts/slideLayout766.xml"/><Relationship Id="rId5" Type="http://schemas.openxmlformats.org/officeDocument/2006/relationships/slideLayout" Target="../slideLayouts/slideLayout760.xml"/><Relationship Id="rId10" Type="http://schemas.openxmlformats.org/officeDocument/2006/relationships/slideLayout" Target="../slideLayouts/slideLayout765.xml"/><Relationship Id="rId4" Type="http://schemas.openxmlformats.org/officeDocument/2006/relationships/slideLayout" Target="../slideLayouts/slideLayout759.xml"/><Relationship Id="rId9" Type="http://schemas.openxmlformats.org/officeDocument/2006/relationships/slideLayout" Target="../slideLayouts/slideLayout764.xml"/></Relationships>
</file>

<file path=ppt/slideMasters/_rels/slideMaster7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4.xml"/><Relationship Id="rId3" Type="http://schemas.openxmlformats.org/officeDocument/2006/relationships/slideLayout" Target="../slideLayouts/slideLayout769.xml"/><Relationship Id="rId7" Type="http://schemas.openxmlformats.org/officeDocument/2006/relationships/slideLayout" Target="../slideLayouts/slideLayout773.xml"/><Relationship Id="rId12" Type="http://schemas.openxmlformats.org/officeDocument/2006/relationships/theme" Target="../theme/theme71.xml"/><Relationship Id="rId2" Type="http://schemas.openxmlformats.org/officeDocument/2006/relationships/slideLayout" Target="../slideLayouts/slideLayout768.xml"/><Relationship Id="rId1" Type="http://schemas.openxmlformats.org/officeDocument/2006/relationships/slideLayout" Target="../slideLayouts/slideLayout767.xml"/><Relationship Id="rId6" Type="http://schemas.openxmlformats.org/officeDocument/2006/relationships/slideLayout" Target="../slideLayouts/slideLayout772.xml"/><Relationship Id="rId11" Type="http://schemas.openxmlformats.org/officeDocument/2006/relationships/slideLayout" Target="../slideLayouts/slideLayout777.xml"/><Relationship Id="rId5" Type="http://schemas.openxmlformats.org/officeDocument/2006/relationships/slideLayout" Target="../slideLayouts/slideLayout771.xml"/><Relationship Id="rId10" Type="http://schemas.openxmlformats.org/officeDocument/2006/relationships/slideLayout" Target="../slideLayouts/slideLayout776.xml"/><Relationship Id="rId4" Type="http://schemas.openxmlformats.org/officeDocument/2006/relationships/slideLayout" Target="../slideLayouts/slideLayout770.xml"/><Relationship Id="rId9" Type="http://schemas.openxmlformats.org/officeDocument/2006/relationships/slideLayout" Target="../slideLayouts/slideLayout775.xml"/></Relationships>
</file>

<file path=ppt/slideMasters/_rels/slideMaster7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5.xml"/><Relationship Id="rId3" Type="http://schemas.openxmlformats.org/officeDocument/2006/relationships/slideLayout" Target="../slideLayouts/slideLayout780.xml"/><Relationship Id="rId7" Type="http://schemas.openxmlformats.org/officeDocument/2006/relationships/slideLayout" Target="../slideLayouts/slideLayout784.xml"/><Relationship Id="rId12" Type="http://schemas.openxmlformats.org/officeDocument/2006/relationships/theme" Target="../theme/theme72.xml"/><Relationship Id="rId2" Type="http://schemas.openxmlformats.org/officeDocument/2006/relationships/slideLayout" Target="../slideLayouts/slideLayout779.xml"/><Relationship Id="rId1" Type="http://schemas.openxmlformats.org/officeDocument/2006/relationships/slideLayout" Target="../slideLayouts/slideLayout778.xml"/><Relationship Id="rId6" Type="http://schemas.openxmlformats.org/officeDocument/2006/relationships/slideLayout" Target="../slideLayouts/slideLayout783.xml"/><Relationship Id="rId11" Type="http://schemas.openxmlformats.org/officeDocument/2006/relationships/slideLayout" Target="../slideLayouts/slideLayout788.xml"/><Relationship Id="rId5" Type="http://schemas.openxmlformats.org/officeDocument/2006/relationships/slideLayout" Target="../slideLayouts/slideLayout782.xml"/><Relationship Id="rId10" Type="http://schemas.openxmlformats.org/officeDocument/2006/relationships/slideLayout" Target="../slideLayouts/slideLayout787.xml"/><Relationship Id="rId4" Type="http://schemas.openxmlformats.org/officeDocument/2006/relationships/slideLayout" Target="../slideLayouts/slideLayout781.xml"/><Relationship Id="rId9" Type="http://schemas.openxmlformats.org/officeDocument/2006/relationships/slideLayout" Target="../slideLayouts/slideLayout786.xml"/></Relationships>
</file>

<file path=ppt/slideMasters/_rels/slideMaster7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91.xml"/><Relationship Id="rId7" Type="http://schemas.openxmlformats.org/officeDocument/2006/relationships/slideLayout" Target="../slideLayouts/slideLayout795.xml"/><Relationship Id="rId12" Type="http://schemas.openxmlformats.org/officeDocument/2006/relationships/theme" Target="../theme/theme73.xml"/><Relationship Id="rId2" Type="http://schemas.openxmlformats.org/officeDocument/2006/relationships/slideLayout" Target="../slideLayouts/slideLayout790.xml"/><Relationship Id="rId1" Type="http://schemas.openxmlformats.org/officeDocument/2006/relationships/slideLayout" Target="../slideLayouts/slideLayout789.xml"/><Relationship Id="rId6" Type="http://schemas.openxmlformats.org/officeDocument/2006/relationships/slideLayout" Target="../slideLayouts/slideLayout794.xml"/><Relationship Id="rId11" Type="http://schemas.openxmlformats.org/officeDocument/2006/relationships/slideLayout" Target="../slideLayouts/slideLayout799.xml"/><Relationship Id="rId5" Type="http://schemas.openxmlformats.org/officeDocument/2006/relationships/slideLayout" Target="../slideLayouts/slideLayout793.xml"/><Relationship Id="rId10" Type="http://schemas.openxmlformats.org/officeDocument/2006/relationships/slideLayout" Target="../slideLayouts/slideLayout798.xml"/><Relationship Id="rId4" Type="http://schemas.openxmlformats.org/officeDocument/2006/relationships/slideLayout" Target="../slideLayouts/slideLayout792.xml"/><Relationship Id="rId9" Type="http://schemas.openxmlformats.org/officeDocument/2006/relationships/slideLayout" Target="../slideLayouts/slideLayout797.xml"/></Relationships>
</file>

<file path=ppt/slideMasters/_rels/slideMaster7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2.xml"/><Relationship Id="rId7" Type="http://schemas.openxmlformats.org/officeDocument/2006/relationships/slideLayout" Target="../slideLayouts/slideLayout806.xml"/><Relationship Id="rId12" Type="http://schemas.openxmlformats.org/officeDocument/2006/relationships/theme" Target="../theme/theme74.xml"/><Relationship Id="rId2" Type="http://schemas.openxmlformats.org/officeDocument/2006/relationships/slideLayout" Target="../slideLayouts/slideLayout801.xml"/><Relationship Id="rId1" Type="http://schemas.openxmlformats.org/officeDocument/2006/relationships/slideLayout" Target="../slideLayouts/slideLayout800.xml"/><Relationship Id="rId6" Type="http://schemas.openxmlformats.org/officeDocument/2006/relationships/slideLayout" Target="../slideLayouts/slideLayout805.xml"/><Relationship Id="rId11" Type="http://schemas.openxmlformats.org/officeDocument/2006/relationships/slideLayout" Target="../slideLayouts/slideLayout810.xml"/><Relationship Id="rId5" Type="http://schemas.openxmlformats.org/officeDocument/2006/relationships/slideLayout" Target="../slideLayouts/slideLayout804.xml"/><Relationship Id="rId10" Type="http://schemas.openxmlformats.org/officeDocument/2006/relationships/slideLayout" Target="../slideLayouts/slideLayout809.xml"/><Relationship Id="rId4" Type="http://schemas.openxmlformats.org/officeDocument/2006/relationships/slideLayout" Target="../slideLayouts/slideLayout803.xml"/><Relationship Id="rId9" Type="http://schemas.openxmlformats.org/officeDocument/2006/relationships/slideLayout" Target="../slideLayouts/slideLayout808.xml"/></Relationships>
</file>

<file path=ppt/slideMasters/_rels/slideMaster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75.xml"/></Relationships>
</file>

<file path=ppt/slideMasters/_rels/slideMaster7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8.xml"/><Relationship Id="rId13" Type="http://schemas.openxmlformats.org/officeDocument/2006/relationships/theme" Target="../theme/theme76.xml"/><Relationship Id="rId3" Type="http://schemas.openxmlformats.org/officeDocument/2006/relationships/slideLayout" Target="../slideLayouts/slideLayout813.xml"/><Relationship Id="rId7" Type="http://schemas.openxmlformats.org/officeDocument/2006/relationships/slideLayout" Target="../slideLayouts/slideLayout817.xml"/><Relationship Id="rId12" Type="http://schemas.openxmlformats.org/officeDocument/2006/relationships/slideLayout" Target="../slideLayouts/slideLayout822.xml"/><Relationship Id="rId2" Type="http://schemas.openxmlformats.org/officeDocument/2006/relationships/slideLayout" Target="../slideLayouts/slideLayout812.xml"/><Relationship Id="rId1" Type="http://schemas.openxmlformats.org/officeDocument/2006/relationships/slideLayout" Target="../slideLayouts/slideLayout811.xml"/><Relationship Id="rId6" Type="http://schemas.openxmlformats.org/officeDocument/2006/relationships/slideLayout" Target="../slideLayouts/slideLayout816.xml"/><Relationship Id="rId11" Type="http://schemas.openxmlformats.org/officeDocument/2006/relationships/slideLayout" Target="../slideLayouts/slideLayout821.xml"/><Relationship Id="rId5" Type="http://schemas.openxmlformats.org/officeDocument/2006/relationships/slideLayout" Target="../slideLayouts/slideLayout815.xml"/><Relationship Id="rId10" Type="http://schemas.openxmlformats.org/officeDocument/2006/relationships/slideLayout" Target="../slideLayouts/slideLayout820.xml"/><Relationship Id="rId4" Type="http://schemas.openxmlformats.org/officeDocument/2006/relationships/slideLayout" Target="../slideLayouts/slideLayout814.xml"/><Relationship Id="rId9" Type="http://schemas.openxmlformats.org/officeDocument/2006/relationships/slideLayout" Target="../slideLayouts/slideLayout819.xml"/><Relationship Id="rId14" Type="http://schemas.openxmlformats.org/officeDocument/2006/relationships/image" Target="../media/image1.png"/></Relationships>
</file>

<file path=ppt/slideMasters/_rels/slideMaster7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25.xml"/><Relationship Id="rId7" Type="http://schemas.openxmlformats.org/officeDocument/2006/relationships/slideLayout" Target="../slideLayouts/slideLayout829.xml"/><Relationship Id="rId12" Type="http://schemas.openxmlformats.org/officeDocument/2006/relationships/theme" Target="../theme/theme77.xml"/><Relationship Id="rId2" Type="http://schemas.openxmlformats.org/officeDocument/2006/relationships/slideLayout" Target="../slideLayouts/slideLayout824.xml"/><Relationship Id="rId1" Type="http://schemas.openxmlformats.org/officeDocument/2006/relationships/slideLayout" Target="../slideLayouts/slideLayout823.xml"/><Relationship Id="rId6" Type="http://schemas.openxmlformats.org/officeDocument/2006/relationships/slideLayout" Target="../slideLayouts/slideLayout828.xml"/><Relationship Id="rId11" Type="http://schemas.openxmlformats.org/officeDocument/2006/relationships/slideLayout" Target="../slideLayouts/slideLayout833.xml"/><Relationship Id="rId5" Type="http://schemas.openxmlformats.org/officeDocument/2006/relationships/slideLayout" Target="../slideLayouts/slideLayout827.xml"/><Relationship Id="rId10" Type="http://schemas.openxmlformats.org/officeDocument/2006/relationships/slideLayout" Target="../slideLayouts/slideLayout832.xml"/><Relationship Id="rId4" Type="http://schemas.openxmlformats.org/officeDocument/2006/relationships/slideLayout" Target="../slideLayouts/slideLayout826.xml"/><Relationship Id="rId9" Type="http://schemas.openxmlformats.org/officeDocument/2006/relationships/slideLayout" Target="../slideLayouts/slideLayout831.xml"/></Relationships>
</file>

<file path=ppt/slideMasters/_rels/slideMaster7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1.xml"/><Relationship Id="rId3" Type="http://schemas.openxmlformats.org/officeDocument/2006/relationships/slideLayout" Target="../slideLayouts/slideLayout836.xml"/><Relationship Id="rId7" Type="http://schemas.openxmlformats.org/officeDocument/2006/relationships/slideLayout" Target="../slideLayouts/slideLayout840.xml"/><Relationship Id="rId12" Type="http://schemas.openxmlformats.org/officeDocument/2006/relationships/theme" Target="../theme/theme78.xml"/><Relationship Id="rId2" Type="http://schemas.openxmlformats.org/officeDocument/2006/relationships/slideLayout" Target="../slideLayouts/slideLayout835.xml"/><Relationship Id="rId1" Type="http://schemas.openxmlformats.org/officeDocument/2006/relationships/slideLayout" Target="../slideLayouts/slideLayout834.xml"/><Relationship Id="rId6" Type="http://schemas.openxmlformats.org/officeDocument/2006/relationships/slideLayout" Target="../slideLayouts/slideLayout839.xml"/><Relationship Id="rId11" Type="http://schemas.openxmlformats.org/officeDocument/2006/relationships/slideLayout" Target="../slideLayouts/slideLayout844.xml"/><Relationship Id="rId5" Type="http://schemas.openxmlformats.org/officeDocument/2006/relationships/slideLayout" Target="../slideLayouts/slideLayout838.xml"/><Relationship Id="rId10" Type="http://schemas.openxmlformats.org/officeDocument/2006/relationships/slideLayout" Target="../slideLayouts/slideLayout843.xml"/><Relationship Id="rId4" Type="http://schemas.openxmlformats.org/officeDocument/2006/relationships/slideLayout" Target="../slideLayouts/slideLayout837.xml"/><Relationship Id="rId9" Type="http://schemas.openxmlformats.org/officeDocument/2006/relationships/slideLayout" Target="../slideLayouts/slideLayout842.xml"/></Relationships>
</file>

<file path=ppt/slideMasters/_rels/slideMaster7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47.xml"/><Relationship Id="rId7" Type="http://schemas.openxmlformats.org/officeDocument/2006/relationships/slideLayout" Target="../slideLayouts/slideLayout851.xml"/><Relationship Id="rId12" Type="http://schemas.openxmlformats.org/officeDocument/2006/relationships/theme" Target="../theme/theme79.xml"/><Relationship Id="rId2" Type="http://schemas.openxmlformats.org/officeDocument/2006/relationships/slideLayout" Target="../slideLayouts/slideLayout846.xml"/><Relationship Id="rId1" Type="http://schemas.openxmlformats.org/officeDocument/2006/relationships/slideLayout" Target="../slideLayouts/slideLayout845.xml"/><Relationship Id="rId6" Type="http://schemas.openxmlformats.org/officeDocument/2006/relationships/slideLayout" Target="../slideLayouts/slideLayout850.xml"/><Relationship Id="rId11" Type="http://schemas.openxmlformats.org/officeDocument/2006/relationships/slideLayout" Target="../slideLayouts/slideLayout855.xml"/><Relationship Id="rId5" Type="http://schemas.openxmlformats.org/officeDocument/2006/relationships/slideLayout" Target="../slideLayouts/slideLayout849.xml"/><Relationship Id="rId10" Type="http://schemas.openxmlformats.org/officeDocument/2006/relationships/slideLayout" Target="../slideLayouts/slideLayout854.xml"/><Relationship Id="rId4" Type="http://schemas.openxmlformats.org/officeDocument/2006/relationships/slideLayout" Target="../slideLayouts/slideLayout848.xml"/><Relationship Id="rId9" Type="http://schemas.openxmlformats.org/officeDocument/2006/relationships/slideLayout" Target="../slideLayouts/slideLayout853.xml"/></Relationships>
</file>

<file path=ppt/slideMasters/_rels/slideMaster8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58.xml"/><Relationship Id="rId7" Type="http://schemas.openxmlformats.org/officeDocument/2006/relationships/slideLayout" Target="../slideLayouts/slideLayout862.xml"/><Relationship Id="rId12" Type="http://schemas.openxmlformats.org/officeDocument/2006/relationships/theme" Target="../theme/theme80.xml"/><Relationship Id="rId2" Type="http://schemas.openxmlformats.org/officeDocument/2006/relationships/slideLayout" Target="../slideLayouts/slideLayout857.xml"/><Relationship Id="rId1" Type="http://schemas.openxmlformats.org/officeDocument/2006/relationships/slideLayout" Target="../slideLayouts/slideLayout856.xml"/><Relationship Id="rId6" Type="http://schemas.openxmlformats.org/officeDocument/2006/relationships/slideLayout" Target="../slideLayouts/slideLayout861.xml"/><Relationship Id="rId11" Type="http://schemas.openxmlformats.org/officeDocument/2006/relationships/slideLayout" Target="../slideLayouts/slideLayout866.xml"/><Relationship Id="rId5" Type="http://schemas.openxmlformats.org/officeDocument/2006/relationships/slideLayout" Target="../slideLayouts/slideLayout860.xml"/><Relationship Id="rId10" Type="http://schemas.openxmlformats.org/officeDocument/2006/relationships/slideLayout" Target="../slideLayouts/slideLayout865.xml"/><Relationship Id="rId4" Type="http://schemas.openxmlformats.org/officeDocument/2006/relationships/slideLayout" Target="../slideLayouts/slideLayout859.xml"/><Relationship Id="rId9" Type="http://schemas.openxmlformats.org/officeDocument/2006/relationships/slideLayout" Target="../slideLayouts/slideLayout864.xml"/></Relationships>
</file>

<file path=ppt/slideMasters/_rels/slideMaster8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69.xml"/><Relationship Id="rId7" Type="http://schemas.openxmlformats.org/officeDocument/2006/relationships/slideLayout" Target="../slideLayouts/slideLayout873.xml"/><Relationship Id="rId12" Type="http://schemas.openxmlformats.org/officeDocument/2006/relationships/theme" Target="../theme/theme81.xml"/><Relationship Id="rId2" Type="http://schemas.openxmlformats.org/officeDocument/2006/relationships/slideLayout" Target="../slideLayouts/slideLayout868.xml"/><Relationship Id="rId1" Type="http://schemas.openxmlformats.org/officeDocument/2006/relationships/slideLayout" Target="../slideLayouts/slideLayout867.xml"/><Relationship Id="rId6" Type="http://schemas.openxmlformats.org/officeDocument/2006/relationships/slideLayout" Target="../slideLayouts/slideLayout872.xml"/><Relationship Id="rId11" Type="http://schemas.openxmlformats.org/officeDocument/2006/relationships/slideLayout" Target="../slideLayouts/slideLayout877.xml"/><Relationship Id="rId5" Type="http://schemas.openxmlformats.org/officeDocument/2006/relationships/slideLayout" Target="../slideLayouts/slideLayout871.xml"/><Relationship Id="rId10" Type="http://schemas.openxmlformats.org/officeDocument/2006/relationships/slideLayout" Target="../slideLayouts/slideLayout876.xml"/><Relationship Id="rId4" Type="http://schemas.openxmlformats.org/officeDocument/2006/relationships/slideLayout" Target="../slideLayouts/slideLayout870.xml"/><Relationship Id="rId9" Type="http://schemas.openxmlformats.org/officeDocument/2006/relationships/slideLayout" Target="../slideLayouts/slideLayout875.xml"/></Relationships>
</file>

<file path=ppt/slideMasters/_rels/slideMaster8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80.xml"/><Relationship Id="rId7" Type="http://schemas.openxmlformats.org/officeDocument/2006/relationships/slideLayout" Target="../slideLayouts/slideLayout884.xml"/><Relationship Id="rId12" Type="http://schemas.openxmlformats.org/officeDocument/2006/relationships/theme" Target="../theme/theme82.xml"/><Relationship Id="rId2" Type="http://schemas.openxmlformats.org/officeDocument/2006/relationships/slideLayout" Target="../slideLayouts/slideLayout879.xml"/><Relationship Id="rId1" Type="http://schemas.openxmlformats.org/officeDocument/2006/relationships/slideLayout" Target="../slideLayouts/slideLayout878.xml"/><Relationship Id="rId6" Type="http://schemas.openxmlformats.org/officeDocument/2006/relationships/slideLayout" Target="../slideLayouts/slideLayout883.xml"/><Relationship Id="rId11" Type="http://schemas.openxmlformats.org/officeDocument/2006/relationships/slideLayout" Target="../slideLayouts/slideLayout888.xml"/><Relationship Id="rId5" Type="http://schemas.openxmlformats.org/officeDocument/2006/relationships/slideLayout" Target="../slideLayouts/slideLayout882.xml"/><Relationship Id="rId10" Type="http://schemas.openxmlformats.org/officeDocument/2006/relationships/slideLayout" Target="../slideLayouts/slideLayout887.xml"/><Relationship Id="rId4" Type="http://schemas.openxmlformats.org/officeDocument/2006/relationships/slideLayout" Target="../slideLayouts/slideLayout881.xml"/><Relationship Id="rId9" Type="http://schemas.openxmlformats.org/officeDocument/2006/relationships/slideLayout" Target="../slideLayouts/slideLayout886.xml"/></Relationships>
</file>

<file path=ppt/slideMasters/_rels/slideMaster8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6.xml"/><Relationship Id="rId13" Type="http://schemas.openxmlformats.org/officeDocument/2006/relationships/slideLayout" Target="../slideLayouts/slideLayout901.xml"/><Relationship Id="rId18" Type="http://schemas.openxmlformats.org/officeDocument/2006/relationships/image" Target="../media/image5.emf"/><Relationship Id="rId3" Type="http://schemas.openxmlformats.org/officeDocument/2006/relationships/slideLayout" Target="../slideLayouts/slideLayout891.xml"/><Relationship Id="rId7" Type="http://schemas.openxmlformats.org/officeDocument/2006/relationships/slideLayout" Target="../slideLayouts/slideLayout895.xml"/><Relationship Id="rId12" Type="http://schemas.openxmlformats.org/officeDocument/2006/relationships/slideLayout" Target="../slideLayouts/slideLayout900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890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889.xml"/><Relationship Id="rId6" Type="http://schemas.openxmlformats.org/officeDocument/2006/relationships/slideLayout" Target="../slideLayouts/slideLayout894.xml"/><Relationship Id="rId11" Type="http://schemas.openxmlformats.org/officeDocument/2006/relationships/slideLayout" Target="../slideLayouts/slideLayout899.xml"/><Relationship Id="rId5" Type="http://schemas.openxmlformats.org/officeDocument/2006/relationships/slideLayout" Target="../slideLayouts/slideLayout893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898.xml"/><Relationship Id="rId4" Type="http://schemas.openxmlformats.org/officeDocument/2006/relationships/slideLayout" Target="../slideLayouts/slideLayout892.xml"/><Relationship Id="rId9" Type="http://schemas.openxmlformats.org/officeDocument/2006/relationships/slideLayout" Target="../slideLayouts/slideLayout897.xml"/><Relationship Id="rId14" Type="http://schemas.openxmlformats.org/officeDocument/2006/relationships/theme" Target="../theme/theme83.xml"/></Relationships>
</file>

<file path=ppt/slideMasters/_rels/slideMaster8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04.xml"/><Relationship Id="rId7" Type="http://schemas.openxmlformats.org/officeDocument/2006/relationships/slideLayout" Target="../slideLayouts/slideLayout908.xml"/><Relationship Id="rId12" Type="http://schemas.openxmlformats.org/officeDocument/2006/relationships/theme" Target="../theme/theme84.xml"/><Relationship Id="rId2" Type="http://schemas.openxmlformats.org/officeDocument/2006/relationships/slideLayout" Target="../slideLayouts/slideLayout903.xml"/><Relationship Id="rId1" Type="http://schemas.openxmlformats.org/officeDocument/2006/relationships/slideLayout" Target="../slideLayouts/slideLayout902.xml"/><Relationship Id="rId6" Type="http://schemas.openxmlformats.org/officeDocument/2006/relationships/slideLayout" Target="../slideLayouts/slideLayout907.xml"/><Relationship Id="rId11" Type="http://schemas.openxmlformats.org/officeDocument/2006/relationships/slideLayout" Target="../slideLayouts/slideLayout912.xml"/><Relationship Id="rId5" Type="http://schemas.openxmlformats.org/officeDocument/2006/relationships/slideLayout" Target="../slideLayouts/slideLayout906.xml"/><Relationship Id="rId10" Type="http://schemas.openxmlformats.org/officeDocument/2006/relationships/slideLayout" Target="../slideLayouts/slideLayout911.xml"/><Relationship Id="rId4" Type="http://schemas.openxmlformats.org/officeDocument/2006/relationships/slideLayout" Target="../slideLayouts/slideLayout905.xml"/><Relationship Id="rId9" Type="http://schemas.openxmlformats.org/officeDocument/2006/relationships/slideLayout" Target="../slideLayouts/slideLayout910.xml"/></Relationships>
</file>

<file path=ppt/slideMasters/_rels/slideMaster8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5.xml"/><Relationship Id="rId7" Type="http://schemas.openxmlformats.org/officeDocument/2006/relationships/slideLayout" Target="../slideLayouts/slideLayout919.xml"/><Relationship Id="rId12" Type="http://schemas.openxmlformats.org/officeDocument/2006/relationships/theme" Target="../theme/theme85.xml"/><Relationship Id="rId2" Type="http://schemas.openxmlformats.org/officeDocument/2006/relationships/slideLayout" Target="../slideLayouts/slideLayout914.xml"/><Relationship Id="rId1" Type="http://schemas.openxmlformats.org/officeDocument/2006/relationships/slideLayout" Target="../slideLayouts/slideLayout913.xml"/><Relationship Id="rId6" Type="http://schemas.openxmlformats.org/officeDocument/2006/relationships/slideLayout" Target="../slideLayouts/slideLayout918.xml"/><Relationship Id="rId11" Type="http://schemas.openxmlformats.org/officeDocument/2006/relationships/slideLayout" Target="../slideLayouts/slideLayout923.xml"/><Relationship Id="rId5" Type="http://schemas.openxmlformats.org/officeDocument/2006/relationships/slideLayout" Target="../slideLayouts/slideLayout917.xml"/><Relationship Id="rId10" Type="http://schemas.openxmlformats.org/officeDocument/2006/relationships/slideLayout" Target="../slideLayouts/slideLayout922.xml"/><Relationship Id="rId4" Type="http://schemas.openxmlformats.org/officeDocument/2006/relationships/slideLayout" Target="../slideLayouts/slideLayout916.xml"/><Relationship Id="rId9" Type="http://schemas.openxmlformats.org/officeDocument/2006/relationships/slideLayout" Target="../slideLayouts/slideLayout921.xml"/></Relationships>
</file>

<file path=ppt/slideMasters/_rels/slideMaster8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26.xml"/><Relationship Id="rId7" Type="http://schemas.openxmlformats.org/officeDocument/2006/relationships/slideLayout" Target="../slideLayouts/slideLayout930.xml"/><Relationship Id="rId12" Type="http://schemas.openxmlformats.org/officeDocument/2006/relationships/theme" Target="../theme/theme86.xml"/><Relationship Id="rId2" Type="http://schemas.openxmlformats.org/officeDocument/2006/relationships/slideLayout" Target="../slideLayouts/slideLayout925.xml"/><Relationship Id="rId1" Type="http://schemas.openxmlformats.org/officeDocument/2006/relationships/slideLayout" Target="../slideLayouts/slideLayout924.xml"/><Relationship Id="rId6" Type="http://schemas.openxmlformats.org/officeDocument/2006/relationships/slideLayout" Target="../slideLayouts/slideLayout929.xml"/><Relationship Id="rId11" Type="http://schemas.openxmlformats.org/officeDocument/2006/relationships/slideLayout" Target="../slideLayouts/slideLayout934.xml"/><Relationship Id="rId5" Type="http://schemas.openxmlformats.org/officeDocument/2006/relationships/slideLayout" Target="../slideLayouts/slideLayout928.xml"/><Relationship Id="rId10" Type="http://schemas.openxmlformats.org/officeDocument/2006/relationships/slideLayout" Target="../slideLayouts/slideLayout933.xml"/><Relationship Id="rId4" Type="http://schemas.openxmlformats.org/officeDocument/2006/relationships/slideLayout" Target="../slideLayouts/slideLayout927.xml"/><Relationship Id="rId9" Type="http://schemas.openxmlformats.org/officeDocument/2006/relationships/slideLayout" Target="../slideLayouts/slideLayout932.xml"/></Relationships>
</file>

<file path=ppt/slideMasters/_rels/slideMaster8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37.xml"/><Relationship Id="rId7" Type="http://schemas.openxmlformats.org/officeDocument/2006/relationships/slideLayout" Target="../slideLayouts/slideLayout941.xml"/><Relationship Id="rId12" Type="http://schemas.openxmlformats.org/officeDocument/2006/relationships/theme" Target="../theme/theme87.xml"/><Relationship Id="rId2" Type="http://schemas.openxmlformats.org/officeDocument/2006/relationships/slideLayout" Target="../slideLayouts/slideLayout936.xml"/><Relationship Id="rId1" Type="http://schemas.openxmlformats.org/officeDocument/2006/relationships/slideLayout" Target="../slideLayouts/slideLayout935.xml"/><Relationship Id="rId6" Type="http://schemas.openxmlformats.org/officeDocument/2006/relationships/slideLayout" Target="../slideLayouts/slideLayout940.xml"/><Relationship Id="rId11" Type="http://schemas.openxmlformats.org/officeDocument/2006/relationships/slideLayout" Target="../slideLayouts/slideLayout945.xml"/><Relationship Id="rId5" Type="http://schemas.openxmlformats.org/officeDocument/2006/relationships/slideLayout" Target="../slideLayouts/slideLayout939.xml"/><Relationship Id="rId10" Type="http://schemas.openxmlformats.org/officeDocument/2006/relationships/slideLayout" Target="../slideLayouts/slideLayout944.xml"/><Relationship Id="rId4" Type="http://schemas.openxmlformats.org/officeDocument/2006/relationships/slideLayout" Target="../slideLayouts/slideLayout938.xml"/><Relationship Id="rId9" Type="http://schemas.openxmlformats.org/officeDocument/2006/relationships/slideLayout" Target="../slideLayouts/slideLayout943.xml"/></Relationships>
</file>

<file path=ppt/slideMasters/_rels/slideMaster8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48.xml"/><Relationship Id="rId7" Type="http://schemas.openxmlformats.org/officeDocument/2006/relationships/slideLayout" Target="../slideLayouts/slideLayout952.xml"/><Relationship Id="rId12" Type="http://schemas.openxmlformats.org/officeDocument/2006/relationships/theme" Target="../theme/theme88.xml"/><Relationship Id="rId2" Type="http://schemas.openxmlformats.org/officeDocument/2006/relationships/slideLayout" Target="../slideLayouts/slideLayout947.xml"/><Relationship Id="rId1" Type="http://schemas.openxmlformats.org/officeDocument/2006/relationships/slideLayout" Target="../slideLayouts/slideLayout946.xml"/><Relationship Id="rId6" Type="http://schemas.openxmlformats.org/officeDocument/2006/relationships/slideLayout" Target="../slideLayouts/slideLayout951.xml"/><Relationship Id="rId11" Type="http://schemas.openxmlformats.org/officeDocument/2006/relationships/slideLayout" Target="../slideLayouts/slideLayout956.xml"/><Relationship Id="rId5" Type="http://schemas.openxmlformats.org/officeDocument/2006/relationships/slideLayout" Target="../slideLayouts/slideLayout950.xml"/><Relationship Id="rId10" Type="http://schemas.openxmlformats.org/officeDocument/2006/relationships/slideLayout" Target="../slideLayouts/slideLayout955.xml"/><Relationship Id="rId4" Type="http://schemas.openxmlformats.org/officeDocument/2006/relationships/slideLayout" Target="../slideLayouts/slideLayout949.xml"/><Relationship Id="rId9" Type="http://schemas.openxmlformats.org/officeDocument/2006/relationships/slideLayout" Target="../slideLayouts/slideLayout954.xml"/></Relationships>
</file>

<file path=ppt/slideMasters/_rels/slideMaster8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59.xml"/><Relationship Id="rId7" Type="http://schemas.openxmlformats.org/officeDocument/2006/relationships/slideLayout" Target="../slideLayouts/slideLayout963.xml"/><Relationship Id="rId12" Type="http://schemas.openxmlformats.org/officeDocument/2006/relationships/theme" Target="../theme/theme89.xml"/><Relationship Id="rId2" Type="http://schemas.openxmlformats.org/officeDocument/2006/relationships/slideLayout" Target="../slideLayouts/slideLayout958.xml"/><Relationship Id="rId1" Type="http://schemas.openxmlformats.org/officeDocument/2006/relationships/slideLayout" Target="../slideLayouts/slideLayout957.xml"/><Relationship Id="rId6" Type="http://schemas.openxmlformats.org/officeDocument/2006/relationships/slideLayout" Target="../slideLayouts/slideLayout962.xml"/><Relationship Id="rId11" Type="http://schemas.openxmlformats.org/officeDocument/2006/relationships/slideLayout" Target="../slideLayouts/slideLayout967.xml"/><Relationship Id="rId5" Type="http://schemas.openxmlformats.org/officeDocument/2006/relationships/slideLayout" Target="../slideLayouts/slideLayout961.xml"/><Relationship Id="rId10" Type="http://schemas.openxmlformats.org/officeDocument/2006/relationships/slideLayout" Target="../slideLayouts/slideLayout966.xml"/><Relationship Id="rId4" Type="http://schemas.openxmlformats.org/officeDocument/2006/relationships/slideLayout" Target="../slideLayouts/slideLayout960.xml"/><Relationship Id="rId9" Type="http://schemas.openxmlformats.org/officeDocument/2006/relationships/slideLayout" Target="../slideLayouts/slideLayout965.xml"/></Relationships>
</file>

<file path=ppt/slideMasters/_rels/slideMaster9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5.xml"/><Relationship Id="rId13" Type="http://schemas.openxmlformats.org/officeDocument/2006/relationships/theme" Target="../theme/theme90.xml"/><Relationship Id="rId3" Type="http://schemas.openxmlformats.org/officeDocument/2006/relationships/slideLayout" Target="../slideLayouts/slideLayout970.xml"/><Relationship Id="rId7" Type="http://schemas.openxmlformats.org/officeDocument/2006/relationships/slideLayout" Target="../slideLayouts/slideLayout974.xml"/><Relationship Id="rId12" Type="http://schemas.openxmlformats.org/officeDocument/2006/relationships/slideLayout" Target="../slideLayouts/slideLayout979.xml"/><Relationship Id="rId2" Type="http://schemas.openxmlformats.org/officeDocument/2006/relationships/slideLayout" Target="../slideLayouts/slideLayout969.xml"/><Relationship Id="rId1" Type="http://schemas.openxmlformats.org/officeDocument/2006/relationships/slideLayout" Target="../slideLayouts/slideLayout968.xml"/><Relationship Id="rId6" Type="http://schemas.openxmlformats.org/officeDocument/2006/relationships/slideLayout" Target="../slideLayouts/slideLayout973.xml"/><Relationship Id="rId11" Type="http://schemas.openxmlformats.org/officeDocument/2006/relationships/slideLayout" Target="../slideLayouts/slideLayout978.xml"/><Relationship Id="rId5" Type="http://schemas.openxmlformats.org/officeDocument/2006/relationships/slideLayout" Target="../slideLayouts/slideLayout972.xml"/><Relationship Id="rId10" Type="http://schemas.openxmlformats.org/officeDocument/2006/relationships/slideLayout" Target="../slideLayouts/slideLayout977.xml"/><Relationship Id="rId4" Type="http://schemas.openxmlformats.org/officeDocument/2006/relationships/slideLayout" Target="../slideLayouts/slideLayout971.xml"/><Relationship Id="rId9" Type="http://schemas.openxmlformats.org/officeDocument/2006/relationships/slideLayout" Target="../slideLayouts/slideLayout976.xml"/><Relationship Id="rId14" Type="http://schemas.openxmlformats.org/officeDocument/2006/relationships/image" Target="../media/image1.png"/></Relationships>
</file>

<file path=ppt/slideMasters/_rels/slideMaster9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82.xml"/><Relationship Id="rId7" Type="http://schemas.openxmlformats.org/officeDocument/2006/relationships/slideLayout" Target="../slideLayouts/slideLayout986.xml"/><Relationship Id="rId12" Type="http://schemas.openxmlformats.org/officeDocument/2006/relationships/theme" Target="../theme/theme91.xml"/><Relationship Id="rId2" Type="http://schemas.openxmlformats.org/officeDocument/2006/relationships/slideLayout" Target="../slideLayouts/slideLayout981.xml"/><Relationship Id="rId1" Type="http://schemas.openxmlformats.org/officeDocument/2006/relationships/slideLayout" Target="../slideLayouts/slideLayout980.xml"/><Relationship Id="rId6" Type="http://schemas.openxmlformats.org/officeDocument/2006/relationships/slideLayout" Target="../slideLayouts/slideLayout985.xml"/><Relationship Id="rId11" Type="http://schemas.openxmlformats.org/officeDocument/2006/relationships/slideLayout" Target="../slideLayouts/slideLayout990.xml"/><Relationship Id="rId5" Type="http://schemas.openxmlformats.org/officeDocument/2006/relationships/slideLayout" Target="../slideLayouts/slideLayout984.xml"/><Relationship Id="rId10" Type="http://schemas.openxmlformats.org/officeDocument/2006/relationships/slideLayout" Target="../slideLayouts/slideLayout989.xml"/><Relationship Id="rId4" Type="http://schemas.openxmlformats.org/officeDocument/2006/relationships/slideLayout" Target="../slideLayouts/slideLayout983.xml"/><Relationship Id="rId9" Type="http://schemas.openxmlformats.org/officeDocument/2006/relationships/slideLayout" Target="../slideLayouts/slideLayout988.xml"/></Relationships>
</file>

<file path=ppt/slideMasters/_rels/slideMaster9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93.xml"/><Relationship Id="rId7" Type="http://schemas.openxmlformats.org/officeDocument/2006/relationships/slideLayout" Target="../slideLayouts/slideLayout997.xml"/><Relationship Id="rId12" Type="http://schemas.openxmlformats.org/officeDocument/2006/relationships/theme" Target="../theme/theme92.xml"/><Relationship Id="rId2" Type="http://schemas.openxmlformats.org/officeDocument/2006/relationships/slideLayout" Target="../slideLayouts/slideLayout992.xml"/><Relationship Id="rId1" Type="http://schemas.openxmlformats.org/officeDocument/2006/relationships/slideLayout" Target="../slideLayouts/slideLayout991.xml"/><Relationship Id="rId6" Type="http://schemas.openxmlformats.org/officeDocument/2006/relationships/slideLayout" Target="../slideLayouts/slideLayout996.xml"/><Relationship Id="rId11" Type="http://schemas.openxmlformats.org/officeDocument/2006/relationships/slideLayout" Target="../slideLayouts/slideLayout1001.xml"/><Relationship Id="rId5" Type="http://schemas.openxmlformats.org/officeDocument/2006/relationships/slideLayout" Target="../slideLayouts/slideLayout995.xml"/><Relationship Id="rId10" Type="http://schemas.openxmlformats.org/officeDocument/2006/relationships/slideLayout" Target="../slideLayouts/slideLayout1000.xml"/><Relationship Id="rId4" Type="http://schemas.openxmlformats.org/officeDocument/2006/relationships/slideLayout" Target="../slideLayouts/slideLayout994.xml"/><Relationship Id="rId9" Type="http://schemas.openxmlformats.org/officeDocument/2006/relationships/slideLayout" Target="../slideLayouts/slideLayout999.xml"/></Relationships>
</file>

<file path=ppt/slideMasters/_rels/slideMaster9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04.xml"/><Relationship Id="rId7" Type="http://schemas.openxmlformats.org/officeDocument/2006/relationships/slideLayout" Target="../slideLayouts/slideLayout1008.xml"/><Relationship Id="rId12" Type="http://schemas.openxmlformats.org/officeDocument/2006/relationships/theme" Target="../theme/theme93.xml"/><Relationship Id="rId2" Type="http://schemas.openxmlformats.org/officeDocument/2006/relationships/slideLayout" Target="../slideLayouts/slideLayout1003.xml"/><Relationship Id="rId1" Type="http://schemas.openxmlformats.org/officeDocument/2006/relationships/slideLayout" Target="../slideLayouts/slideLayout1002.xml"/><Relationship Id="rId6" Type="http://schemas.openxmlformats.org/officeDocument/2006/relationships/slideLayout" Target="../slideLayouts/slideLayout1007.xml"/><Relationship Id="rId11" Type="http://schemas.openxmlformats.org/officeDocument/2006/relationships/slideLayout" Target="../slideLayouts/slideLayout1012.xml"/><Relationship Id="rId5" Type="http://schemas.openxmlformats.org/officeDocument/2006/relationships/slideLayout" Target="../slideLayouts/slideLayout1006.xml"/><Relationship Id="rId10" Type="http://schemas.openxmlformats.org/officeDocument/2006/relationships/slideLayout" Target="../slideLayouts/slideLayout1011.xml"/><Relationship Id="rId4" Type="http://schemas.openxmlformats.org/officeDocument/2006/relationships/slideLayout" Target="../slideLayouts/slideLayout1005.xml"/><Relationship Id="rId9" Type="http://schemas.openxmlformats.org/officeDocument/2006/relationships/slideLayout" Target="../slideLayouts/slideLayout1010.xml"/></Relationships>
</file>

<file path=ppt/slideMasters/_rels/slideMaster9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15.xml"/><Relationship Id="rId7" Type="http://schemas.openxmlformats.org/officeDocument/2006/relationships/slideLayout" Target="../slideLayouts/slideLayout1019.xml"/><Relationship Id="rId12" Type="http://schemas.openxmlformats.org/officeDocument/2006/relationships/theme" Target="../theme/theme94.xml"/><Relationship Id="rId2" Type="http://schemas.openxmlformats.org/officeDocument/2006/relationships/slideLayout" Target="../slideLayouts/slideLayout1014.xml"/><Relationship Id="rId1" Type="http://schemas.openxmlformats.org/officeDocument/2006/relationships/slideLayout" Target="../slideLayouts/slideLayout1013.xml"/><Relationship Id="rId6" Type="http://schemas.openxmlformats.org/officeDocument/2006/relationships/slideLayout" Target="../slideLayouts/slideLayout1018.xml"/><Relationship Id="rId11" Type="http://schemas.openxmlformats.org/officeDocument/2006/relationships/slideLayout" Target="../slideLayouts/slideLayout1023.xml"/><Relationship Id="rId5" Type="http://schemas.openxmlformats.org/officeDocument/2006/relationships/slideLayout" Target="../slideLayouts/slideLayout1017.xml"/><Relationship Id="rId10" Type="http://schemas.openxmlformats.org/officeDocument/2006/relationships/slideLayout" Target="../slideLayouts/slideLayout1022.xml"/><Relationship Id="rId4" Type="http://schemas.openxmlformats.org/officeDocument/2006/relationships/slideLayout" Target="../slideLayouts/slideLayout1016.xml"/><Relationship Id="rId9" Type="http://schemas.openxmlformats.org/officeDocument/2006/relationships/slideLayout" Target="../slideLayouts/slideLayout1021.xml"/></Relationships>
</file>

<file path=ppt/slideMasters/_rels/slideMaster9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1.xml"/><Relationship Id="rId13" Type="http://schemas.openxmlformats.org/officeDocument/2006/relationships/theme" Target="../theme/theme95.xml"/><Relationship Id="rId3" Type="http://schemas.openxmlformats.org/officeDocument/2006/relationships/slideLayout" Target="../slideLayouts/slideLayout1026.xml"/><Relationship Id="rId7" Type="http://schemas.openxmlformats.org/officeDocument/2006/relationships/slideLayout" Target="../slideLayouts/slideLayout1030.xml"/><Relationship Id="rId12" Type="http://schemas.openxmlformats.org/officeDocument/2006/relationships/slideLayout" Target="../slideLayouts/slideLayout1035.xml"/><Relationship Id="rId2" Type="http://schemas.openxmlformats.org/officeDocument/2006/relationships/slideLayout" Target="../slideLayouts/slideLayout1025.xml"/><Relationship Id="rId1" Type="http://schemas.openxmlformats.org/officeDocument/2006/relationships/slideLayout" Target="../slideLayouts/slideLayout1024.xml"/><Relationship Id="rId6" Type="http://schemas.openxmlformats.org/officeDocument/2006/relationships/slideLayout" Target="../slideLayouts/slideLayout1029.xml"/><Relationship Id="rId11" Type="http://schemas.openxmlformats.org/officeDocument/2006/relationships/slideLayout" Target="../slideLayouts/slideLayout1034.xml"/><Relationship Id="rId5" Type="http://schemas.openxmlformats.org/officeDocument/2006/relationships/slideLayout" Target="../slideLayouts/slideLayout1028.xml"/><Relationship Id="rId10" Type="http://schemas.openxmlformats.org/officeDocument/2006/relationships/slideLayout" Target="../slideLayouts/slideLayout1033.xml"/><Relationship Id="rId4" Type="http://schemas.openxmlformats.org/officeDocument/2006/relationships/slideLayout" Target="../slideLayouts/slideLayout1027.xml"/><Relationship Id="rId9" Type="http://schemas.openxmlformats.org/officeDocument/2006/relationships/slideLayout" Target="../slideLayouts/slideLayout1032.xml"/><Relationship Id="rId14" Type="http://schemas.openxmlformats.org/officeDocument/2006/relationships/image" Target="../media/image1.png"/></Relationships>
</file>

<file path=ppt/slideMasters/_rels/slideMaster9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38.xml"/><Relationship Id="rId7" Type="http://schemas.openxmlformats.org/officeDocument/2006/relationships/slideLayout" Target="../slideLayouts/slideLayout1042.xml"/><Relationship Id="rId12" Type="http://schemas.openxmlformats.org/officeDocument/2006/relationships/theme" Target="../theme/theme96.xml"/><Relationship Id="rId2" Type="http://schemas.openxmlformats.org/officeDocument/2006/relationships/slideLayout" Target="../slideLayouts/slideLayout1037.xml"/><Relationship Id="rId1" Type="http://schemas.openxmlformats.org/officeDocument/2006/relationships/slideLayout" Target="../slideLayouts/slideLayout1036.xml"/><Relationship Id="rId6" Type="http://schemas.openxmlformats.org/officeDocument/2006/relationships/slideLayout" Target="../slideLayouts/slideLayout1041.xml"/><Relationship Id="rId11" Type="http://schemas.openxmlformats.org/officeDocument/2006/relationships/slideLayout" Target="../slideLayouts/slideLayout1046.xml"/><Relationship Id="rId5" Type="http://schemas.openxmlformats.org/officeDocument/2006/relationships/slideLayout" Target="../slideLayouts/slideLayout1040.xml"/><Relationship Id="rId10" Type="http://schemas.openxmlformats.org/officeDocument/2006/relationships/slideLayout" Target="../slideLayouts/slideLayout1045.xml"/><Relationship Id="rId4" Type="http://schemas.openxmlformats.org/officeDocument/2006/relationships/slideLayout" Target="../slideLayouts/slideLayout1039.xml"/><Relationship Id="rId9" Type="http://schemas.openxmlformats.org/officeDocument/2006/relationships/slideLayout" Target="../slideLayouts/slideLayout1044.xml"/></Relationships>
</file>

<file path=ppt/slideMasters/_rels/slideMaster9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49.xml"/><Relationship Id="rId7" Type="http://schemas.openxmlformats.org/officeDocument/2006/relationships/slideLayout" Target="../slideLayouts/slideLayout1053.xml"/><Relationship Id="rId12" Type="http://schemas.openxmlformats.org/officeDocument/2006/relationships/theme" Target="../theme/theme97.xml"/><Relationship Id="rId2" Type="http://schemas.openxmlformats.org/officeDocument/2006/relationships/slideLayout" Target="../slideLayouts/slideLayout1048.xml"/><Relationship Id="rId1" Type="http://schemas.openxmlformats.org/officeDocument/2006/relationships/slideLayout" Target="../slideLayouts/slideLayout1047.xml"/><Relationship Id="rId6" Type="http://schemas.openxmlformats.org/officeDocument/2006/relationships/slideLayout" Target="../slideLayouts/slideLayout1052.xml"/><Relationship Id="rId11" Type="http://schemas.openxmlformats.org/officeDocument/2006/relationships/slideLayout" Target="../slideLayouts/slideLayout1057.xml"/><Relationship Id="rId5" Type="http://schemas.openxmlformats.org/officeDocument/2006/relationships/slideLayout" Target="../slideLayouts/slideLayout1051.xml"/><Relationship Id="rId10" Type="http://schemas.openxmlformats.org/officeDocument/2006/relationships/slideLayout" Target="../slideLayouts/slideLayout1056.xml"/><Relationship Id="rId4" Type="http://schemas.openxmlformats.org/officeDocument/2006/relationships/slideLayout" Target="../slideLayouts/slideLayout1050.xml"/><Relationship Id="rId9" Type="http://schemas.openxmlformats.org/officeDocument/2006/relationships/slideLayout" Target="../slideLayouts/slideLayout1055.xml"/></Relationships>
</file>

<file path=ppt/slideMasters/_rels/slideMaster9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60.xml"/><Relationship Id="rId7" Type="http://schemas.openxmlformats.org/officeDocument/2006/relationships/slideLayout" Target="../slideLayouts/slideLayout1064.xml"/><Relationship Id="rId12" Type="http://schemas.openxmlformats.org/officeDocument/2006/relationships/theme" Target="../theme/theme98.xml"/><Relationship Id="rId2" Type="http://schemas.openxmlformats.org/officeDocument/2006/relationships/slideLayout" Target="../slideLayouts/slideLayout1059.xml"/><Relationship Id="rId1" Type="http://schemas.openxmlformats.org/officeDocument/2006/relationships/slideLayout" Target="../slideLayouts/slideLayout1058.xml"/><Relationship Id="rId6" Type="http://schemas.openxmlformats.org/officeDocument/2006/relationships/slideLayout" Target="../slideLayouts/slideLayout1063.xml"/><Relationship Id="rId11" Type="http://schemas.openxmlformats.org/officeDocument/2006/relationships/slideLayout" Target="../slideLayouts/slideLayout1068.xml"/><Relationship Id="rId5" Type="http://schemas.openxmlformats.org/officeDocument/2006/relationships/slideLayout" Target="../slideLayouts/slideLayout1062.xml"/><Relationship Id="rId10" Type="http://schemas.openxmlformats.org/officeDocument/2006/relationships/slideLayout" Target="../slideLayouts/slideLayout1067.xml"/><Relationship Id="rId4" Type="http://schemas.openxmlformats.org/officeDocument/2006/relationships/slideLayout" Target="../slideLayouts/slideLayout1061.xml"/><Relationship Id="rId9" Type="http://schemas.openxmlformats.org/officeDocument/2006/relationships/slideLayout" Target="../slideLayouts/slideLayout1066.xml"/></Relationships>
</file>

<file path=ppt/slideMasters/_rels/slideMaster9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71.xml"/><Relationship Id="rId7" Type="http://schemas.openxmlformats.org/officeDocument/2006/relationships/slideLayout" Target="../slideLayouts/slideLayout1075.xml"/><Relationship Id="rId12" Type="http://schemas.openxmlformats.org/officeDocument/2006/relationships/theme" Target="../theme/theme99.xml"/><Relationship Id="rId2" Type="http://schemas.openxmlformats.org/officeDocument/2006/relationships/slideLayout" Target="../slideLayouts/slideLayout1070.xml"/><Relationship Id="rId1" Type="http://schemas.openxmlformats.org/officeDocument/2006/relationships/slideLayout" Target="../slideLayouts/slideLayout1069.xml"/><Relationship Id="rId6" Type="http://schemas.openxmlformats.org/officeDocument/2006/relationships/slideLayout" Target="../slideLayouts/slideLayout1074.xml"/><Relationship Id="rId11" Type="http://schemas.openxmlformats.org/officeDocument/2006/relationships/slideLayout" Target="../slideLayouts/slideLayout1079.xml"/><Relationship Id="rId5" Type="http://schemas.openxmlformats.org/officeDocument/2006/relationships/slideLayout" Target="../slideLayouts/slideLayout1073.xml"/><Relationship Id="rId10" Type="http://schemas.openxmlformats.org/officeDocument/2006/relationships/slideLayout" Target="../slideLayouts/slideLayout1078.xml"/><Relationship Id="rId4" Type="http://schemas.openxmlformats.org/officeDocument/2006/relationships/slideLayout" Target="../slideLayouts/slideLayout1072.xml"/><Relationship Id="rId9" Type="http://schemas.openxmlformats.org/officeDocument/2006/relationships/slideLayout" Target="../slideLayouts/slideLayout1077.xml"/></Relationships>
</file>

<file path=ppt/slideMasters/_rels/slideMaster10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82.xml"/><Relationship Id="rId7" Type="http://schemas.openxmlformats.org/officeDocument/2006/relationships/slideLayout" Target="../slideLayouts/slideLayout1086.xml"/><Relationship Id="rId12" Type="http://schemas.openxmlformats.org/officeDocument/2006/relationships/theme" Target="../theme/theme100.xml"/><Relationship Id="rId2" Type="http://schemas.openxmlformats.org/officeDocument/2006/relationships/slideLayout" Target="../slideLayouts/slideLayout1081.xml"/><Relationship Id="rId1" Type="http://schemas.openxmlformats.org/officeDocument/2006/relationships/slideLayout" Target="../slideLayouts/slideLayout1080.xml"/><Relationship Id="rId6" Type="http://schemas.openxmlformats.org/officeDocument/2006/relationships/slideLayout" Target="../slideLayouts/slideLayout1085.xml"/><Relationship Id="rId11" Type="http://schemas.openxmlformats.org/officeDocument/2006/relationships/slideLayout" Target="../slideLayouts/slideLayout1090.xml"/><Relationship Id="rId5" Type="http://schemas.openxmlformats.org/officeDocument/2006/relationships/slideLayout" Target="../slideLayouts/slideLayout1084.xml"/><Relationship Id="rId10" Type="http://schemas.openxmlformats.org/officeDocument/2006/relationships/slideLayout" Target="../slideLayouts/slideLayout1089.xml"/><Relationship Id="rId4" Type="http://schemas.openxmlformats.org/officeDocument/2006/relationships/slideLayout" Target="../slideLayouts/slideLayout1083.xml"/><Relationship Id="rId9" Type="http://schemas.openxmlformats.org/officeDocument/2006/relationships/slideLayout" Target="../slideLayouts/slideLayout1088.xml"/></Relationships>
</file>

<file path=ppt/slideMasters/_rels/slideMaster10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93.xml"/><Relationship Id="rId7" Type="http://schemas.openxmlformats.org/officeDocument/2006/relationships/slideLayout" Target="../slideLayouts/slideLayout1097.xml"/><Relationship Id="rId12" Type="http://schemas.openxmlformats.org/officeDocument/2006/relationships/theme" Target="../theme/theme101.xml"/><Relationship Id="rId2" Type="http://schemas.openxmlformats.org/officeDocument/2006/relationships/slideLayout" Target="../slideLayouts/slideLayout1092.xml"/><Relationship Id="rId1" Type="http://schemas.openxmlformats.org/officeDocument/2006/relationships/slideLayout" Target="../slideLayouts/slideLayout1091.xml"/><Relationship Id="rId6" Type="http://schemas.openxmlformats.org/officeDocument/2006/relationships/slideLayout" Target="../slideLayouts/slideLayout1096.xml"/><Relationship Id="rId11" Type="http://schemas.openxmlformats.org/officeDocument/2006/relationships/slideLayout" Target="../slideLayouts/slideLayout1101.xml"/><Relationship Id="rId5" Type="http://schemas.openxmlformats.org/officeDocument/2006/relationships/slideLayout" Target="../slideLayouts/slideLayout1095.xml"/><Relationship Id="rId10" Type="http://schemas.openxmlformats.org/officeDocument/2006/relationships/slideLayout" Target="../slideLayouts/slideLayout1100.xml"/><Relationship Id="rId4" Type="http://schemas.openxmlformats.org/officeDocument/2006/relationships/slideLayout" Target="../slideLayouts/slideLayout1094.xml"/><Relationship Id="rId9" Type="http://schemas.openxmlformats.org/officeDocument/2006/relationships/slideLayout" Target="../slideLayouts/slideLayout1099.xml"/></Relationships>
</file>

<file path=ppt/slideMasters/_rels/slideMaster10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04.xml"/><Relationship Id="rId7" Type="http://schemas.openxmlformats.org/officeDocument/2006/relationships/slideLayout" Target="../slideLayouts/slideLayout1108.xml"/><Relationship Id="rId12" Type="http://schemas.openxmlformats.org/officeDocument/2006/relationships/theme" Target="../theme/theme102.xml"/><Relationship Id="rId2" Type="http://schemas.openxmlformats.org/officeDocument/2006/relationships/slideLayout" Target="../slideLayouts/slideLayout1103.xml"/><Relationship Id="rId1" Type="http://schemas.openxmlformats.org/officeDocument/2006/relationships/slideLayout" Target="../slideLayouts/slideLayout1102.xml"/><Relationship Id="rId6" Type="http://schemas.openxmlformats.org/officeDocument/2006/relationships/slideLayout" Target="../slideLayouts/slideLayout1107.xml"/><Relationship Id="rId11" Type="http://schemas.openxmlformats.org/officeDocument/2006/relationships/slideLayout" Target="../slideLayouts/slideLayout1112.xml"/><Relationship Id="rId5" Type="http://schemas.openxmlformats.org/officeDocument/2006/relationships/slideLayout" Target="../slideLayouts/slideLayout1106.xml"/><Relationship Id="rId10" Type="http://schemas.openxmlformats.org/officeDocument/2006/relationships/slideLayout" Target="../slideLayouts/slideLayout1111.xml"/><Relationship Id="rId4" Type="http://schemas.openxmlformats.org/officeDocument/2006/relationships/slideLayout" Target="../slideLayouts/slideLayout1105.xml"/><Relationship Id="rId9" Type="http://schemas.openxmlformats.org/officeDocument/2006/relationships/slideLayout" Target="../slideLayouts/slideLayout1110.xml"/></Relationships>
</file>

<file path=ppt/slideMasters/_rels/slideMaster10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15.xml"/><Relationship Id="rId7" Type="http://schemas.openxmlformats.org/officeDocument/2006/relationships/slideLayout" Target="../slideLayouts/slideLayout1119.xml"/><Relationship Id="rId12" Type="http://schemas.openxmlformats.org/officeDocument/2006/relationships/theme" Target="../theme/theme103.xml"/><Relationship Id="rId2" Type="http://schemas.openxmlformats.org/officeDocument/2006/relationships/slideLayout" Target="../slideLayouts/slideLayout1114.xml"/><Relationship Id="rId1" Type="http://schemas.openxmlformats.org/officeDocument/2006/relationships/slideLayout" Target="../slideLayouts/slideLayout1113.xml"/><Relationship Id="rId6" Type="http://schemas.openxmlformats.org/officeDocument/2006/relationships/slideLayout" Target="../slideLayouts/slideLayout1118.xml"/><Relationship Id="rId11" Type="http://schemas.openxmlformats.org/officeDocument/2006/relationships/slideLayout" Target="../slideLayouts/slideLayout1123.xml"/><Relationship Id="rId5" Type="http://schemas.openxmlformats.org/officeDocument/2006/relationships/slideLayout" Target="../slideLayouts/slideLayout1117.xml"/><Relationship Id="rId10" Type="http://schemas.openxmlformats.org/officeDocument/2006/relationships/slideLayout" Target="../slideLayouts/slideLayout1122.xml"/><Relationship Id="rId4" Type="http://schemas.openxmlformats.org/officeDocument/2006/relationships/slideLayout" Target="../slideLayouts/slideLayout1116.xml"/><Relationship Id="rId9" Type="http://schemas.openxmlformats.org/officeDocument/2006/relationships/slideLayout" Target="../slideLayouts/slideLayout1121.xml"/></Relationships>
</file>

<file path=ppt/slideMasters/_rels/slideMaster10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26.xml"/><Relationship Id="rId7" Type="http://schemas.openxmlformats.org/officeDocument/2006/relationships/slideLayout" Target="../slideLayouts/slideLayout1130.xml"/><Relationship Id="rId12" Type="http://schemas.openxmlformats.org/officeDocument/2006/relationships/theme" Target="../theme/theme104.xml"/><Relationship Id="rId2" Type="http://schemas.openxmlformats.org/officeDocument/2006/relationships/slideLayout" Target="../slideLayouts/slideLayout1125.xml"/><Relationship Id="rId1" Type="http://schemas.openxmlformats.org/officeDocument/2006/relationships/slideLayout" Target="../slideLayouts/slideLayout1124.xml"/><Relationship Id="rId6" Type="http://schemas.openxmlformats.org/officeDocument/2006/relationships/slideLayout" Target="../slideLayouts/slideLayout1129.xml"/><Relationship Id="rId11" Type="http://schemas.openxmlformats.org/officeDocument/2006/relationships/slideLayout" Target="../slideLayouts/slideLayout1134.xml"/><Relationship Id="rId5" Type="http://schemas.openxmlformats.org/officeDocument/2006/relationships/slideLayout" Target="../slideLayouts/slideLayout1128.xml"/><Relationship Id="rId10" Type="http://schemas.openxmlformats.org/officeDocument/2006/relationships/slideLayout" Target="../slideLayouts/slideLayout1133.xml"/><Relationship Id="rId4" Type="http://schemas.openxmlformats.org/officeDocument/2006/relationships/slideLayout" Target="../slideLayouts/slideLayout1127.xml"/><Relationship Id="rId9" Type="http://schemas.openxmlformats.org/officeDocument/2006/relationships/slideLayout" Target="../slideLayouts/slideLayout1132.xml"/></Relationships>
</file>

<file path=ppt/slideMasters/_rels/slideMaster10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7.xml"/><Relationship Id="rId7" Type="http://schemas.openxmlformats.org/officeDocument/2006/relationships/slideLayout" Target="../slideLayouts/slideLayout1141.xml"/><Relationship Id="rId12" Type="http://schemas.openxmlformats.org/officeDocument/2006/relationships/theme" Target="../theme/theme105.xml"/><Relationship Id="rId2" Type="http://schemas.openxmlformats.org/officeDocument/2006/relationships/slideLayout" Target="../slideLayouts/slideLayout1136.xml"/><Relationship Id="rId1" Type="http://schemas.openxmlformats.org/officeDocument/2006/relationships/slideLayout" Target="../slideLayouts/slideLayout1135.xml"/><Relationship Id="rId6" Type="http://schemas.openxmlformats.org/officeDocument/2006/relationships/slideLayout" Target="../slideLayouts/slideLayout1140.xml"/><Relationship Id="rId11" Type="http://schemas.openxmlformats.org/officeDocument/2006/relationships/slideLayout" Target="../slideLayouts/slideLayout1145.xml"/><Relationship Id="rId5" Type="http://schemas.openxmlformats.org/officeDocument/2006/relationships/slideLayout" Target="../slideLayouts/slideLayout1139.xml"/><Relationship Id="rId10" Type="http://schemas.openxmlformats.org/officeDocument/2006/relationships/slideLayout" Target="../slideLayouts/slideLayout1144.xml"/><Relationship Id="rId4" Type="http://schemas.openxmlformats.org/officeDocument/2006/relationships/slideLayout" Target="../slideLayouts/slideLayout1138.xml"/><Relationship Id="rId9" Type="http://schemas.openxmlformats.org/officeDocument/2006/relationships/slideLayout" Target="../slideLayouts/slideLayout1143.xml"/></Relationships>
</file>

<file path=ppt/slideMasters/_rels/slideMaster10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48.xml"/><Relationship Id="rId7" Type="http://schemas.openxmlformats.org/officeDocument/2006/relationships/slideLayout" Target="../slideLayouts/slideLayout1152.xml"/><Relationship Id="rId12" Type="http://schemas.openxmlformats.org/officeDocument/2006/relationships/theme" Target="../theme/theme106.xml"/><Relationship Id="rId2" Type="http://schemas.openxmlformats.org/officeDocument/2006/relationships/slideLayout" Target="../slideLayouts/slideLayout1147.xml"/><Relationship Id="rId1" Type="http://schemas.openxmlformats.org/officeDocument/2006/relationships/slideLayout" Target="../slideLayouts/slideLayout1146.xml"/><Relationship Id="rId6" Type="http://schemas.openxmlformats.org/officeDocument/2006/relationships/slideLayout" Target="../slideLayouts/slideLayout1151.xml"/><Relationship Id="rId11" Type="http://schemas.openxmlformats.org/officeDocument/2006/relationships/slideLayout" Target="../slideLayouts/slideLayout1156.xml"/><Relationship Id="rId5" Type="http://schemas.openxmlformats.org/officeDocument/2006/relationships/slideLayout" Target="../slideLayouts/slideLayout1150.xml"/><Relationship Id="rId10" Type="http://schemas.openxmlformats.org/officeDocument/2006/relationships/slideLayout" Target="../slideLayouts/slideLayout1155.xml"/><Relationship Id="rId4" Type="http://schemas.openxmlformats.org/officeDocument/2006/relationships/slideLayout" Target="../slideLayouts/slideLayout1149.xml"/><Relationship Id="rId9" Type="http://schemas.openxmlformats.org/officeDocument/2006/relationships/slideLayout" Target="../slideLayouts/slideLayout1154.xml"/></Relationships>
</file>

<file path=ppt/slideMasters/_rels/slideMaster10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59.xml"/><Relationship Id="rId7" Type="http://schemas.openxmlformats.org/officeDocument/2006/relationships/slideLayout" Target="../slideLayouts/slideLayout1163.xml"/><Relationship Id="rId12" Type="http://schemas.openxmlformats.org/officeDocument/2006/relationships/theme" Target="../theme/theme107.xml"/><Relationship Id="rId2" Type="http://schemas.openxmlformats.org/officeDocument/2006/relationships/slideLayout" Target="../slideLayouts/slideLayout1158.xml"/><Relationship Id="rId1" Type="http://schemas.openxmlformats.org/officeDocument/2006/relationships/slideLayout" Target="../slideLayouts/slideLayout1157.xml"/><Relationship Id="rId6" Type="http://schemas.openxmlformats.org/officeDocument/2006/relationships/slideLayout" Target="../slideLayouts/slideLayout1162.xml"/><Relationship Id="rId11" Type="http://schemas.openxmlformats.org/officeDocument/2006/relationships/slideLayout" Target="../slideLayouts/slideLayout1167.xml"/><Relationship Id="rId5" Type="http://schemas.openxmlformats.org/officeDocument/2006/relationships/slideLayout" Target="../slideLayouts/slideLayout1161.xml"/><Relationship Id="rId10" Type="http://schemas.openxmlformats.org/officeDocument/2006/relationships/slideLayout" Target="../slideLayouts/slideLayout1166.xml"/><Relationship Id="rId4" Type="http://schemas.openxmlformats.org/officeDocument/2006/relationships/slideLayout" Target="../slideLayouts/slideLayout1160.xml"/><Relationship Id="rId9" Type="http://schemas.openxmlformats.org/officeDocument/2006/relationships/slideLayout" Target="../slideLayouts/slideLayout1165.xml"/></Relationships>
</file>

<file path=ppt/slideMasters/_rels/slideMaster10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70.xml"/><Relationship Id="rId7" Type="http://schemas.openxmlformats.org/officeDocument/2006/relationships/slideLayout" Target="../slideLayouts/slideLayout1174.xml"/><Relationship Id="rId12" Type="http://schemas.openxmlformats.org/officeDocument/2006/relationships/theme" Target="../theme/theme108.xml"/><Relationship Id="rId2" Type="http://schemas.openxmlformats.org/officeDocument/2006/relationships/slideLayout" Target="../slideLayouts/slideLayout1169.xml"/><Relationship Id="rId1" Type="http://schemas.openxmlformats.org/officeDocument/2006/relationships/slideLayout" Target="../slideLayouts/slideLayout1168.xml"/><Relationship Id="rId6" Type="http://schemas.openxmlformats.org/officeDocument/2006/relationships/slideLayout" Target="../slideLayouts/slideLayout1173.xml"/><Relationship Id="rId11" Type="http://schemas.openxmlformats.org/officeDocument/2006/relationships/slideLayout" Target="../slideLayouts/slideLayout1178.xml"/><Relationship Id="rId5" Type="http://schemas.openxmlformats.org/officeDocument/2006/relationships/slideLayout" Target="../slideLayouts/slideLayout1172.xml"/><Relationship Id="rId10" Type="http://schemas.openxmlformats.org/officeDocument/2006/relationships/slideLayout" Target="../slideLayouts/slideLayout1177.xml"/><Relationship Id="rId4" Type="http://schemas.openxmlformats.org/officeDocument/2006/relationships/slideLayout" Target="../slideLayouts/slideLayout1171.xml"/><Relationship Id="rId9" Type="http://schemas.openxmlformats.org/officeDocument/2006/relationships/slideLayout" Target="../slideLayouts/slideLayout1176.xml"/></Relationships>
</file>

<file path=ppt/slideMasters/_rels/slideMaster10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81.xml"/><Relationship Id="rId7" Type="http://schemas.openxmlformats.org/officeDocument/2006/relationships/slideLayout" Target="../slideLayouts/slideLayout1185.xml"/><Relationship Id="rId12" Type="http://schemas.openxmlformats.org/officeDocument/2006/relationships/theme" Target="../theme/theme109.xml"/><Relationship Id="rId2" Type="http://schemas.openxmlformats.org/officeDocument/2006/relationships/slideLayout" Target="../slideLayouts/slideLayout1180.xml"/><Relationship Id="rId1" Type="http://schemas.openxmlformats.org/officeDocument/2006/relationships/slideLayout" Target="../slideLayouts/slideLayout1179.xml"/><Relationship Id="rId6" Type="http://schemas.openxmlformats.org/officeDocument/2006/relationships/slideLayout" Target="../slideLayouts/slideLayout1184.xml"/><Relationship Id="rId11" Type="http://schemas.openxmlformats.org/officeDocument/2006/relationships/slideLayout" Target="../slideLayouts/slideLayout1189.xml"/><Relationship Id="rId5" Type="http://schemas.openxmlformats.org/officeDocument/2006/relationships/slideLayout" Target="../slideLayouts/slideLayout1183.xml"/><Relationship Id="rId10" Type="http://schemas.openxmlformats.org/officeDocument/2006/relationships/slideLayout" Target="../slideLayouts/slideLayout1188.xml"/><Relationship Id="rId4" Type="http://schemas.openxmlformats.org/officeDocument/2006/relationships/slideLayout" Target="../slideLayouts/slideLayout1182.xml"/><Relationship Id="rId9" Type="http://schemas.openxmlformats.org/officeDocument/2006/relationships/slideLayout" Target="../slideLayouts/slideLayout1187.xml"/></Relationships>
</file>

<file path=ppt/slideMasters/_rels/slideMaster1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92.xml"/><Relationship Id="rId7" Type="http://schemas.openxmlformats.org/officeDocument/2006/relationships/slideLayout" Target="../slideLayouts/slideLayout1196.xml"/><Relationship Id="rId12" Type="http://schemas.openxmlformats.org/officeDocument/2006/relationships/theme" Target="../theme/theme110.xml"/><Relationship Id="rId2" Type="http://schemas.openxmlformats.org/officeDocument/2006/relationships/slideLayout" Target="../slideLayouts/slideLayout1191.xml"/><Relationship Id="rId1" Type="http://schemas.openxmlformats.org/officeDocument/2006/relationships/slideLayout" Target="../slideLayouts/slideLayout1190.xml"/><Relationship Id="rId6" Type="http://schemas.openxmlformats.org/officeDocument/2006/relationships/slideLayout" Target="../slideLayouts/slideLayout1195.xml"/><Relationship Id="rId11" Type="http://schemas.openxmlformats.org/officeDocument/2006/relationships/slideLayout" Target="../slideLayouts/slideLayout1200.xml"/><Relationship Id="rId5" Type="http://schemas.openxmlformats.org/officeDocument/2006/relationships/slideLayout" Target="../slideLayouts/slideLayout1194.xml"/><Relationship Id="rId10" Type="http://schemas.openxmlformats.org/officeDocument/2006/relationships/slideLayout" Target="../slideLayouts/slideLayout1199.xml"/><Relationship Id="rId4" Type="http://schemas.openxmlformats.org/officeDocument/2006/relationships/slideLayout" Target="../slideLayouts/slideLayout1193.xml"/><Relationship Id="rId9" Type="http://schemas.openxmlformats.org/officeDocument/2006/relationships/slideLayout" Target="../slideLayouts/slideLayout1198.xml"/></Relationships>
</file>

<file path=ppt/slideMasters/_rels/slideMaster1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03.xml"/><Relationship Id="rId7" Type="http://schemas.openxmlformats.org/officeDocument/2006/relationships/slideLayout" Target="../slideLayouts/slideLayout1207.xml"/><Relationship Id="rId12" Type="http://schemas.openxmlformats.org/officeDocument/2006/relationships/theme" Target="../theme/theme111.xml"/><Relationship Id="rId2" Type="http://schemas.openxmlformats.org/officeDocument/2006/relationships/slideLayout" Target="../slideLayouts/slideLayout1202.xml"/><Relationship Id="rId1" Type="http://schemas.openxmlformats.org/officeDocument/2006/relationships/slideLayout" Target="../slideLayouts/slideLayout1201.xml"/><Relationship Id="rId6" Type="http://schemas.openxmlformats.org/officeDocument/2006/relationships/slideLayout" Target="../slideLayouts/slideLayout1206.xml"/><Relationship Id="rId11" Type="http://schemas.openxmlformats.org/officeDocument/2006/relationships/slideLayout" Target="../slideLayouts/slideLayout1211.xml"/><Relationship Id="rId5" Type="http://schemas.openxmlformats.org/officeDocument/2006/relationships/slideLayout" Target="../slideLayouts/slideLayout1205.xml"/><Relationship Id="rId10" Type="http://schemas.openxmlformats.org/officeDocument/2006/relationships/slideLayout" Target="../slideLayouts/slideLayout1210.xml"/><Relationship Id="rId4" Type="http://schemas.openxmlformats.org/officeDocument/2006/relationships/slideLayout" Target="../slideLayouts/slideLayout1204.xml"/><Relationship Id="rId9" Type="http://schemas.openxmlformats.org/officeDocument/2006/relationships/slideLayout" Target="../slideLayouts/slideLayout1209.xml"/></Relationships>
</file>

<file path=ppt/slideMasters/_rels/slideMaster1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9.xml"/><Relationship Id="rId13" Type="http://schemas.openxmlformats.org/officeDocument/2006/relationships/theme" Target="../theme/theme112.xml"/><Relationship Id="rId3" Type="http://schemas.openxmlformats.org/officeDocument/2006/relationships/slideLayout" Target="../slideLayouts/slideLayout1214.xml"/><Relationship Id="rId7" Type="http://schemas.openxmlformats.org/officeDocument/2006/relationships/slideLayout" Target="../slideLayouts/slideLayout1218.xml"/><Relationship Id="rId12" Type="http://schemas.openxmlformats.org/officeDocument/2006/relationships/slideLayout" Target="../slideLayouts/slideLayout1223.xml"/><Relationship Id="rId2" Type="http://schemas.openxmlformats.org/officeDocument/2006/relationships/slideLayout" Target="../slideLayouts/slideLayout1213.xml"/><Relationship Id="rId1" Type="http://schemas.openxmlformats.org/officeDocument/2006/relationships/slideLayout" Target="../slideLayouts/slideLayout1212.xml"/><Relationship Id="rId6" Type="http://schemas.openxmlformats.org/officeDocument/2006/relationships/slideLayout" Target="../slideLayouts/slideLayout1217.xml"/><Relationship Id="rId11" Type="http://schemas.openxmlformats.org/officeDocument/2006/relationships/slideLayout" Target="../slideLayouts/slideLayout1222.xml"/><Relationship Id="rId5" Type="http://schemas.openxmlformats.org/officeDocument/2006/relationships/slideLayout" Target="../slideLayouts/slideLayout1216.xml"/><Relationship Id="rId10" Type="http://schemas.openxmlformats.org/officeDocument/2006/relationships/slideLayout" Target="../slideLayouts/slideLayout1221.xml"/><Relationship Id="rId4" Type="http://schemas.openxmlformats.org/officeDocument/2006/relationships/slideLayout" Target="../slideLayouts/slideLayout1215.xml"/><Relationship Id="rId9" Type="http://schemas.openxmlformats.org/officeDocument/2006/relationships/slideLayout" Target="../slideLayouts/slideLayout1220.xml"/></Relationships>
</file>

<file path=ppt/slideMasters/_rels/slideMaster1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26.xml"/><Relationship Id="rId7" Type="http://schemas.openxmlformats.org/officeDocument/2006/relationships/slideLayout" Target="../slideLayouts/slideLayout1230.xml"/><Relationship Id="rId12" Type="http://schemas.openxmlformats.org/officeDocument/2006/relationships/theme" Target="../theme/theme113.xml"/><Relationship Id="rId2" Type="http://schemas.openxmlformats.org/officeDocument/2006/relationships/slideLayout" Target="../slideLayouts/slideLayout1225.xml"/><Relationship Id="rId1" Type="http://schemas.openxmlformats.org/officeDocument/2006/relationships/slideLayout" Target="../slideLayouts/slideLayout1224.xml"/><Relationship Id="rId6" Type="http://schemas.openxmlformats.org/officeDocument/2006/relationships/slideLayout" Target="../slideLayouts/slideLayout1229.xml"/><Relationship Id="rId11" Type="http://schemas.openxmlformats.org/officeDocument/2006/relationships/slideLayout" Target="../slideLayouts/slideLayout1234.xml"/><Relationship Id="rId5" Type="http://schemas.openxmlformats.org/officeDocument/2006/relationships/slideLayout" Target="../slideLayouts/slideLayout1228.xml"/><Relationship Id="rId10" Type="http://schemas.openxmlformats.org/officeDocument/2006/relationships/slideLayout" Target="../slideLayouts/slideLayout1233.xml"/><Relationship Id="rId4" Type="http://schemas.openxmlformats.org/officeDocument/2006/relationships/slideLayout" Target="../slideLayouts/slideLayout1227.xml"/><Relationship Id="rId9" Type="http://schemas.openxmlformats.org/officeDocument/2006/relationships/slideLayout" Target="../slideLayouts/slideLayout1232.xml"/></Relationships>
</file>

<file path=ppt/slideMasters/_rels/slideMaster1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37.xml"/><Relationship Id="rId7" Type="http://schemas.openxmlformats.org/officeDocument/2006/relationships/slideLayout" Target="../slideLayouts/slideLayout1241.xml"/><Relationship Id="rId12" Type="http://schemas.openxmlformats.org/officeDocument/2006/relationships/theme" Target="../theme/theme114.xml"/><Relationship Id="rId2" Type="http://schemas.openxmlformats.org/officeDocument/2006/relationships/slideLayout" Target="../slideLayouts/slideLayout1236.xml"/><Relationship Id="rId1" Type="http://schemas.openxmlformats.org/officeDocument/2006/relationships/slideLayout" Target="../slideLayouts/slideLayout1235.xml"/><Relationship Id="rId6" Type="http://schemas.openxmlformats.org/officeDocument/2006/relationships/slideLayout" Target="../slideLayouts/slideLayout1240.xml"/><Relationship Id="rId11" Type="http://schemas.openxmlformats.org/officeDocument/2006/relationships/slideLayout" Target="../slideLayouts/slideLayout1245.xml"/><Relationship Id="rId5" Type="http://schemas.openxmlformats.org/officeDocument/2006/relationships/slideLayout" Target="../slideLayouts/slideLayout1239.xml"/><Relationship Id="rId10" Type="http://schemas.openxmlformats.org/officeDocument/2006/relationships/slideLayout" Target="../slideLayouts/slideLayout1244.xml"/><Relationship Id="rId4" Type="http://schemas.openxmlformats.org/officeDocument/2006/relationships/slideLayout" Target="../slideLayouts/slideLayout1238.xml"/><Relationship Id="rId9" Type="http://schemas.openxmlformats.org/officeDocument/2006/relationships/slideLayout" Target="../slideLayouts/slideLayout1243.xml"/></Relationships>
</file>

<file path=ppt/slideMasters/_rels/slideMaster1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8.xml"/><Relationship Id="rId7" Type="http://schemas.openxmlformats.org/officeDocument/2006/relationships/slideLayout" Target="../slideLayouts/slideLayout1252.xml"/><Relationship Id="rId12" Type="http://schemas.openxmlformats.org/officeDocument/2006/relationships/theme" Target="../theme/theme115.xml"/><Relationship Id="rId2" Type="http://schemas.openxmlformats.org/officeDocument/2006/relationships/slideLayout" Target="../slideLayouts/slideLayout1247.xml"/><Relationship Id="rId1" Type="http://schemas.openxmlformats.org/officeDocument/2006/relationships/slideLayout" Target="../slideLayouts/slideLayout1246.xml"/><Relationship Id="rId6" Type="http://schemas.openxmlformats.org/officeDocument/2006/relationships/slideLayout" Target="../slideLayouts/slideLayout1251.xml"/><Relationship Id="rId11" Type="http://schemas.openxmlformats.org/officeDocument/2006/relationships/slideLayout" Target="../slideLayouts/slideLayout1256.xml"/><Relationship Id="rId5" Type="http://schemas.openxmlformats.org/officeDocument/2006/relationships/slideLayout" Target="../slideLayouts/slideLayout1250.xml"/><Relationship Id="rId10" Type="http://schemas.openxmlformats.org/officeDocument/2006/relationships/slideLayout" Target="../slideLayouts/slideLayout1255.xml"/><Relationship Id="rId4" Type="http://schemas.openxmlformats.org/officeDocument/2006/relationships/slideLayout" Target="../slideLayouts/slideLayout1249.xml"/><Relationship Id="rId9" Type="http://schemas.openxmlformats.org/officeDocument/2006/relationships/slideLayout" Target="../slideLayouts/slideLayout1254.xml"/></Relationships>
</file>

<file path=ppt/slideMasters/_rels/slideMaster1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4.xml"/><Relationship Id="rId13" Type="http://schemas.openxmlformats.org/officeDocument/2006/relationships/theme" Target="../theme/theme116.xml"/><Relationship Id="rId3" Type="http://schemas.openxmlformats.org/officeDocument/2006/relationships/slideLayout" Target="../slideLayouts/slideLayout1259.xml"/><Relationship Id="rId7" Type="http://schemas.openxmlformats.org/officeDocument/2006/relationships/slideLayout" Target="../slideLayouts/slideLayout1263.xml"/><Relationship Id="rId12" Type="http://schemas.openxmlformats.org/officeDocument/2006/relationships/slideLayout" Target="../slideLayouts/slideLayout1268.xml"/><Relationship Id="rId2" Type="http://schemas.openxmlformats.org/officeDocument/2006/relationships/slideLayout" Target="../slideLayouts/slideLayout1258.xml"/><Relationship Id="rId1" Type="http://schemas.openxmlformats.org/officeDocument/2006/relationships/slideLayout" Target="../slideLayouts/slideLayout1257.xml"/><Relationship Id="rId6" Type="http://schemas.openxmlformats.org/officeDocument/2006/relationships/slideLayout" Target="../slideLayouts/slideLayout1262.xml"/><Relationship Id="rId11" Type="http://schemas.openxmlformats.org/officeDocument/2006/relationships/slideLayout" Target="../slideLayouts/slideLayout1267.xml"/><Relationship Id="rId5" Type="http://schemas.openxmlformats.org/officeDocument/2006/relationships/slideLayout" Target="../slideLayouts/slideLayout1261.xml"/><Relationship Id="rId10" Type="http://schemas.openxmlformats.org/officeDocument/2006/relationships/slideLayout" Target="../slideLayouts/slideLayout1266.xml"/><Relationship Id="rId4" Type="http://schemas.openxmlformats.org/officeDocument/2006/relationships/slideLayout" Target="../slideLayouts/slideLayout1260.xml"/><Relationship Id="rId9" Type="http://schemas.openxmlformats.org/officeDocument/2006/relationships/slideLayout" Target="../slideLayouts/slideLayout1265.xml"/></Relationships>
</file>

<file path=ppt/slideMasters/_rels/slideMaster1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6.xml"/><Relationship Id="rId3" Type="http://schemas.openxmlformats.org/officeDocument/2006/relationships/slideLayout" Target="../slideLayouts/slideLayout1271.xml"/><Relationship Id="rId7" Type="http://schemas.openxmlformats.org/officeDocument/2006/relationships/slideLayout" Target="../slideLayouts/slideLayout1275.xml"/><Relationship Id="rId12" Type="http://schemas.openxmlformats.org/officeDocument/2006/relationships/theme" Target="../theme/theme117.xml"/><Relationship Id="rId2" Type="http://schemas.openxmlformats.org/officeDocument/2006/relationships/slideLayout" Target="../slideLayouts/slideLayout1270.xml"/><Relationship Id="rId1" Type="http://schemas.openxmlformats.org/officeDocument/2006/relationships/slideLayout" Target="../slideLayouts/slideLayout1269.xml"/><Relationship Id="rId6" Type="http://schemas.openxmlformats.org/officeDocument/2006/relationships/slideLayout" Target="../slideLayouts/slideLayout1274.xml"/><Relationship Id="rId11" Type="http://schemas.openxmlformats.org/officeDocument/2006/relationships/slideLayout" Target="../slideLayouts/slideLayout1279.xml"/><Relationship Id="rId5" Type="http://schemas.openxmlformats.org/officeDocument/2006/relationships/slideLayout" Target="../slideLayouts/slideLayout1273.xml"/><Relationship Id="rId10" Type="http://schemas.openxmlformats.org/officeDocument/2006/relationships/slideLayout" Target="../slideLayouts/slideLayout1278.xml"/><Relationship Id="rId4" Type="http://schemas.openxmlformats.org/officeDocument/2006/relationships/slideLayout" Target="../slideLayouts/slideLayout1272.xml"/><Relationship Id="rId9" Type="http://schemas.openxmlformats.org/officeDocument/2006/relationships/slideLayout" Target="../slideLayouts/slideLayout1277.xml"/></Relationships>
</file>

<file path=ppt/slideMasters/_rels/slideMaster1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7.xml"/><Relationship Id="rId3" Type="http://schemas.openxmlformats.org/officeDocument/2006/relationships/slideLayout" Target="../slideLayouts/slideLayout1282.xml"/><Relationship Id="rId7" Type="http://schemas.openxmlformats.org/officeDocument/2006/relationships/slideLayout" Target="../slideLayouts/slideLayout1286.xml"/><Relationship Id="rId12" Type="http://schemas.openxmlformats.org/officeDocument/2006/relationships/theme" Target="../theme/theme118.xml"/><Relationship Id="rId2" Type="http://schemas.openxmlformats.org/officeDocument/2006/relationships/slideLayout" Target="../slideLayouts/slideLayout1281.xml"/><Relationship Id="rId1" Type="http://schemas.openxmlformats.org/officeDocument/2006/relationships/slideLayout" Target="../slideLayouts/slideLayout1280.xml"/><Relationship Id="rId6" Type="http://schemas.openxmlformats.org/officeDocument/2006/relationships/slideLayout" Target="../slideLayouts/slideLayout1285.xml"/><Relationship Id="rId11" Type="http://schemas.openxmlformats.org/officeDocument/2006/relationships/slideLayout" Target="../slideLayouts/slideLayout1290.xml"/><Relationship Id="rId5" Type="http://schemas.openxmlformats.org/officeDocument/2006/relationships/slideLayout" Target="../slideLayouts/slideLayout1284.xml"/><Relationship Id="rId10" Type="http://schemas.openxmlformats.org/officeDocument/2006/relationships/slideLayout" Target="../slideLayouts/slideLayout1289.xml"/><Relationship Id="rId4" Type="http://schemas.openxmlformats.org/officeDocument/2006/relationships/slideLayout" Target="../slideLayouts/slideLayout1283.xml"/><Relationship Id="rId9" Type="http://schemas.openxmlformats.org/officeDocument/2006/relationships/slideLayout" Target="../slideLayouts/slideLayout1288.xml"/></Relationships>
</file>

<file path=ppt/slideMasters/_rels/slideMaster1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93.xml"/><Relationship Id="rId7" Type="http://schemas.openxmlformats.org/officeDocument/2006/relationships/slideLayout" Target="../slideLayouts/slideLayout1297.xml"/><Relationship Id="rId12" Type="http://schemas.openxmlformats.org/officeDocument/2006/relationships/theme" Target="../theme/theme119.xml"/><Relationship Id="rId2" Type="http://schemas.openxmlformats.org/officeDocument/2006/relationships/slideLayout" Target="../slideLayouts/slideLayout1292.xml"/><Relationship Id="rId1" Type="http://schemas.openxmlformats.org/officeDocument/2006/relationships/slideLayout" Target="../slideLayouts/slideLayout1291.xml"/><Relationship Id="rId6" Type="http://schemas.openxmlformats.org/officeDocument/2006/relationships/slideLayout" Target="../slideLayouts/slideLayout1296.xml"/><Relationship Id="rId11" Type="http://schemas.openxmlformats.org/officeDocument/2006/relationships/slideLayout" Target="../slideLayouts/slideLayout1301.xml"/><Relationship Id="rId5" Type="http://schemas.openxmlformats.org/officeDocument/2006/relationships/slideLayout" Target="../slideLayouts/slideLayout1295.xml"/><Relationship Id="rId10" Type="http://schemas.openxmlformats.org/officeDocument/2006/relationships/slideLayout" Target="../slideLayouts/slideLayout1300.xml"/><Relationship Id="rId4" Type="http://schemas.openxmlformats.org/officeDocument/2006/relationships/slideLayout" Target="../slideLayouts/slideLayout1294.xml"/><Relationship Id="rId9" Type="http://schemas.openxmlformats.org/officeDocument/2006/relationships/slideLayout" Target="../slideLayouts/slideLayout1299.xml"/></Relationships>
</file>

<file path=ppt/slideMasters/_rels/slideMaster1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9.xml"/><Relationship Id="rId3" Type="http://schemas.openxmlformats.org/officeDocument/2006/relationships/slideLayout" Target="../slideLayouts/slideLayout1304.xml"/><Relationship Id="rId7" Type="http://schemas.openxmlformats.org/officeDocument/2006/relationships/slideLayout" Target="../slideLayouts/slideLayout1308.xml"/><Relationship Id="rId12" Type="http://schemas.openxmlformats.org/officeDocument/2006/relationships/theme" Target="../theme/theme120.xml"/><Relationship Id="rId2" Type="http://schemas.openxmlformats.org/officeDocument/2006/relationships/slideLayout" Target="../slideLayouts/slideLayout1303.xml"/><Relationship Id="rId1" Type="http://schemas.openxmlformats.org/officeDocument/2006/relationships/slideLayout" Target="../slideLayouts/slideLayout1302.xml"/><Relationship Id="rId6" Type="http://schemas.openxmlformats.org/officeDocument/2006/relationships/slideLayout" Target="../slideLayouts/slideLayout1307.xml"/><Relationship Id="rId11" Type="http://schemas.openxmlformats.org/officeDocument/2006/relationships/slideLayout" Target="../slideLayouts/slideLayout1312.xml"/><Relationship Id="rId5" Type="http://schemas.openxmlformats.org/officeDocument/2006/relationships/slideLayout" Target="../slideLayouts/slideLayout1306.xml"/><Relationship Id="rId10" Type="http://schemas.openxmlformats.org/officeDocument/2006/relationships/slideLayout" Target="../slideLayouts/slideLayout1311.xml"/><Relationship Id="rId4" Type="http://schemas.openxmlformats.org/officeDocument/2006/relationships/slideLayout" Target="../slideLayouts/slideLayout1305.xml"/><Relationship Id="rId9" Type="http://schemas.openxmlformats.org/officeDocument/2006/relationships/slideLayout" Target="../slideLayouts/slideLayout1310.xml"/></Relationships>
</file>

<file path=ppt/slideMasters/_rels/slideMaster1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0.xml"/><Relationship Id="rId3" Type="http://schemas.openxmlformats.org/officeDocument/2006/relationships/slideLayout" Target="../slideLayouts/slideLayout1315.xml"/><Relationship Id="rId7" Type="http://schemas.openxmlformats.org/officeDocument/2006/relationships/slideLayout" Target="../slideLayouts/slideLayout1319.xml"/><Relationship Id="rId12" Type="http://schemas.openxmlformats.org/officeDocument/2006/relationships/theme" Target="../theme/theme121.xml"/><Relationship Id="rId2" Type="http://schemas.openxmlformats.org/officeDocument/2006/relationships/slideLayout" Target="../slideLayouts/slideLayout1314.xml"/><Relationship Id="rId1" Type="http://schemas.openxmlformats.org/officeDocument/2006/relationships/slideLayout" Target="../slideLayouts/slideLayout1313.xml"/><Relationship Id="rId6" Type="http://schemas.openxmlformats.org/officeDocument/2006/relationships/slideLayout" Target="../slideLayouts/slideLayout1318.xml"/><Relationship Id="rId11" Type="http://schemas.openxmlformats.org/officeDocument/2006/relationships/slideLayout" Target="../slideLayouts/slideLayout1323.xml"/><Relationship Id="rId5" Type="http://schemas.openxmlformats.org/officeDocument/2006/relationships/slideLayout" Target="../slideLayouts/slideLayout1317.xml"/><Relationship Id="rId10" Type="http://schemas.openxmlformats.org/officeDocument/2006/relationships/slideLayout" Target="../slideLayouts/slideLayout1322.xml"/><Relationship Id="rId4" Type="http://schemas.openxmlformats.org/officeDocument/2006/relationships/slideLayout" Target="../slideLayouts/slideLayout1316.xml"/><Relationship Id="rId9" Type="http://schemas.openxmlformats.org/officeDocument/2006/relationships/slideLayout" Target="../slideLayouts/slideLayout1321.xml"/></Relationships>
</file>

<file path=ppt/slideMasters/_rels/slideMaster1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26.xml"/><Relationship Id="rId7" Type="http://schemas.openxmlformats.org/officeDocument/2006/relationships/slideLayout" Target="../slideLayouts/slideLayout1330.xml"/><Relationship Id="rId12" Type="http://schemas.openxmlformats.org/officeDocument/2006/relationships/theme" Target="../theme/theme122.xml"/><Relationship Id="rId2" Type="http://schemas.openxmlformats.org/officeDocument/2006/relationships/slideLayout" Target="../slideLayouts/slideLayout1325.xml"/><Relationship Id="rId1" Type="http://schemas.openxmlformats.org/officeDocument/2006/relationships/slideLayout" Target="../slideLayouts/slideLayout1324.xml"/><Relationship Id="rId6" Type="http://schemas.openxmlformats.org/officeDocument/2006/relationships/slideLayout" Target="../slideLayouts/slideLayout1329.xml"/><Relationship Id="rId11" Type="http://schemas.openxmlformats.org/officeDocument/2006/relationships/slideLayout" Target="../slideLayouts/slideLayout1334.xml"/><Relationship Id="rId5" Type="http://schemas.openxmlformats.org/officeDocument/2006/relationships/slideLayout" Target="../slideLayouts/slideLayout1328.xml"/><Relationship Id="rId10" Type="http://schemas.openxmlformats.org/officeDocument/2006/relationships/slideLayout" Target="../slideLayouts/slideLayout1333.xml"/><Relationship Id="rId4" Type="http://schemas.openxmlformats.org/officeDocument/2006/relationships/slideLayout" Target="../slideLayouts/slideLayout1327.xml"/><Relationship Id="rId9" Type="http://schemas.openxmlformats.org/officeDocument/2006/relationships/slideLayout" Target="../slideLayouts/slideLayout1332.xml"/></Relationships>
</file>

<file path=ppt/slideMasters/_rels/slideMaster1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37.xml"/><Relationship Id="rId7" Type="http://schemas.openxmlformats.org/officeDocument/2006/relationships/slideLayout" Target="../slideLayouts/slideLayout1341.xml"/><Relationship Id="rId12" Type="http://schemas.openxmlformats.org/officeDocument/2006/relationships/theme" Target="../theme/theme123.xml"/><Relationship Id="rId2" Type="http://schemas.openxmlformats.org/officeDocument/2006/relationships/slideLayout" Target="../slideLayouts/slideLayout1336.xml"/><Relationship Id="rId1" Type="http://schemas.openxmlformats.org/officeDocument/2006/relationships/slideLayout" Target="../slideLayouts/slideLayout1335.xml"/><Relationship Id="rId6" Type="http://schemas.openxmlformats.org/officeDocument/2006/relationships/slideLayout" Target="../slideLayouts/slideLayout1340.xml"/><Relationship Id="rId11" Type="http://schemas.openxmlformats.org/officeDocument/2006/relationships/slideLayout" Target="../slideLayouts/slideLayout1345.xml"/><Relationship Id="rId5" Type="http://schemas.openxmlformats.org/officeDocument/2006/relationships/slideLayout" Target="../slideLayouts/slideLayout1339.xml"/><Relationship Id="rId10" Type="http://schemas.openxmlformats.org/officeDocument/2006/relationships/slideLayout" Target="../slideLayouts/slideLayout1344.xml"/><Relationship Id="rId4" Type="http://schemas.openxmlformats.org/officeDocument/2006/relationships/slideLayout" Target="../slideLayouts/slideLayout1338.xml"/><Relationship Id="rId9" Type="http://schemas.openxmlformats.org/officeDocument/2006/relationships/slideLayout" Target="../slideLayouts/slideLayout1343.xml"/></Relationships>
</file>

<file path=ppt/slideMasters/_rels/slideMaster1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48.xml"/><Relationship Id="rId7" Type="http://schemas.openxmlformats.org/officeDocument/2006/relationships/slideLayout" Target="../slideLayouts/slideLayout1352.xml"/><Relationship Id="rId12" Type="http://schemas.openxmlformats.org/officeDocument/2006/relationships/theme" Target="../theme/theme124.xml"/><Relationship Id="rId2" Type="http://schemas.openxmlformats.org/officeDocument/2006/relationships/slideLayout" Target="../slideLayouts/slideLayout1347.xml"/><Relationship Id="rId1" Type="http://schemas.openxmlformats.org/officeDocument/2006/relationships/slideLayout" Target="../slideLayouts/slideLayout1346.xml"/><Relationship Id="rId6" Type="http://schemas.openxmlformats.org/officeDocument/2006/relationships/slideLayout" Target="../slideLayouts/slideLayout1351.xml"/><Relationship Id="rId11" Type="http://schemas.openxmlformats.org/officeDocument/2006/relationships/slideLayout" Target="../slideLayouts/slideLayout1356.xml"/><Relationship Id="rId5" Type="http://schemas.openxmlformats.org/officeDocument/2006/relationships/slideLayout" Target="../slideLayouts/slideLayout1350.xml"/><Relationship Id="rId10" Type="http://schemas.openxmlformats.org/officeDocument/2006/relationships/slideLayout" Target="../slideLayouts/slideLayout1355.xml"/><Relationship Id="rId4" Type="http://schemas.openxmlformats.org/officeDocument/2006/relationships/slideLayout" Target="../slideLayouts/slideLayout1349.xml"/><Relationship Id="rId9" Type="http://schemas.openxmlformats.org/officeDocument/2006/relationships/slideLayout" Target="../slideLayouts/slideLayout1354.xml"/></Relationships>
</file>

<file path=ppt/slideMasters/_rels/slideMaster1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4.xml"/><Relationship Id="rId3" Type="http://schemas.openxmlformats.org/officeDocument/2006/relationships/slideLayout" Target="../slideLayouts/slideLayout1359.xml"/><Relationship Id="rId7" Type="http://schemas.openxmlformats.org/officeDocument/2006/relationships/slideLayout" Target="../slideLayouts/slideLayout1363.xml"/><Relationship Id="rId12" Type="http://schemas.openxmlformats.org/officeDocument/2006/relationships/theme" Target="../theme/theme125.xml"/><Relationship Id="rId2" Type="http://schemas.openxmlformats.org/officeDocument/2006/relationships/slideLayout" Target="../slideLayouts/slideLayout1358.xml"/><Relationship Id="rId1" Type="http://schemas.openxmlformats.org/officeDocument/2006/relationships/slideLayout" Target="../slideLayouts/slideLayout1357.xml"/><Relationship Id="rId6" Type="http://schemas.openxmlformats.org/officeDocument/2006/relationships/slideLayout" Target="../slideLayouts/slideLayout1362.xml"/><Relationship Id="rId11" Type="http://schemas.openxmlformats.org/officeDocument/2006/relationships/slideLayout" Target="../slideLayouts/slideLayout1367.xml"/><Relationship Id="rId5" Type="http://schemas.openxmlformats.org/officeDocument/2006/relationships/slideLayout" Target="../slideLayouts/slideLayout1361.xml"/><Relationship Id="rId10" Type="http://schemas.openxmlformats.org/officeDocument/2006/relationships/slideLayout" Target="../slideLayouts/slideLayout1366.xml"/><Relationship Id="rId4" Type="http://schemas.openxmlformats.org/officeDocument/2006/relationships/slideLayout" Target="../slideLayouts/slideLayout1360.xml"/><Relationship Id="rId9" Type="http://schemas.openxmlformats.org/officeDocument/2006/relationships/slideLayout" Target="../slideLayouts/slideLayout1365.xml"/></Relationships>
</file>

<file path=ppt/slideMasters/_rels/slideMaster1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70.xml"/><Relationship Id="rId7" Type="http://schemas.openxmlformats.org/officeDocument/2006/relationships/slideLayout" Target="../slideLayouts/slideLayout1374.xml"/><Relationship Id="rId12" Type="http://schemas.openxmlformats.org/officeDocument/2006/relationships/theme" Target="../theme/theme126.xml"/><Relationship Id="rId2" Type="http://schemas.openxmlformats.org/officeDocument/2006/relationships/slideLayout" Target="../slideLayouts/slideLayout1369.xml"/><Relationship Id="rId1" Type="http://schemas.openxmlformats.org/officeDocument/2006/relationships/slideLayout" Target="../slideLayouts/slideLayout1368.xml"/><Relationship Id="rId6" Type="http://schemas.openxmlformats.org/officeDocument/2006/relationships/slideLayout" Target="../slideLayouts/slideLayout1373.xml"/><Relationship Id="rId11" Type="http://schemas.openxmlformats.org/officeDocument/2006/relationships/slideLayout" Target="../slideLayouts/slideLayout1378.xml"/><Relationship Id="rId5" Type="http://schemas.openxmlformats.org/officeDocument/2006/relationships/slideLayout" Target="../slideLayouts/slideLayout1372.xml"/><Relationship Id="rId10" Type="http://schemas.openxmlformats.org/officeDocument/2006/relationships/slideLayout" Target="../slideLayouts/slideLayout1377.xml"/><Relationship Id="rId4" Type="http://schemas.openxmlformats.org/officeDocument/2006/relationships/slideLayout" Target="../slideLayouts/slideLayout1371.xml"/><Relationship Id="rId9" Type="http://schemas.openxmlformats.org/officeDocument/2006/relationships/slideLayout" Target="../slideLayouts/slideLayout1376.xml"/></Relationships>
</file>

<file path=ppt/slideMasters/_rels/slideMaster1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6.xml"/><Relationship Id="rId3" Type="http://schemas.openxmlformats.org/officeDocument/2006/relationships/slideLayout" Target="../slideLayouts/slideLayout1381.xml"/><Relationship Id="rId7" Type="http://schemas.openxmlformats.org/officeDocument/2006/relationships/slideLayout" Target="../slideLayouts/slideLayout1385.xml"/><Relationship Id="rId12" Type="http://schemas.openxmlformats.org/officeDocument/2006/relationships/theme" Target="../theme/theme127.xml"/><Relationship Id="rId2" Type="http://schemas.openxmlformats.org/officeDocument/2006/relationships/slideLayout" Target="../slideLayouts/slideLayout1380.xml"/><Relationship Id="rId1" Type="http://schemas.openxmlformats.org/officeDocument/2006/relationships/slideLayout" Target="../slideLayouts/slideLayout1379.xml"/><Relationship Id="rId6" Type="http://schemas.openxmlformats.org/officeDocument/2006/relationships/slideLayout" Target="../slideLayouts/slideLayout1384.xml"/><Relationship Id="rId11" Type="http://schemas.openxmlformats.org/officeDocument/2006/relationships/slideLayout" Target="../slideLayouts/slideLayout1389.xml"/><Relationship Id="rId5" Type="http://schemas.openxmlformats.org/officeDocument/2006/relationships/slideLayout" Target="../slideLayouts/slideLayout1383.xml"/><Relationship Id="rId10" Type="http://schemas.openxmlformats.org/officeDocument/2006/relationships/slideLayout" Target="../slideLayouts/slideLayout1388.xml"/><Relationship Id="rId4" Type="http://schemas.openxmlformats.org/officeDocument/2006/relationships/slideLayout" Target="../slideLayouts/slideLayout1382.xml"/><Relationship Id="rId9" Type="http://schemas.openxmlformats.org/officeDocument/2006/relationships/slideLayout" Target="../slideLayouts/slideLayout1387.xml"/></Relationships>
</file>

<file path=ppt/slideMasters/_rels/slideMaster1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9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92.xml"/><Relationship Id="rId7" Type="http://schemas.openxmlformats.org/officeDocument/2006/relationships/slideLayout" Target="../slideLayouts/slideLayout1396.xml"/><Relationship Id="rId12" Type="http://schemas.openxmlformats.org/officeDocument/2006/relationships/theme" Target="../theme/theme128.xml"/><Relationship Id="rId2" Type="http://schemas.openxmlformats.org/officeDocument/2006/relationships/slideLayout" Target="../slideLayouts/slideLayout1391.xml"/><Relationship Id="rId1" Type="http://schemas.openxmlformats.org/officeDocument/2006/relationships/slideLayout" Target="../slideLayouts/slideLayout1390.xml"/><Relationship Id="rId6" Type="http://schemas.openxmlformats.org/officeDocument/2006/relationships/slideLayout" Target="../slideLayouts/slideLayout1395.xml"/><Relationship Id="rId11" Type="http://schemas.openxmlformats.org/officeDocument/2006/relationships/slideLayout" Target="../slideLayouts/slideLayout1400.xml"/><Relationship Id="rId5" Type="http://schemas.openxmlformats.org/officeDocument/2006/relationships/slideLayout" Target="../slideLayouts/slideLayout1394.xml"/><Relationship Id="rId10" Type="http://schemas.openxmlformats.org/officeDocument/2006/relationships/slideLayout" Target="../slideLayouts/slideLayout1399.xml"/><Relationship Id="rId4" Type="http://schemas.openxmlformats.org/officeDocument/2006/relationships/slideLayout" Target="../slideLayouts/slideLayout1393.xml"/><Relationship Id="rId9" Type="http://schemas.openxmlformats.org/officeDocument/2006/relationships/slideLayout" Target="../slideLayouts/slideLayout1398.xml"/></Relationships>
</file>

<file path=ppt/slideMasters/_rels/slideMaster1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03.xml"/><Relationship Id="rId7" Type="http://schemas.openxmlformats.org/officeDocument/2006/relationships/slideLayout" Target="../slideLayouts/slideLayout1407.xml"/><Relationship Id="rId12" Type="http://schemas.openxmlformats.org/officeDocument/2006/relationships/theme" Target="../theme/theme129.xml"/><Relationship Id="rId2" Type="http://schemas.openxmlformats.org/officeDocument/2006/relationships/slideLayout" Target="../slideLayouts/slideLayout1402.xml"/><Relationship Id="rId1" Type="http://schemas.openxmlformats.org/officeDocument/2006/relationships/slideLayout" Target="../slideLayouts/slideLayout1401.xml"/><Relationship Id="rId6" Type="http://schemas.openxmlformats.org/officeDocument/2006/relationships/slideLayout" Target="../slideLayouts/slideLayout1406.xml"/><Relationship Id="rId11" Type="http://schemas.openxmlformats.org/officeDocument/2006/relationships/slideLayout" Target="../slideLayouts/slideLayout1411.xml"/><Relationship Id="rId5" Type="http://schemas.openxmlformats.org/officeDocument/2006/relationships/slideLayout" Target="../slideLayouts/slideLayout1405.xml"/><Relationship Id="rId10" Type="http://schemas.openxmlformats.org/officeDocument/2006/relationships/slideLayout" Target="../slideLayouts/slideLayout1410.xml"/><Relationship Id="rId4" Type="http://schemas.openxmlformats.org/officeDocument/2006/relationships/slideLayout" Target="../slideLayouts/slideLayout1404.xml"/><Relationship Id="rId9" Type="http://schemas.openxmlformats.org/officeDocument/2006/relationships/slideLayout" Target="../slideLayouts/slideLayout1409.xml"/></Relationships>
</file>

<file path=ppt/slideMasters/_rels/slideMaster1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14.xml"/><Relationship Id="rId7" Type="http://schemas.openxmlformats.org/officeDocument/2006/relationships/slideLayout" Target="../slideLayouts/slideLayout1418.xml"/><Relationship Id="rId12" Type="http://schemas.openxmlformats.org/officeDocument/2006/relationships/theme" Target="../theme/theme130.xml"/><Relationship Id="rId2" Type="http://schemas.openxmlformats.org/officeDocument/2006/relationships/slideLayout" Target="../slideLayouts/slideLayout1413.xml"/><Relationship Id="rId1" Type="http://schemas.openxmlformats.org/officeDocument/2006/relationships/slideLayout" Target="../slideLayouts/slideLayout1412.xml"/><Relationship Id="rId6" Type="http://schemas.openxmlformats.org/officeDocument/2006/relationships/slideLayout" Target="../slideLayouts/slideLayout1417.xml"/><Relationship Id="rId11" Type="http://schemas.openxmlformats.org/officeDocument/2006/relationships/slideLayout" Target="../slideLayouts/slideLayout1422.xml"/><Relationship Id="rId5" Type="http://schemas.openxmlformats.org/officeDocument/2006/relationships/slideLayout" Target="../slideLayouts/slideLayout1416.xml"/><Relationship Id="rId10" Type="http://schemas.openxmlformats.org/officeDocument/2006/relationships/slideLayout" Target="../slideLayouts/slideLayout1421.xml"/><Relationship Id="rId4" Type="http://schemas.openxmlformats.org/officeDocument/2006/relationships/slideLayout" Target="../slideLayouts/slideLayout1415.xml"/><Relationship Id="rId9" Type="http://schemas.openxmlformats.org/officeDocument/2006/relationships/slideLayout" Target="../slideLayouts/slideLayout1420.xml"/></Relationships>
</file>

<file path=ppt/slideMasters/_rels/slideMaster1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0.xml"/><Relationship Id="rId3" Type="http://schemas.openxmlformats.org/officeDocument/2006/relationships/slideLayout" Target="../slideLayouts/slideLayout1425.xml"/><Relationship Id="rId7" Type="http://schemas.openxmlformats.org/officeDocument/2006/relationships/slideLayout" Target="../slideLayouts/slideLayout1429.xml"/><Relationship Id="rId12" Type="http://schemas.openxmlformats.org/officeDocument/2006/relationships/theme" Target="../theme/theme131.xml"/><Relationship Id="rId2" Type="http://schemas.openxmlformats.org/officeDocument/2006/relationships/slideLayout" Target="../slideLayouts/slideLayout1424.xml"/><Relationship Id="rId1" Type="http://schemas.openxmlformats.org/officeDocument/2006/relationships/slideLayout" Target="../slideLayouts/slideLayout1423.xml"/><Relationship Id="rId6" Type="http://schemas.openxmlformats.org/officeDocument/2006/relationships/slideLayout" Target="../slideLayouts/slideLayout1428.xml"/><Relationship Id="rId11" Type="http://schemas.openxmlformats.org/officeDocument/2006/relationships/slideLayout" Target="../slideLayouts/slideLayout1433.xml"/><Relationship Id="rId5" Type="http://schemas.openxmlformats.org/officeDocument/2006/relationships/slideLayout" Target="../slideLayouts/slideLayout1427.xml"/><Relationship Id="rId10" Type="http://schemas.openxmlformats.org/officeDocument/2006/relationships/slideLayout" Target="../slideLayouts/slideLayout1432.xml"/><Relationship Id="rId4" Type="http://schemas.openxmlformats.org/officeDocument/2006/relationships/slideLayout" Target="../slideLayouts/slideLayout1426.xml"/><Relationship Id="rId9" Type="http://schemas.openxmlformats.org/officeDocument/2006/relationships/slideLayout" Target="../slideLayouts/slideLayout1431.xml"/></Relationships>
</file>

<file path=ppt/slideMasters/_rels/slideMaster1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36.xml"/><Relationship Id="rId7" Type="http://schemas.openxmlformats.org/officeDocument/2006/relationships/slideLayout" Target="../slideLayouts/slideLayout1440.xml"/><Relationship Id="rId12" Type="http://schemas.openxmlformats.org/officeDocument/2006/relationships/theme" Target="../theme/theme132.xml"/><Relationship Id="rId2" Type="http://schemas.openxmlformats.org/officeDocument/2006/relationships/slideLayout" Target="../slideLayouts/slideLayout1435.xml"/><Relationship Id="rId1" Type="http://schemas.openxmlformats.org/officeDocument/2006/relationships/slideLayout" Target="../slideLayouts/slideLayout1434.xml"/><Relationship Id="rId6" Type="http://schemas.openxmlformats.org/officeDocument/2006/relationships/slideLayout" Target="../slideLayouts/slideLayout1439.xml"/><Relationship Id="rId11" Type="http://schemas.openxmlformats.org/officeDocument/2006/relationships/slideLayout" Target="../slideLayouts/slideLayout1444.xml"/><Relationship Id="rId5" Type="http://schemas.openxmlformats.org/officeDocument/2006/relationships/slideLayout" Target="../slideLayouts/slideLayout1438.xml"/><Relationship Id="rId10" Type="http://schemas.openxmlformats.org/officeDocument/2006/relationships/slideLayout" Target="../slideLayouts/slideLayout1443.xml"/><Relationship Id="rId4" Type="http://schemas.openxmlformats.org/officeDocument/2006/relationships/slideLayout" Target="../slideLayouts/slideLayout1437.xml"/><Relationship Id="rId9" Type="http://schemas.openxmlformats.org/officeDocument/2006/relationships/slideLayout" Target="../slideLayouts/slideLayout1442.xml"/></Relationships>
</file>

<file path=ppt/slideMasters/_rels/slideMaster1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47.xml"/><Relationship Id="rId7" Type="http://schemas.openxmlformats.org/officeDocument/2006/relationships/slideLayout" Target="../slideLayouts/slideLayout1451.xml"/><Relationship Id="rId12" Type="http://schemas.openxmlformats.org/officeDocument/2006/relationships/theme" Target="../theme/theme133.xml"/><Relationship Id="rId2" Type="http://schemas.openxmlformats.org/officeDocument/2006/relationships/slideLayout" Target="../slideLayouts/slideLayout1446.xml"/><Relationship Id="rId1" Type="http://schemas.openxmlformats.org/officeDocument/2006/relationships/slideLayout" Target="../slideLayouts/slideLayout1445.xml"/><Relationship Id="rId6" Type="http://schemas.openxmlformats.org/officeDocument/2006/relationships/slideLayout" Target="../slideLayouts/slideLayout1450.xml"/><Relationship Id="rId11" Type="http://schemas.openxmlformats.org/officeDocument/2006/relationships/slideLayout" Target="../slideLayouts/slideLayout1455.xml"/><Relationship Id="rId5" Type="http://schemas.openxmlformats.org/officeDocument/2006/relationships/slideLayout" Target="../slideLayouts/slideLayout1449.xml"/><Relationship Id="rId10" Type="http://schemas.openxmlformats.org/officeDocument/2006/relationships/slideLayout" Target="../slideLayouts/slideLayout1454.xml"/><Relationship Id="rId4" Type="http://schemas.openxmlformats.org/officeDocument/2006/relationships/slideLayout" Target="../slideLayouts/slideLayout1448.xml"/><Relationship Id="rId9" Type="http://schemas.openxmlformats.org/officeDocument/2006/relationships/slideLayout" Target="../slideLayouts/slideLayout1453.xml"/></Relationships>
</file>

<file path=ppt/slideMasters/_rels/slideMaster1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63.xml"/><Relationship Id="rId3" Type="http://schemas.openxmlformats.org/officeDocument/2006/relationships/slideLayout" Target="../slideLayouts/slideLayout1458.xml"/><Relationship Id="rId7" Type="http://schemas.openxmlformats.org/officeDocument/2006/relationships/slideLayout" Target="../slideLayouts/slideLayout1462.xml"/><Relationship Id="rId12" Type="http://schemas.openxmlformats.org/officeDocument/2006/relationships/theme" Target="../theme/theme134.xml"/><Relationship Id="rId2" Type="http://schemas.openxmlformats.org/officeDocument/2006/relationships/slideLayout" Target="../slideLayouts/slideLayout1457.xml"/><Relationship Id="rId1" Type="http://schemas.openxmlformats.org/officeDocument/2006/relationships/slideLayout" Target="../slideLayouts/slideLayout1456.xml"/><Relationship Id="rId6" Type="http://schemas.openxmlformats.org/officeDocument/2006/relationships/slideLayout" Target="../slideLayouts/slideLayout1461.xml"/><Relationship Id="rId11" Type="http://schemas.openxmlformats.org/officeDocument/2006/relationships/slideLayout" Target="../slideLayouts/slideLayout1466.xml"/><Relationship Id="rId5" Type="http://schemas.openxmlformats.org/officeDocument/2006/relationships/slideLayout" Target="../slideLayouts/slideLayout1460.xml"/><Relationship Id="rId10" Type="http://schemas.openxmlformats.org/officeDocument/2006/relationships/slideLayout" Target="../slideLayouts/slideLayout1465.xml"/><Relationship Id="rId4" Type="http://schemas.openxmlformats.org/officeDocument/2006/relationships/slideLayout" Target="../slideLayouts/slideLayout1459.xml"/><Relationship Id="rId9" Type="http://schemas.openxmlformats.org/officeDocument/2006/relationships/slideLayout" Target="../slideLayouts/slideLayout1464.xml"/></Relationships>
</file>

<file path=ppt/slideMasters/_rels/slideMaster1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9.xml"/><Relationship Id="rId7" Type="http://schemas.openxmlformats.org/officeDocument/2006/relationships/slideLayout" Target="../slideLayouts/slideLayout1473.xml"/><Relationship Id="rId12" Type="http://schemas.openxmlformats.org/officeDocument/2006/relationships/theme" Target="../theme/theme135.xml"/><Relationship Id="rId2" Type="http://schemas.openxmlformats.org/officeDocument/2006/relationships/slideLayout" Target="../slideLayouts/slideLayout1468.xml"/><Relationship Id="rId1" Type="http://schemas.openxmlformats.org/officeDocument/2006/relationships/slideLayout" Target="../slideLayouts/slideLayout1467.xml"/><Relationship Id="rId6" Type="http://schemas.openxmlformats.org/officeDocument/2006/relationships/slideLayout" Target="../slideLayouts/slideLayout1472.xml"/><Relationship Id="rId11" Type="http://schemas.openxmlformats.org/officeDocument/2006/relationships/slideLayout" Target="../slideLayouts/slideLayout1477.xml"/><Relationship Id="rId5" Type="http://schemas.openxmlformats.org/officeDocument/2006/relationships/slideLayout" Target="../slideLayouts/slideLayout1471.xml"/><Relationship Id="rId10" Type="http://schemas.openxmlformats.org/officeDocument/2006/relationships/slideLayout" Target="../slideLayouts/slideLayout1476.xml"/><Relationship Id="rId4" Type="http://schemas.openxmlformats.org/officeDocument/2006/relationships/slideLayout" Target="../slideLayouts/slideLayout1470.xml"/><Relationship Id="rId9" Type="http://schemas.openxmlformats.org/officeDocument/2006/relationships/slideLayout" Target="../slideLayouts/slideLayout1475.xml"/></Relationships>
</file>

<file path=ppt/slideMasters/_rels/slideMaster1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80.xml"/><Relationship Id="rId7" Type="http://schemas.openxmlformats.org/officeDocument/2006/relationships/slideLayout" Target="../slideLayouts/slideLayout1484.xml"/><Relationship Id="rId12" Type="http://schemas.openxmlformats.org/officeDocument/2006/relationships/theme" Target="../theme/theme136.xml"/><Relationship Id="rId2" Type="http://schemas.openxmlformats.org/officeDocument/2006/relationships/slideLayout" Target="../slideLayouts/slideLayout1479.xml"/><Relationship Id="rId1" Type="http://schemas.openxmlformats.org/officeDocument/2006/relationships/slideLayout" Target="../slideLayouts/slideLayout1478.xml"/><Relationship Id="rId6" Type="http://schemas.openxmlformats.org/officeDocument/2006/relationships/slideLayout" Target="../slideLayouts/slideLayout1483.xml"/><Relationship Id="rId11" Type="http://schemas.openxmlformats.org/officeDocument/2006/relationships/slideLayout" Target="../slideLayouts/slideLayout1488.xml"/><Relationship Id="rId5" Type="http://schemas.openxmlformats.org/officeDocument/2006/relationships/slideLayout" Target="../slideLayouts/slideLayout1482.xml"/><Relationship Id="rId10" Type="http://schemas.openxmlformats.org/officeDocument/2006/relationships/slideLayout" Target="../slideLayouts/slideLayout1487.xml"/><Relationship Id="rId4" Type="http://schemas.openxmlformats.org/officeDocument/2006/relationships/slideLayout" Target="../slideLayouts/slideLayout1481.xml"/><Relationship Id="rId9" Type="http://schemas.openxmlformats.org/officeDocument/2006/relationships/slideLayout" Target="../slideLayouts/slideLayout1486.xml"/></Relationships>
</file>

<file path=ppt/slideMasters/_rels/slideMaster1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96.xml"/><Relationship Id="rId3" Type="http://schemas.openxmlformats.org/officeDocument/2006/relationships/slideLayout" Target="../slideLayouts/slideLayout1491.xml"/><Relationship Id="rId7" Type="http://schemas.openxmlformats.org/officeDocument/2006/relationships/slideLayout" Target="../slideLayouts/slideLayout1495.xml"/><Relationship Id="rId12" Type="http://schemas.openxmlformats.org/officeDocument/2006/relationships/theme" Target="../theme/theme137.xml"/><Relationship Id="rId2" Type="http://schemas.openxmlformats.org/officeDocument/2006/relationships/slideLayout" Target="../slideLayouts/slideLayout1490.xml"/><Relationship Id="rId1" Type="http://schemas.openxmlformats.org/officeDocument/2006/relationships/slideLayout" Target="../slideLayouts/slideLayout1489.xml"/><Relationship Id="rId6" Type="http://schemas.openxmlformats.org/officeDocument/2006/relationships/slideLayout" Target="../slideLayouts/slideLayout1494.xml"/><Relationship Id="rId11" Type="http://schemas.openxmlformats.org/officeDocument/2006/relationships/slideLayout" Target="../slideLayouts/slideLayout1499.xml"/><Relationship Id="rId5" Type="http://schemas.openxmlformats.org/officeDocument/2006/relationships/slideLayout" Target="../slideLayouts/slideLayout1493.xml"/><Relationship Id="rId10" Type="http://schemas.openxmlformats.org/officeDocument/2006/relationships/slideLayout" Target="../slideLayouts/slideLayout1498.xml"/><Relationship Id="rId4" Type="http://schemas.openxmlformats.org/officeDocument/2006/relationships/slideLayout" Target="../slideLayouts/slideLayout1492.xml"/><Relationship Id="rId9" Type="http://schemas.openxmlformats.org/officeDocument/2006/relationships/slideLayout" Target="../slideLayouts/slideLayout1497.xml"/></Relationships>
</file>

<file path=ppt/slideMasters/_rels/slideMaster1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02.xml"/><Relationship Id="rId7" Type="http://schemas.openxmlformats.org/officeDocument/2006/relationships/slideLayout" Target="../slideLayouts/slideLayout1506.xml"/><Relationship Id="rId12" Type="http://schemas.openxmlformats.org/officeDocument/2006/relationships/theme" Target="../theme/theme138.xml"/><Relationship Id="rId2" Type="http://schemas.openxmlformats.org/officeDocument/2006/relationships/slideLayout" Target="../slideLayouts/slideLayout1501.xml"/><Relationship Id="rId1" Type="http://schemas.openxmlformats.org/officeDocument/2006/relationships/slideLayout" Target="../slideLayouts/slideLayout1500.xml"/><Relationship Id="rId6" Type="http://schemas.openxmlformats.org/officeDocument/2006/relationships/slideLayout" Target="../slideLayouts/slideLayout1505.xml"/><Relationship Id="rId11" Type="http://schemas.openxmlformats.org/officeDocument/2006/relationships/slideLayout" Target="../slideLayouts/slideLayout1510.xml"/><Relationship Id="rId5" Type="http://schemas.openxmlformats.org/officeDocument/2006/relationships/slideLayout" Target="../slideLayouts/slideLayout1504.xml"/><Relationship Id="rId10" Type="http://schemas.openxmlformats.org/officeDocument/2006/relationships/slideLayout" Target="../slideLayouts/slideLayout1509.xml"/><Relationship Id="rId4" Type="http://schemas.openxmlformats.org/officeDocument/2006/relationships/slideLayout" Target="../slideLayouts/slideLayout1503.xml"/><Relationship Id="rId9" Type="http://schemas.openxmlformats.org/officeDocument/2006/relationships/slideLayout" Target="../slideLayouts/slideLayout1508.xml"/></Relationships>
</file>

<file path=ppt/slideMasters/_rels/slideMaster1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8.xml"/><Relationship Id="rId3" Type="http://schemas.openxmlformats.org/officeDocument/2006/relationships/slideLayout" Target="../slideLayouts/slideLayout1513.xml"/><Relationship Id="rId7" Type="http://schemas.openxmlformats.org/officeDocument/2006/relationships/slideLayout" Target="../slideLayouts/slideLayout1517.xml"/><Relationship Id="rId12" Type="http://schemas.openxmlformats.org/officeDocument/2006/relationships/theme" Target="../theme/theme139.xml"/><Relationship Id="rId2" Type="http://schemas.openxmlformats.org/officeDocument/2006/relationships/slideLayout" Target="../slideLayouts/slideLayout1512.xml"/><Relationship Id="rId1" Type="http://schemas.openxmlformats.org/officeDocument/2006/relationships/slideLayout" Target="../slideLayouts/slideLayout1511.xml"/><Relationship Id="rId6" Type="http://schemas.openxmlformats.org/officeDocument/2006/relationships/slideLayout" Target="../slideLayouts/slideLayout1516.xml"/><Relationship Id="rId11" Type="http://schemas.openxmlformats.org/officeDocument/2006/relationships/slideLayout" Target="../slideLayouts/slideLayout1521.xml"/><Relationship Id="rId5" Type="http://schemas.openxmlformats.org/officeDocument/2006/relationships/slideLayout" Target="../slideLayouts/slideLayout1515.xml"/><Relationship Id="rId10" Type="http://schemas.openxmlformats.org/officeDocument/2006/relationships/slideLayout" Target="../slideLayouts/slideLayout1520.xml"/><Relationship Id="rId4" Type="http://schemas.openxmlformats.org/officeDocument/2006/relationships/slideLayout" Target="../slideLayouts/slideLayout1514.xml"/><Relationship Id="rId9" Type="http://schemas.openxmlformats.org/officeDocument/2006/relationships/slideLayout" Target="../slideLayouts/slideLayout1519.xml"/></Relationships>
</file>

<file path=ppt/slideMasters/_rels/slideMaster1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24.xml"/><Relationship Id="rId7" Type="http://schemas.openxmlformats.org/officeDocument/2006/relationships/slideLayout" Target="../slideLayouts/slideLayout1528.xml"/><Relationship Id="rId12" Type="http://schemas.openxmlformats.org/officeDocument/2006/relationships/theme" Target="../theme/theme140.xml"/><Relationship Id="rId2" Type="http://schemas.openxmlformats.org/officeDocument/2006/relationships/slideLayout" Target="../slideLayouts/slideLayout1523.xml"/><Relationship Id="rId1" Type="http://schemas.openxmlformats.org/officeDocument/2006/relationships/slideLayout" Target="../slideLayouts/slideLayout1522.xml"/><Relationship Id="rId6" Type="http://schemas.openxmlformats.org/officeDocument/2006/relationships/slideLayout" Target="../slideLayouts/slideLayout1527.xml"/><Relationship Id="rId11" Type="http://schemas.openxmlformats.org/officeDocument/2006/relationships/slideLayout" Target="../slideLayouts/slideLayout1532.xml"/><Relationship Id="rId5" Type="http://schemas.openxmlformats.org/officeDocument/2006/relationships/slideLayout" Target="../slideLayouts/slideLayout1526.xml"/><Relationship Id="rId10" Type="http://schemas.openxmlformats.org/officeDocument/2006/relationships/slideLayout" Target="../slideLayouts/slideLayout1531.xml"/><Relationship Id="rId4" Type="http://schemas.openxmlformats.org/officeDocument/2006/relationships/slideLayout" Target="../slideLayouts/slideLayout1525.xml"/><Relationship Id="rId9" Type="http://schemas.openxmlformats.org/officeDocument/2006/relationships/slideLayout" Target="../slideLayouts/slideLayout1530.xml"/></Relationships>
</file>

<file path=ppt/slideMasters/_rels/slideMaster1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0.xml"/><Relationship Id="rId3" Type="http://schemas.openxmlformats.org/officeDocument/2006/relationships/slideLayout" Target="../slideLayouts/slideLayout1535.xml"/><Relationship Id="rId7" Type="http://schemas.openxmlformats.org/officeDocument/2006/relationships/slideLayout" Target="../slideLayouts/slideLayout1539.xml"/><Relationship Id="rId12" Type="http://schemas.openxmlformats.org/officeDocument/2006/relationships/theme" Target="../theme/theme141.xml"/><Relationship Id="rId2" Type="http://schemas.openxmlformats.org/officeDocument/2006/relationships/slideLayout" Target="../slideLayouts/slideLayout1534.xml"/><Relationship Id="rId1" Type="http://schemas.openxmlformats.org/officeDocument/2006/relationships/slideLayout" Target="../slideLayouts/slideLayout1533.xml"/><Relationship Id="rId6" Type="http://schemas.openxmlformats.org/officeDocument/2006/relationships/slideLayout" Target="../slideLayouts/slideLayout1538.xml"/><Relationship Id="rId11" Type="http://schemas.openxmlformats.org/officeDocument/2006/relationships/slideLayout" Target="../slideLayouts/slideLayout1543.xml"/><Relationship Id="rId5" Type="http://schemas.openxmlformats.org/officeDocument/2006/relationships/slideLayout" Target="../slideLayouts/slideLayout1537.xml"/><Relationship Id="rId10" Type="http://schemas.openxmlformats.org/officeDocument/2006/relationships/slideLayout" Target="../slideLayouts/slideLayout1542.xml"/><Relationship Id="rId4" Type="http://schemas.openxmlformats.org/officeDocument/2006/relationships/slideLayout" Target="../slideLayouts/slideLayout1536.xml"/><Relationship Id="rId9" Type="http://schemas.openxmlformats.org/officeDocument/2006/relationships/slideLayout" Target="../slideLayouts/slideLayout1541.xml"/></Relationships>
</file>

<file path=ppt/slideMasters/_rels/slideMaster1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1.xml"/><Relationship Id="rId3" Type="http://schemas.openxmlformats.org/officeDocument/2006/relationships/slideLayout" Target="../slideLayouts/slideLayout1546.xml"/><Relationship Id="rId7" Type="http://schemas.openxmlformats.org/officeDocument/2006/relationships/slideLayout" Target="../slideLayouts/slideLayout1550.xml"/><Relationship Id="rId12" Type="http://schemas.openxmlformats.org/officeDocument/2006/relationships/theme" Target="../theme/theme142.xml"/><Relationship Id="rId2" Type="http://schemas.openxmlformats.org/officeDocument/2006/relationships/slideLayout" Target="../slideLayouts/slideLayout1545.xml"/><Relationship Id="rId1" Type="http://schemas.openxmlformats.org/officeDocument/2006/relationships/slideLayout" Target="../slideLayouts/slideLayout1544.xml"/><Relationship Id="rId6" Type="http://schemas.openxmlformats.org/officeDocument/2006/relationships/slideLayout" Target="../slideLayouts/slideLayout1549.xml"/><Relationship Id="rId11" Type="http://schemas.openxmlformats.org/officeDocument/2006/relationships/slideLayout" Target="../slideLayouts/slideLayout1554.xml"/><Relationship Id="rId5" Type="http://schemas.openxmlformats.org/officeDocument/2006/relationships/slideLayout" Target="../slideLayouts/slideLayout1548.xml"/><Relationship Id="rId10" Type="http://schemas.openxmlformats.org/officeDocument/2006/relationships/slideLayout" Target="../slideLayouts/slideLayout1553.xml"/><Relationship Id="rId4" Type="http://schemas.openxmlformats.org/officeDocument/2006/relationships/slideLayout" Target="../slideLayouts/slideLayout1547.xml"/><Relationship Id="rId9" Type="http://schemas.openxmlformats.org/officeDocument/2006/relationships/slideLayout" Target="../slideLayouts/slideLayout1552.xml"/></Relationships>
</file>

<file path=ppt/slideMasters/_rels/slideMaster1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2.xml"/><Relationship Id="rId3" Type="http://schemas.openxmlformats.org/officeDocument/2006/relationships/slideLayout" Target="../slideLayouts/slideLayout1557.xml"/><Relationship Id="rId7" Type="http://schemas.openxmlformats.org/officeDocument/2006/relationships/slideLayout" Target="../slideLayouts/slideLayout1561.xml"/><Relationship Id="rId12" Type="http://schemas.openxmlformats.org/officeDocument/2006/relationships/theme" Target="../theme/theme143.xml"/><Relationship Id="rId2" Type="http://schemas.openxmlformats.org/officeDocument/2006/relationships/slideLayout" Target="../slideLayouts/slideLayout1556.xml"/><Relationship Id="rId1" Type="http://schemas.openxmlformats.org/officeDocument/2006/relationships/slideLayout" Target="../slideLayouts/slideLayout1555.xml"/><Relationship Id="rId6" Type="http://schemas.openxmlformats.org/officeDocument/2006/relationships/slideLayout" Target="../slideLayouts/slideLayout1560.xml"/><Relationship Id="rId11" Type="http://schemas.openxmlformats.org/officeDocument/2006/relationships/slideLayout" Target="../slideLayouts/slideLayout1565.xml"/><Relationship Id="rId5" Type="http://schemas.openxmlformats.org/officeDocument/2006/relationships/slideLayout" Target="../slideLayouts/slideLayout1559.xml"/><Relationship Id="rId10" Type="http://schemas.openxmlformats.org/officeDocument/2006/relationships/slideLayout" Target="../slideLayouts/slideLayout1564.xml"/><Relationship Id="rId4" Type="http://schemas.openxmlformats.org/officeDocument/2006/relationships/slideLayout" Target="../slideLayouts/slideLayout1558.xml"/><Relationship Id="rId9" Type="http://schemas.openxmlformats.org/officeDocument/2006/relationships/slideLayout" Target="../slideLayouts/slideLayout1563.xml"/></Relationships>
</file>

<file path=ppt/slideMasters/_rels/slideMaster1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3.xml"/><Relationship Id="rId3" Type="http://schemas.openxmlformats.org/officeDocument/2006/relationships/slideLayout" Target="../slideLayouts/slideLayout1568.xml"/><Relationship Id="rId7" Type="http://schemas.openxmlformats.org/officeDocument/2006/relationships/slideLayout" Target="../slideLayouts/slideLayout1572.xml"/><Relationship Id="rId12" Type="http://schemas.openxmlformats.org/officeDocument/2006/relationships/theme" Target="../theme/theme144.xml"/><Relationship Id="rId2" Type="http://schemas.openxmlformats.org/officeDocument/2006/relationships/slideLayout" Target="../slideLayouts/slideLayout1567.xml"/><Relationship Id="rId1" Type="http://schemas.openxmlformats.org/officeDocument/2006/relationships/slideLayout" Target="../slideLayouts/slideLayout1566.xml"/><Relationship Id="rId6" Type="http://schemas.openxmlformats.org/officeDocument/2006/relationships/slideLayout" Target="../slideLayouts/slideLayout1571.xml"/><Relationship Id="rId11" Type="http://schemas.openxmlformats.org/officeDocument/2006/relationships/slideLayout" Target="../slideLayouts/slideLayout1576.xml"/><Relationship Id="rId5" Type="http://schemas.openxmlformats.org/officeDocument/2006/relationships/slideLayout" Target="../slideLayouts/slideLayout1570.xml"/><Relationship Id="rId10" Type="http://schemas.openxmlformats.org/officeDocument/2006/relationships/slideLayout" Target="../slideLayouts/slideLayout1575.xml"/><Relationship Id="rId4" Type="http://schemas.openxmlformats.org/officeDocument/2006/relationships/slideLayout" Target="../slideLayouts/slideLayout1569.xml"/><Relationship Id="rId9" Type="http://schemas.openxmlformats.org/officeDocument/2006/relationships/slideLayout" Target="../slideLayouts/slideLayout1574.xml"/></Relationships>
</file>

<file path=ppt/slideMasters/_rels/slideMaster1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4.xml"/><Relationship Id="rId3" Type="http://schemas.openxmlformats.org/officeDocument/2006/relationships/slideLayout" Target="../slideLayouts/slideLayout1579.xml"/><Relationship Id="rId7" Type="http://schemas.openxmlformats.org/officeDocument/2006/relationships/slideLayout" Target="../slideLayouts/slideLayout1583.xml"/><Relationship Id="rId12" Type="http://schemas.openxmlformats.org/officeDocument/2006/relationships/theme" Target="../theme/theme145.xml"/><Relationship Id="rId2" Type="http://schemas.openxmlformats.org/officeDocument/2006/relationships/slideLayout" Target="../slideLayouts/slideLayout1578.xml"/><Relationship Id="rId1" Type="http://schemas.openxmlformats.org/officeDocument/2006/relationships/slideLayout" Target="../slideLayouts/slideLayout1577.xml"/><Relationship Id="rId6" Type="http://schemas.openxmlformats.org/officeDocument/2006/relationships/slideLayout" Target="../slideLayouts/slideLayout1582.xml"/><Relationship Id="rId11" Type="http://schemas.openxmlformats.org/officeDocument/2006/relationships/slideLayout" Target="../slideLayouts/slideLayout1587.xml"/><Relationship Id="rId5" Type="http://schemas.openxmlformats.org/officeDocument/2006/relationships/slideLayout" Target="../slideLayouts/slideLayout1581.xml"/><Relationship Id="rId10" Type="http://schemas.openxmlformats.org/officeDocument/2006/relationships/slideLayout" Target="../slideLayouts/slideLayout1586.xml"/><Relationship Id="rId4" Type="http://schemas.openxmlformats.org/officeDocument/2006/relationships/slideLayout" Target="../slideLayouts/slideLayout1580.xml"/><Relationship Id="rId9" Type="http://schemas.openxmlformats.org/officeDocument/2006/relationships/slideLayout" Target="../slideLayouts/slideLayout1585.xml"/></Relationships>
</file>

<file path=ppt/slideMasters/_rels/slideMaster1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90.xml"/><Relationship Id="rId7" Type="http://schemas.openxmlformats.org/officeDocument/2006/relationships/slideLayout" Target="../slideLayouts/slideLayout1594.xml"/><Relationship Id="rId12" Type="http://schemas.openxmlformats.org/officeDocument/2006/relationships/theme" Target="../theme/theme146.xml"/><Relationship Id="rId2" Type="http://schemas.openxmlformats.org/officeDocument/2006/relationships/slideLayout" Target="../slideLayouts/slideLayout1589.xml"/><Relationship Id="rId1" Type="http://schemas.openxmlformats.org/officeDocument/2006/relationships/slideLayout" Target="../slideLayouts/slideLayout1588.xml"/><Relationship Id="rId6" Type="http://schemas.openxmlformats.org/officeDocument/2006/relationships/slideLayout" Target="../slideLayouts/slideLayout1593.xml"/><Relationship Id="rId11" Type="http://schemas.openxmlformats.org/officeDocument/2006/relationships/slideLayout" Target="../slideLayouts/slideLayout1598.xml"/><Relationship Id="rId5" Type="http://schemas.openxmlformats.org/officeDocument/2006/relationships/slideLayout" Target="../slideLayouts/slideLayout1592.xml"/><Relationship Id="rId10" Type="http://schemas.openxmlformats.org/officeDocument/2006/relationships/slideLayout" Target="../slideLayouts/slideLayout1597.xml"/><Relationship Id="rId4" Type="http://schemas.openxmlformats.org/officeDocument/2006/relationships/slideLayout" Target="../slideLayouts/slideLayout1591.xml"/><Relationship Id="rId9" Type="http://schemas.openxmlformats.org/officeDocument/2006/relationships/slideLayout" Target="../slideLayouts/slideLayout15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680" tIns="186840" rIns="373680" bIns="1868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680" tIns="186840" rIns="373680" bIns="1868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680" tIns="186840" rIns="373680" bIns="18684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359" tIns="155679" rIns="311359" bIns="155679"/>
          <a:lstStyle/>
          <a:p>
            <a:pPr>
              <a:defRPr/>
            </a:pPr>
            <a:endParaRPr lang="en-US" sz="6082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359" tIns="155679" rIns="311359" bIns="155679"/>
          <a:lstStyle/>
          <a:p>
            <a:pPr>
              <a:defRPr/>
            </a:pPr>
            <a:endParaRPr lang="en-US" sz="6082"/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8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654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1307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6961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2614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7403" indent="-11674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80759" indent="-110795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80587" indent="-119442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61518" indent="-107552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23520" indent="-1156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80054" indent="-1156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36594" indent="-1156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93127" indent="-1156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49668" indent="-1156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130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6540" algn="l" defTabSz="31130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13073" algn="l" defTabSz="31130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9613" algn="l" defTabSz="31130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26144" algn="l" defTabSz="31130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82685" algn="l" defTabSz="31130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39221" algn="l" defTabSz="31130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95758" algn="l" defTabSz="31130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52295" algn="l" defTabSz="31130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593" tIns="186795" rIns="373593" bIns="186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593" tIns="186795" rIns="373593" bIns="186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593" tIns="186795" rIns="373593" bIns="18679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593" tIns="186795" rIns="373593" bIns="18679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286" tIns="155642" rIns="311286" bIns="155642"/>
          <a:lstStyle/>
          <a:p>
            <a:pPr>
              <a:defRPr/>
            </a:pPr>
            <a:endParaRPr lang="en-US" sz="6082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286" tIns="155642" rIns="311286" bIns="155642"/>
          <a:lstStyle/>
          <a:p>
            <a:pPr>
              <a:defRPr/>
            </a:pPr>
            <a:endParaRPr lang="en-US" sz="6082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96758"/>
      </p:ext>
    </p:extLst>
  </p:cSld>
  <p:clrMap bg1="lt1" tx1="dk1" bg2="lt2" tx2="dk2" accent1="accent1" accent2="accent2" accent3="accent3" accent4="accent4" accent5="accent5" accent6="accent6" hlink="hlink" folHlink="folHlink"/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617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1235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6852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2469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7130" indent="-11671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80227" indent="-110769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9777" indent="-11941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60453" indent="-10752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22182" indent="-11563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78356" indent="-11563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34531" indent="-11563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90706" indent="-11563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46882" indent="-11563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1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6171" algn="l" defTabSz="311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12350" algn="l" defTabSz="311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8522" algn="l" defTabSz="311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24696" algn="l" defTabSz="311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80871" algn="l" defTabSz="311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37042" algn="l" defTabSz="311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93218" algn="l" defTabSz="311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49393" algn="l" defTabSz="311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3510" tIns="186750" rIns="373510" bIns="1867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3510" tIns="186750" rIns="373510" bIns="1867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510" tIns="186750" rIns="373510" bIns="18675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510" tIns="186750" rIns="373510" bIns="18675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217" tIns="155604" rIns="311217" bIns="155604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217" tIns="155604" rIns="311217" bIns="155604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472" y="34124973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573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55580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1162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6743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2324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6859" indent="-11668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332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279698" indent="-110743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7499">
          <a:solidFill>
            <a:schemeClr val="tx1"/>
          </a:solidFill>
          <a:latin typeface="+mn-lt"/>
          <a:ea typeface="ＭＳ Ｐゴシック" pitchFamily="-105" charset="-128"/>
        </a:defRPr>
      </a:lvl2pPr>
      <a:lvl3pPr marL="3478969" indent="-119387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6914">
          <a:solidFill>
            <a:schemeClr val="tx1"/>
          </a:solidFill>
          <a:latin typeface="+mn-lt"/>
          <a:ea typeface="ＭＳ Ｐゴシック" pitchFamily="-105" charset="-128"/>
        </a:defRPr>
      </a:lvl3pPr>
      <a:lvl4pPr marL="4559388" indent="-107502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5720847" indent="-11560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5249">
          <a:solidFill>
            <a:schemeClr val="tx1"/>
          </a:solidFill>
          <a:latin typeface="+mn-lt"/>
          <a:ea typeface="ＭＳ Ｐゴシック" pitchFamily="-105" charset="-128"/>
        </a:defRPr>
      </a:lvl5pPr>
      <a:lvl6pPr marL="7276656" indent="-11560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32473" indent="-11560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88281" indent="-11560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44096" indent="-11560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116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5806" algn="l" defTabSz="31116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11622" algn="l" defTabSz="31116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7431" algn="l" defTabSz="31116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23246" algn="l" defTabSz="31116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79056" algn="l" defTabSz="31116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34864" algn="l" defTabSz="31116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90682" algn="l" defTabSz="31116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46485" algn="l" defTabSz="31116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423" tIns="186705" rIns="373423" bIns="1867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423" tIns="186705" rIns="373423" bIns="1867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423" tIns="186705" rIns="373423" bIns="18670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423" tIns="186705" rIns="373423" bIns="18670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145" tIns="155567" rIns="311145" bIns="1555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145" tIns="155567" rIns="311145" bIns="1555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144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54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1090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6634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2179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6587" indent="-11665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9167" indent="-11071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8154" indent="-1193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58329" indent="-107476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9514" indent="-1155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74960" indent="-1155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30412" indent="-1155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85858" indent="-1155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41311" indent="-1155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109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5447" algn="l" defTabSz="31109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10900" algn="l" defTabSz="31109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6341" algn="l" defTabSz="31109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21794" algn="l" defTabSz="31109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77242" algn="l" defTabSz="31109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32691" algn="l" defTabSz="31109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88137" algn="l" defTabSz="31109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43586" algn="l" defTabSz="31109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333" tIns="186660" rIns="373333" bIns="1866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333" tIns="186660" rIns="373333" bIns="1866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333" tIns="186660" rIns="373333" bIns="18666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333" tIns="186660" rIns="373333" bIns="18666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070" tIns="155529" rIns="311070" bIns="15552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070" tIns="155529" rIns="311070" bIns="15552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61706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508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1017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6525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2034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6312" indent="-11663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8634" indent="-110692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7344" indent="-11933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57270" indent="-107451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8179" indent="-115551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73265" indent="-115551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28354" indent="-115551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83440" indent="-115551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38525" indent="-115551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1017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5089" algn="l" defTabSz="311017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10172" algn="l" defTabSz="311017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5252" algn="l" defTabSz="311017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20344" algn="l" defTabSz="311017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75422" algn="l" defTabSz="311017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30512" algn="l" defTabSz="311017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85599" algn="l" defTabSz="311017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40682" algn="l" defTabSz="311017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248" tIns="186615" rIns="373248" bIns="1866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248" tIns="186615" rIns="373248" bIns="1866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248" tIns="186615" rIns="373248" bIns="18661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248" tIns="186615" rIns="373248" bIns="18661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99" tIns="155492" rIns="310999" bIns="15549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99" tIns="155492" rIns="310999" bIns="15549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86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472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94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6416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1889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6043" indent="-11660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8105" indent="-110665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6536" indent="-11930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56202" indent="-107426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6846" indent="-11552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71571" indent="-11552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26296" indent="-11552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81021" indent="-11552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35741" indent="-11552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94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4725" algn="l" defTabSz="31094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9447" algn="l" defTabSz="31094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4165" algn="l" defTabSz="31094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8894" algn="l" defTabSz="31094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73612" algn="l" defTabSz="31094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28337" algn="l" defTabSz="31094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83066" algn="l" defTabSz="31094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37780" algn="l" defTabSz="31094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163" tIns="186570" rIns="373163" bIns="1865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163" tIns="186570" rIns="373163" bIns="1865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163" tIns="186570" rIns="373163" bIns="18657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163" tIns="186570" rIns="373163" bIns="18657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28" tIns="155454" rIns="310928" bIns="15545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28" tIns="155454" rIns="310928" bIns="15545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671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436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872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6307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1744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5768" indent="-11657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7573" indent="-110639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5726" indent="-11927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55142" indent="-107401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5512" indent="-11549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69875" indent="-11549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24238" indent="-11549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78598" indent="-11549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32955" indent="-11549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872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4360" algn="l" defTabSz="310872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8725" algn="l" defTabSz="310872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3077" algn="l" defTabSz="310872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7441" algn="l" defTabSz="310872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71800" algn="l" defTabSz="310872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26164" algn="l" defTabSz="310872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80527" algn="l" defTabSz="310872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34880" algn="l" defTabSz="310872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075" tIns="186530" rIns="373075" bIns="1865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075" tIns="186530" rIns="373075" bIns="1865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075" tIns="186530" rIns="373075" bIns="18653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075" tIns="186530" rIns="373075" bIns="18653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855" tIns="155421" rIns="310855" bIns="1554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855" tIns="155421" rIns="310855" bIns="1554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024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399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799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6199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1599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5497" indent="-11654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7040" indent="-110614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4916" indent="-11924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54079" indent="-107376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4179" indent="-1154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68179" indent="-1154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22179" indent="-1154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76176" indent="-1154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30175" indent="-1154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79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3997" algn="l" defTabSz="31079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7997" algn="l" defTabSz="31079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1992" algn="l" defTabSz="31079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5991" algn="l" defTabSz="31079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69989" algn="l" defTabSz="31079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23985" algn="l" defTabSz="31079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77990" algn="l" defTabSz="31079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31983" algn="l" defTabSz="31079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990" tIns="186485" rIns="372990" bIns="1864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990" tIns="186485" rIns="372990" bIns="1864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990" tIns="186485" rIns="372990" bIns="18648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990" tIns="186485" rIns="372990" bIns="18648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92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363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727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6090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1454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5225" indent="-11652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6509" indent="-110588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4101" indent="-11921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53016" indent="-107351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2850" indent="-11544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66484" indent="-11544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20121" indent="-11544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73756" indent="-11544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27392" indent="-11544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72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3637" algn="l" defTabSz="31072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7274" algn="l" defTabSz="31072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0904" algn="l" defTabSz="31072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4542" algn="l" defTabSz="31072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68179" algn="l" defTabSz="31072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21810" algn="l" defTabSz="31072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75456" algn="l" defTabSz="31072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29081" algn="l" defTabSz="31072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2768100" y="1390279"/>
            <a:ext cx="16071339" cy="2847789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942819" y="1441897"/>
            <a:ext cx="26420606" cy="2796405"/>
          </a:xfrm>
          <a:prstGeom prst="rect">
            <a:avLst/>
          </a:prstGeom>
        </p:spPr>
        <p:txBody>
          <a:bodyPr vert="horz" lIns="372905" tIns="186438" rIns="372905" bIns="186438" rtlCol="0" anchor="ctr">
            <a:noAutofit/>
          </a:bodyPr>
          <a:lstStyle/>
          <a:p>
            <a:r>
              <a:rPr lang="en-US" dirty="0"/>
              <a:t>Click edit Master title style</a:t>
            </a:r>
          </a:p>
        </p:txBody>
      </p:sp>
      <p:pic>
        <p:nvPicPr>
          <p:cNvPr id="9" name="Picture 8" descr="footer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-85723" y="32898346"/>
            <a:ext cx="28947617" cy="3211698"/>
          </a:xfrm>
          <a:prstGeom prst="rect">
            <a:avLst/>
          </a:prstGeom>
          <a:ln>
            <a:noFill/>
          </a:ln>
        </p:spPr>
      </p:pic>
      <p:pic>
        <p:nvPicPr>
          <p:cNvPr id="10" name="Picture 9" descr="ecelogorb.psd"/>
          <p:cNvPicPr>
            <a:picLocks noChangeAspect="1"/>
          </p:cNvPicPr>
          <p:nvPr/>
        </p:nvPicPr>
        <p:blipFill>
          <a:blip r:embed="rId17" cstate="screen">
            <a:lum brigh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053" y="33041292"/>
            <a:ext cx="8074382" cy="2691103"/>
          </a:xfrm>
          <a:prstGeom prst="rect">
            <a:avLst/>
          </a:prstGeom>
          <a:effectLst/>
        </p:spPr>
      </p:pic>
      <p:pic>
        <p:nvPicPr>
          <p:cNvPr id="11" name="Picture 10" descr="CMU_logo_horiz_black.eps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6580563" y="33562426"/>
            <a:ext cx="11700405" cy="177378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085088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9" r:id="rId10"/>
    <p:sldLayoutId id="2147483770" r:id="rId11"/>
    <p:sldLayoutId id="2147483771" r:id="rId12"/>
    <p:sldLayoutId id="2147483772" r:id="rId13"/>
  </p:sldLayoutIdLst>
  <p:hf hdr="0" ftr="0" dt="0"/>
  <p:txStyles>
    <p:titleStyle>
      <a:lvl1pPr algn="l" defTabSz="1553275" rtl="0" eaLnBrk="1" latinLnBrk="0" hangingPunct="1">
        <a:spcBef>
          <a:spcPct val="0"/>
        </a:spcBef>
        <a:buNone/>
        <a:defRPr sz="12329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1164951" indent="-1164951" algn="l" defTabSz="1553275" rtl="0" eaLnBrk="1" latinLnBrk="0" hangingPunct="1">
        <a:spcBef>
          <a:spcPct val="20000"/>
        </a:spcBef>
        <a:buFont typeface="Arial"/>
        <a:buChar char="•"/>
        <a:defRPr sz="10832" kern="1200">
          <a:solidFill>
            <a:schemeClr val="tx1"/>
          </a:solidFill>
          <a:latin typeface="+mn-lt"/>
          <a:ea typeface="+mn-ea"/>
          <a:cs typeface="+mn-cs"/>
        </a:defRPr>
      </a:lvl1pPr>
      <a:lvl2pPr marL="2524072" indent="-970789" algn="l" defTabSz="1553275" rtl="0" eaLnBrk="1" latinLnBrk="0" hangingPunct="1">
        <a:spcBef>
          <a:spcPct val="20000"/>
        </a:spcBef>
        <a:buFont typeface="Arial"/>
        <a:buChar char="–"/>
        <a:defRPr sz="9413" kern="1200">
          <a:solidFill>
            <a:schemeClr val="tx1"/>
          </a:solidFill>
          <a:latin typeface="+mn-lt"/>
          <a:ea typeface="+mn-ea"/>
          <a:cs typeface="+mn-cs"/>
        </a:defRPr>
      </a:lvl2pPr>
      <a:lvl3pPr marL="3883181" indent="-776645" algn="l" defTabSz="1553275" rtl="0" eaLnBrk="1" latinLnBrk="0" hangingPunct="1">
        <a:spcBef>
          <a:spcPct val="20000"/>
        </a:spcBef>
        <a:buFont typeface="Arial"/>
        <a:buChar char="•"/>
        <a:defRPr sz="8332" kern="1200">
          <a:solidFill>
            <a:schemeClr val="tx1"/>
          </a:solidFill>
          <a:latin typeface="+mn-lt"/>
          <a:ea typeface="+mn-ea"/>
          <a:cs typeface="+mn-cs"/>
        </a:defRPr>
      </a:lvl3pPr>
      <a:lvl4pPr marL="5436450" indent="-776645" algn="l" defTabSz="1553275" rtl="0" eaLnBrk="1" latinLnBrk="0" hangingPunct="1">
        <a:spcBef>
          <a:spcPct val="20000"/>
        </a:spcBef>
        <a:buFont typeface="Arial"/>
        <a:buChar char="–"/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989730" indent="-776645" algn="l" defTabSz="1553275" rtl="0" eaLnBrk="1" latinLnBrk="0" hangingPunct="1">
        <a:spcBef>
          <a:spcPct val="20000"/>
        </a:spcBef>
        <a:buFont typeface="Arial"/>
        <a:buChar char="»"/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43005" indent="-776645" algn="l" defTabSz="1553275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96274" indent="-776645" algn="l" defTabSz="1553275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649547" indent="-776645" algn="l" defTabSz="1553275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202824" indent="-776645" algn="l" defTabSz="1553275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532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3275" algn="l" defTabSz="15532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6546" algn="l" defTabSz="15532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9820" algn="l" defTabSz="15532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3091" algn="l" defTabSz="15532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66368" algn="l" defTabSz="15532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19639" algn="l" defTabSz="15532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72919" algn="l" defTabSz="15532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26182" algn="l" defTabSz="15532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820" tIns="186395" rIns="372820" bIns="1863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820" tIns="186395" rIns="372820" bIns="1863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820" tIns="186395" rIns="372820" bIns="18639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820" tIns="186395" rIns="372820" bIns="18639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642" tIns="155309" rIns="310642" bIns="15530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642" tIns="155309" rIns="310642" bIns="15530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459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291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582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5873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1164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4676" indent="-116467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5450" indent="-11053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2483" indent="-11916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50893" indent="-107301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0188" indent="-11539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63092" indent="-11539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16015" indent="-11539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68921" indent="-11539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21830" indent="-11539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582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2913" algn="l" defTabSz="310582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5824" algn="l" defTabSz="310582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8733" algn="l" defTabSz="310582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1643" algn="l" defTabSz="310582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64556" algn="l" defTabSz="310582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17462" algn="l" defTabSz="310582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70379" algn="l" defTabSz="310582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23284" algn="l" defTabSz="310582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733" tIns="186350" rIns="372733" bIns="1863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733" tIns="186350" rIns="372733" bIns="1863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733" tIns="186350" rIns="372733" bIns="18635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570" tIns="155271" rIns="310570" bIns="15527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570" tIns="155271" rIns="310570" bIns="15527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101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255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509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5764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1019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4405" indent="-11644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4918" indent="-11051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1672" indent="-11913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49830" indent="-107276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08855" indent="-11536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61404" indent="-11536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13954" indent="-11536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66501" indent="-11536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19048" indent="-11536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5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2553" algn="l" defTabSz="3105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5097" algn="l" defTabSz="3105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7646" algn="l" defTabSz="3105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0196" algn="l" defTabSz="3105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62746" algn="l" defTabSz="3105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15294" algn="l" defTabSz="3105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67846" algn="l" defTabSz="3105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20387" algn="l" defTabSz="3105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648" tIns="186305" rIns="372648" bIns="186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648" tIns="186305" rIns="372648" bIns="186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648" tIns="186305" rIns="372648" bIns="18630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648" tIns="186305" rIns="372648" bIns="18630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99" tIns="155234" rIns="310499" bIns="155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99" tIns="155234" rIns="310499" bIns="155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67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219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437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5656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0874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4133" indent="-11641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4386" indent="-110484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0864" indent="-11910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48768" indent="-10725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07522" indent="-115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59711" indent="-115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11896" indent="-115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64084" indent="-115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16271" indent="-115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43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2193" algn="l" defTabSz="31043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4373" algn="l" defTabSz="31043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6564" algn="l" defTabSz="31043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08746" algn="l" defTabSz="31043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60936" algn="l" defTabSz="31043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13119" algn="l" defTabSz="31043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65313" algn="l" defTabSz="31043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17489" algn="l" defTabSz="31043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563" tIns="186260" rIns="372563" bIns="1862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563" tIns="186260" rIns="372563" bIns="1862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563" tIns="186260" rIns="372563" bIns="18626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563" tIns="186260" rIns="372563" bIns="18626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28" tIns="155196" rIns="310428" bIns="15519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28" tIns="155196" rIns="310428" bIns="15519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767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183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36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5547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0730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3860" indent="-11638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3855" indent="-110458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0053" indent="-11908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47705" indent="-107226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06195" indent="-11530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58016" indent="-11530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09843" indent="-11530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61665" indent="-11530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13492" indent="-11530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36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1835" algn="l" defTabSz="31036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3647" algn="l" defTabSz="31036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5475" algn="l" defTabSz="31036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07302" algn="l" defTabSz="31036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59125" algn="l" defTabSz="31036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10946" algn="l" defTabSz="31036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62777" algn="l" defTabSz="31036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14594" algn="l" defTabSz="31036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478" tIns="186215" rIns="372478" bIns="1862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478" tIns="186215" rIns="372478" bIns="1862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478" tIns="186215" rIns="372478" bIns="18621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478" tIns="186215" rIns="372478" bIns="18621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357" tIns="155159" rIns="310357" bIns="1551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357" tIns="155159" rIns="310357" bIns="1551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186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147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292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5438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0585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3590" indent="-11635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3322" indent="-110433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9245" indent="-11905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46645" indent="-107201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04859" indent="-11528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56329" indent="-11528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07786" indent="-11528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59251" indent="-11528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10716" indent="-11528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29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1471" algn="l" defTabSz="31029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2923" algn="l" defTabSz="31029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4388" algn="l" defTabSz="31029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05856" algn="l" defTabSz="31029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57316" algn="l" defTabSz="31029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08777" algn="l" defTabSz="31029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60246" algn="l" defTabSz="31029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11700" algn="l" defTabSz="31029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393" tIns="186170" rIns="372393" bIns="1861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393" tIns="186170" rIns="372393" bIns="1861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393" tIns="186170" rIns="372393" bIns="18617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393" tIns="186170" rIns="372393" bIns="18617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86" tIns="155121" rIns="310286" bIns="1551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86" tIns="155121" rIns="310286" bIns="1551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544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111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219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5330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0440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3317" indent="-116331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2793" indent="-110407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8433" indent="-11902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45583" indent="-107175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03531" indent="-11525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54632" indent="-11525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05731" indent="-11525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56834" indent="-11525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07937" indent="-11525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21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1110" algn="l" defTabSz="31021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2199" algn="l" defTabSz="31021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3305" algn="l" defTabSz="31021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04409" algn="l" defTabSz="31021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55507" algn="l" defTabSz="31021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06602" algn="l" defTabSz="31021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57711" algn="l" defTabSz="31021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08805" algn="l" defTabSz="31021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2305" tIns="186123" rIns="372305" bIns="1861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2305" tIns="186123" rIns="372305" bIns="1861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305" tIns="186123" rIns="372305" bIns="186123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305" tIns="186123" rIns="372305" bIns="186123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D46416-474E-184B-A5AD-7D0BC91A8C60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13" tIns="155082" rIns="310213" bIns="155082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13" tIns="155082" rIns="310213" bIns="155082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472" y="34253525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683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55074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147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5221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0295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3047" indent="-11630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332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272263" indent="-11038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7499">
          <a:solidFill>
            <a:schemeClr val="tx1"/>
          </a:solidFill>
          <a:latin typeface="+mn-lt"/>
          <a:ea typeface="ＭＳ Ｐゴシック" pitchFamily="-105" charset="-128"/>
        </a:defRPr>
      </a:lvl2pPr>
      <a:lvl3pPr marL="3467622" indent="-11899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6914">
          <a:solidFill>
            <a:schemeClr val="tx1"/>
          </a:solidFill>
          <a:latin typeface="+mn-lt"/>
          <a:ea typeface="ＭＳ Ｐゴシック" pitchFamily="-105" charset="-128"/>
        </a:defRPr>
      </a:lvl3pPr>
      <a:lvl4pPr marL="4544527" indent="-10715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5702196" indent="-11522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5249">
          <a:solidFill>
            <a:schemeClr val="tx1"/>
          </a:solidFill>
          <a:latin typeface="+mn-lt"/>
          <a:ea typeface="ＭＳ Ｐゴシック" pitchFamily="-105" charset="-128"/>
        </a:defRPr>
      </a:lvl5pPr>
      <a:lvl6pPr marL="7252941" indent="-11522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03680" indent="-11522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54420" indent="-11522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05159" indent="-11522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14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0746" algn="l" defTabSz="31014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1475" algn="l" defTabSz="31014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2218" algn="l" defTabSz="31014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02958" algn="l" defTabSz="31014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53701" algn="l" defTabSz="31014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04429" algn="l" defTabSz="31014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55180" algn="l" defTabSz="31014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05910" algn="l" defTabSz="31014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220" tIns="186080" rIns="372220" bIns="1860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220" tIns="186080" rIns="372220" bIns="1860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220" tIns="186080" rIns="372220" bIns="18608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220" tIns="186080" rIns="372220" bIns="18608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142" tIns="155046" rIns="310142" bIns="15504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142" tIns="155046" rIns="310142" bIns="15504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4124973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550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038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075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5113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0151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2773" indent="-11627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1729" indent="-110355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6810" indent="-11897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43465" indent="-107126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00867" indent="-11520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51252" indent="-11520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01627" indent="-11520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52005" indent="-11520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02383" indent="-11520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07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0388" algn="l" defTabSz="31007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0752" algn="l" defTabSz="31007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1131" algn="l" defTabSz="31007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01511" algn="l" defTabSz="31007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51888" algn="l" defTabSz="31007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02262" algn="l" defTabSz="31007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52650" algn="l" defTabSz="31007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03015" algn="l" defTabSz="31007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073" tIns="186008" rIns="372073" bIns="186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073" tIns="186008" rIns="372073" bIns="186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073" tIns="186008" rIns="372073" bIns="18600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pPr defTabSz="3099557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073" tIns="186008" rIns="372073" bIns="18600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pPr defTabSz="3099557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099557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020" tIns="154986" rIns="310020" bIns="154986"/>
          <a:lstStyle/>
          <a:p>
            <a:pPr defTabSz="309955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020" tIns="154986" rIns="310020" bIns="154986"/>
          <a:lstStyle/>
          <a:p>
            <a:pPr defTabSz="309955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160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979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955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933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9911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2327" indent="-116232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0849" indent="-11031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5473" indent="-11892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41719" indent="-107085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8659" indent="-11515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48455" indent="-11515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98220" indent="-11515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48007" indent="-11515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97779" indent="-11515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95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9792" algn="l" defTabSz="30995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9557" algn="l" defTabSz="30995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9331" algn="l" defTabSz="30995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9115" algn="l" defTabSz="30995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48893" algn="l" defTabSz="30995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98675" algn="l" defTabSz="30995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48444" algn="l" defTabSz="30995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98224" algn="l" defTabSz="30995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045" tIns="185990" rIns="372045" bIns="1859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045" tIns="185990" rIns="372045" bIns="1859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045" tIns="185990" rIns="372045" bIns="18599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045" tIns="185990" rIns="372045" bIns="18599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96" tIns="154971" rIns="309996" bIns="15497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96" tIns="154971" rIns="309996" bIns="15497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272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966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930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896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9862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2226" indent="-116222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0668" indent="-110303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5198" indent="-11891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41349" indent="-107076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8213" indent="-11514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47868" indent="-11514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97522" indent="-11514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47179" indent="-11514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96830" indent="-11514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93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9667" algn="l" defTabSz="30993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9308" algn="l" defTabSz="30993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8961" algn="l" defTabSz="30993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8621" algn="l" defTabSz="30993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48278" algn="l" defTabSz="30993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97925" algn="l" defTabSz="30993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47593" algn="l" defTabSz="30993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97234" algn="l" defTabSz="30993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960" tIns="185945" rIns="371960" bIns="1859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960" tIns="185945" rIns="371960" bIns="1859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960" tIns="185945" rIns="371960" bIns="18594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960" tIns="185945" rIns="371960" bIns="18594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26" tIns="154934" rIns="309926" bIns="1549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26" tIns="154934" rIns="309926" bIns="1549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58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930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858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787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9717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1957" indent="-11619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0141" indent="-110277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4390" indent="-11888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40290" indent="-107051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6882" indent="-11512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46172" indent="-11512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95468" indent="-11512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44765" indent="-11512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94056" indent="-11512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8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9309" algn="l" defTabSz="3098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8588" algn="l" defTabSz="3098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7878" algn="l" defTabSz="3098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7174" algn="l" defTabSz="3098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46469" algn="l" defTabSz="3098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95753" algn="l" defTabSz="3098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45061" algn="l" defTabSz="3098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94344" algn="l" defTabSz="3098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1875" tIns="185900" rIns="371875" bIns="1859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1875" tIns="185900" rIns="371875" bIns="1859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875" tIns="185900" rIns="371875" bIns="18590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875" tIns="185900" rIns="371875" bIns="18590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855" tIns="154896" rIns="309855" bIns="15489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855" tIns="154896" rIns="309855" bIns="15489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737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54894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786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679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9572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1682" indent="-116168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332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269607" indent="-110252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7499">
          <a:solidFill>
            <a:schemeClr val="tx1"/>
          </a:solidFill>
          <a:latin typeface="+mn-lt"/>
          <a:ea typeface="ＭＳ Ｐゴシック" pitchFamily="-105" charset="-128"/>
        </a:defRPr>
      </a:lvl2pPr>
      <a:lvl3pPr marL="3463584" indent="-118860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6914">
          <a:solidFill>
            <a:schemeClr val="tx1"/>
          </a:solidFill>
          <a:latin typeface="+mn-lt"/>
          <a:ea typeface="ＭＳ Ｐゴシック" pitchFamily="-105" charset="-128"/>
        </a:defRPr>
      </a:lvl3pPr>
      <a:lvl4pPr marL="4539230" indent="-10702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5695555" indent="-11509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5249">
          <a:solidFill>
            <a:schemeClr val="tx1"/>
          </a:solidFill>
          <a:latin typeface="+mn-lt"/>
          <a:ea typeface="ＭＳ Ｐゴシック" pitchFamily="-105" charset="-128"/>
        </a:defRPr>
      </a:lvl5pPr>
      <a:lvl6pPr marL="7244485" indent="-11509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93420" indent="-11509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42350" indent="-11509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91282" indent="-11509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78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8944" algn="l" defTabSz="30978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7865" algn="l" defTabSz="30978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6795" algn="l" defTabSz="30978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5726" algn="l" defTabSz="30978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44661" algn="l" defTabSz="30978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93588" algn="l" defTabSz="30978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42531" algn="l" defTabSz="30978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91455" algn="l" defTabSz="30978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730" tIns="185828" rIns="371730" bIns="1858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730" tIns="185828" rIns="371730" bIns="1858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730" tIns="185828" rIns="371730" bIns="18582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pPr defTabSz="3096666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730" tIns="185828" rIns="371730" bIns="18582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pPr defTabSz="3096666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096666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734" tIns="154836" rIns="309734" bIns="154836"/>
          <a:lstStyle/>
          <a:p>
            <a:pPr defTabSz="3096666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734" tIns="154836" rIns="309734" bIns="154836"/>
          <a:lstStyle/>
          <a:p>
            <a:pPr defTabSz="3096666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640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834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666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500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9333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1235" indent="-11612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8731" indent="-11021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2245" indent="-11881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37483" indent="-106986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3347" indent="-11505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41695" indent="-11505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90011" indent="-11505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38354" indent="-11505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86683" indent="-11505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66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8344" algn="l" defTabSz="30966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6666" algn="l" defTabSz="30966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5000" algn="l" defTabSz="30966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3335" algn="l" defTabSz="30966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41668" algn="l" defTabSz="30966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90004" algn="l" defTabSz="30966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38327" algn="l" defTabSz="30966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86663" algn="l" defTabSz="30966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640" tIns="185783" rIns="371640" bIns="1857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640" tIns="185783" rIns="371640" bIns="1857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640" tIns="185783" rIns="371640" bIns="185783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pPr defTabSz="3095947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640" tIns="185783" rIns="371640" bIns="185783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pPr defTabSz="3095947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095947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659" tIns="154799" rIns="309659" bIns="154799"/>
          <a:lstStyle/>
          <a:p>
            <a:pPr defTabSz="309594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659" tIns="154799" rIns="309659" bIns="154799"/>
          <a:lstStyle/>
          <a:p>
            <a:pPr defTabSz="309594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524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798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59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391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9189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0964" indent="-116096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8206" indent="-110184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1440" indent="-118785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36421" indent="-10696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2025" indent="-11502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40009" indent="-11502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87963" indent="-11502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35944" indent="-11502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83913" indent="-11502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5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7984" algn="l" defTabSz="3095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5947" algn="l" defTabSz="3095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3915" algn="l" defTabSz="3095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1892" algn="l" defTabSz="3095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9862" algn="l" defTabSz="3095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87839" algn="l" defTabSz="3095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35801" algn="l" defTabSz="3095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83771" algn="l" defTabSz="3095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618" tIns="185770" rIns="371618" bIns="1857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618" tIns="185770" rIns="371618" bIns="1857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618" tIns="185770" rIns="371618" bIns="18577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618" tIns="185770" rIns="371618" bIns="18577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641" tIns="154788" rIns="309641" bIns="15478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641" tIns="154788" rIns="309641" bIns="15478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51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4" r:id="rId1"/>
    <p:sldLayoutId id="2147483945" r:id="rId2"/>
    <p:sldLayoutId id="2147483946" r:id="rId3"/>
    <p:sldLayoutId id="2147483947" r:id="rId4"/>
    <p:sldLayoutId id="2147483948" r:id="rId5"/>
    <p:sldLayoutId id="2147483949" r:id="rId6"/>
    <p:sldLayoutId id="2147483950" r:id="rId7"/>
    <p:sldLayoutId id="2147483951" r:id="rId8"/>
    <p:sldLayoutId id="2147483952" r:id="rId9"/>
    <p:sldLayoutId id="2147483953" r:id="rId10"/>
    <p:sldLayoutId id="214748395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786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570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35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9139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0874" indent="-11608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8026" indent="-110175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1163" indent="-11877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36055" indent="-106952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1574" indent="-11501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39421" indent="-11501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87271" indent="-11501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35118" indent="-11501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82966" indent="-11501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570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7863" algn="l" defTabSz="309570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5701" algn="l" defTabSz="309570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3547" algn="l" defTabSz="309570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1393" algn="l" defTabSz="309570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9245" algn="l" defTabSz="309570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87094" algn="l" defTabSz="309570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34952" algn="l" defTabSz="309570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82787" algn="l" defTabSz="309570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533" tIns="185725" rIns="371533" bIns="1857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533" tIns="185725" rIns="371533" bIns="1857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533" tIns="185725" rIns="371533" bIns="18572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533" tIns="185725" rIns="371533" bIns="18572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570" tIns="154750" rIns="309570" bIns="1547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570" tIns="154750" rIns="309570" bIns="1547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435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57" r:id="rId2"/>
    <p:sldLayoutId id="2147483958" r:id="rId3"/>
    <p:sldLayoutId id="2147483959" r:id="rId4"/>
    <p:sldLayoutId id="2147483960" r:id="rId5"/>
    <p:sldLayoutId id="2147483961" r:id="rId6"/>
    <p:sldLayoutId id="2147483962" r:id="rId7"/>
    <p:sldLayoutId id="2147483963" r:id="rId8"/>
    <p:sldLayoutId id="2147483964" r:id="rId9"/>
    <p:sldLayoutId id="2147483965" r:id="rId10"/>
    <p:sldLayoutId id="214748396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750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497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246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8995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0599" indent="-11605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7497" indent="-110149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0356" indent="-11874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34997" indent="-106927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0243" indent="-114987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37729" indent="-114987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85224" indent="-114987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32710" indent="-114987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80196" indent="-114987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49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7501" algn="l" defTabSz="30949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4979" algn="l" defTabSz="30949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2465" algn="l" defTabSz="30949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9951" algn="l" defTabSz="30949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7444" algn="l" defTabSz="30949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84925" algn="l" defTabSz="30949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32426" algn="l" defTabSz="30949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79900" algn="l" defTabSz="30949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448" tIns="185680" rIns="371448" bIns="185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448" tIns="185680" rIns="371448" bIns="185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448" tIns="185680" rIns="371448" bIns="18568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448" tIns="185680" rIns="371448" bIns="18568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99" tIns="154713" rIns="309499" bIns="1547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99" tIns="154713" rIns="309499" bIns="1547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604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8" r:id="rId1"/>
    <p:sldLayoutId id="2147483969" r:id="rId2"/>
    <p:sldLayoutId id="2147483970" r:id="rId3"/>
    <p:sldLayoutId id="2147483971" r:id="rId4"/>
    <p:sldLayoutId id="2147483972" r:id="rId5"/>
    <p:sldLayoutId id="2147483973" r:id="rId6"/>
    <p:sldLayoutId id="2147483974" r:id="rId7"/>
    <p:sldLayoutId id="2147483975" r:id="rId8"/>
    <p:sldLayoutId id="2147483976" r:id="rId9"/>
    <p:sldLayoutId id="2147483977" r:id="rId10"/>
    <p:sldLayoutId id="214748397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714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425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138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8850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0330" indent="-11603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6968" indent="-110123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9549" indent="-11872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33941" indent="-106902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8917" indent="-11496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36042" indent="-11496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83174" indent="-11496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30299" indent="-11496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77419" indent="-11496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42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7141" algn="l" defTabSz="30942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4255" algn="l" defTabSz="30942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1382" algn="l" defTabSz="30942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8506" algn="l" defTabSz="30942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5636" algn="l" defTabSz="30942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82764" algn="l" defTabSz="30942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29899" algn="l" defTabSz="30942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77010" algn="l" defTabSz="30942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360" tIns="185635" rIns="371360" bIns="1856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360" tIns="185635" rIns="371360" bIns="1856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360" tIns="185635" rIns="371360" bIns="18563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360" tIns="185635" rIns="371360" bIns="18563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26" tIns="154675" rIns="309426" bIns="15467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26" tIns="154675" rIns="309426" bIns="15467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031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0" r:id="rId1"/>
    <p:sldLayoutId id="2147483981" r:id="rId2"/>
    <p:sldLayoutId id="2147483982" r:id="rId3"/>
    <p:sldLayoutId id="2147483983" r:id="rId4"/>
    <p:sldLayoutId id="2147483984" r:id="rId5"/>
    <p:sldLayoutId id="2147483985" r:id="rId6"/>
    <p:sldLayoutId id="2147483986" r:id="rId7"/>
    <p:sldLayoutId id="2147483987" r:id="rId8"/>
    <p:sldLayoutId id="2147483988" r:id="rId9"/>
    <p:sldLayoutId id="2147483989" r:id="rId10"/>
    <p:sldLayoutId id="214748399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678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353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029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8706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0056" indent="-11600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6443" indent="-110098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8744" indent="-11869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32885" indent="-10687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7592" indent="-11493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34353" indent="-11493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81122" indent="-11493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27888" indent="-11493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74650" indent="-11493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35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6781" algn="l" defTabSz="30935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3535" algn="l" defTabSz="30935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0299" algn="l" defTabSz="30935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7062" algn="l" defTabSz="30935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3834" algn="l" defTabSz="30935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80595" algn="l" defTabSz="30935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27375" algn="l" defTabSz="30935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74125" algn="l" defTabSz="30935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7" y="1441662"/>
            <a:ext cx="25923241" cy="4158302"/>
          </a:xfrm>
          <a:prstGeom prst="rect">
            <a:avLst/>
          </a:prstGeom>
        </p:spPr>
        <p:txBody>
          <a:bodyPr vert="horz" lIns="0" tIns="185553" rIns="0" bIns="185553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7" y="6799975"/>
            <a:ext cx="25923241" cy="25358151"/>
          </a:xfrm>
          <a:prstGeom prst="rect">
            <a:avLst/>
          </a:prstGeom>
        </p:spPr>
        <p:txBody>
          <a:bodyPr vert="horz" lIns="371213" tIns="185553" rIns="371213" bIns="185553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6979"/>
            <a:ext cx="6720840" cy="1916651"/>
          </a:xfrm>
          <a:prstGeom prst="rect">
            <a:avLst/>
          </a:prstGeom>
        </p:spPr>
        <p:txBody>
          <a:bodyPr vert="horz" lIns="371213" tIns="185553" rIns="371213" bIns="185553" rtlCol="0" anchor="ctr"/>
          <a:lstStyle>
            <a:lvl1pPr algn="l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092337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4" y="33366979"/>
            <a:ext cx="9121140" cy="1916651"/>
          </a:xfrm>
          <a:prstGeom prst="rect">
            <a:avLst/>
          </a:prstGeom>
        </p:spPr>
        <p:txBody>
          <a:bodyPr vert="horz" lIns="371213" tIns="185553" rIns="371213" bIns="185553" rtlCol="0" anchor="ctr"/>
          <a:lstStyle>
            <a:lvl1pPr algn="ctr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092337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6979"/>
            <a:ext cx="6720840" cy="1916651"/>
          </a:xfrm>
          <a:prstGeom prst="rect">
            <a:avLst/>
          </a:prstGeom>
        </p:spPr>
        <p:txBody>
          <a:bodyPr vert="horz" lIns="371213" tIns="185553" rIns="371213" bIns="185553" rtlCol="0" anchor="ctr"/>
          <a:lstStyle>
            <a:lvl1pPr algn="r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092337"/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092337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028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</p:sldLayoutIdLst>
  <p:hf hdr="0" ftr="0" dt="0"/>
  <p:txStyles>
    <p:titleStyle>
      <a:lvl1pPr algn="ctr" defTabSz="3092337" rtl="0" eaLnBrk="1" latinLnBrk="0" hangingPunct="1">
        <a:spcBef>
          <a:spcPct val="0"/>
        </a:spcBef>
        <a:buNone/>
        <a:defRPr sz="14996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1159614" indent="-1159614" algn="l" defTabSz="3092337" rtl="0" eaLnBrk="1" latinLnBrk="0" hangingPunct="1">
        <a:spcBef>
          <a:spcPct val="20000"/>
        </a:spcBef>
        <a:buFont typeface="Arial" pitchFamily="34" charset="0"/>
        <a:buChar char="•"/>
        <a:defRPr sz="10832" kern="1200">
          <a:solidFill>
            <a:schemeClr val="tx1"/>
          </a:solidFill>
          <a:latin typeface="+mn-lt"/>
          <a:ea typeface="+mn-ea"/>
          <a:cs typeface="+mn-cs"/>
        </a:defRPr>
      </a:lvl1pPr>
      <a:lvl2pPr marL="2512520" indent="-966367" algn="l" defTabSz="3092337" rtl="0" eaLnBrk="1" latinLnBrk="0" hangingPunct="1">
        <a:spcBef>
          <a:spcPct val="20000"/>
        </a:spcBef>
        <a:buFont typeface="Arial" pitchFamily="34" charset="0"/>
        <a:buChar char="–"/>
        <a:defRPr sz="9413" kern="1200">
          <a:solidFill>
            <a:schemeClr val="tx1"/>
          </a:solidFill>
          <a:latin typeface="+mn-lt"/>
          <a:ea typeface="+mn-ea"/>
          <a:cs typeface="+mn-cs"/>
        </a:defRPr>
      </a:lvl2pPr>
      <a:lvl3pPr marL="3865418" indent="-773093" algn="l" defTabSz="3092337" rtl="0" eaLnBrk="1" latinLnBrk="0" hangingPunct="1">
        <a:spcBef>
          <a:spcPct val="20000"/>
        </a:spcBef>
        <a:buFont typeface="Arial" pitchFamily="34" charset="0"/>
        <a:buChar char="•"/>
        <a:defRPr sz="8332" kern="1200">
          <a:solidFill>
            <a:schemeClr val="tx1"/>
          </a:solidFill>
          <a:latin typeface="+mn-lt"/>
          <a:ea typeface="+mn-ea"/>
          <a:cs typeface="+mn-cs"/>
        </a:defRPr>
      </a:lvl3pPr>
      <a:lvl4pPr marL="5411583" indent="-773093" algn="l" defTabSz="3092337" rtl="0" eaLnBrk="1" latinLnBrk="0" hangingPunct="1">
        <a:spcBef>
          <a:spcPct val="20000"/>
        </a:spcBef>
        <a:buFont typeface="Arial" pitchFamily="34" charset="0"/>
        <a:buChar char="–"/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957766" indent="-773093" algn="l" defTabSz="3092337" rtl="0" eaLnBrk="1" latinLnBrk="0" hangingPunct="1">
        <a:spcBef>
          <a:spcPct val="20000"/>
        </a:spcBef>
        <a:buFont typeface="Arial" pitchFamily="34" charset="0"/>
        <a:buChar char="»"/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03932" indent="-773093" algn="l" defTabSz="3092337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50092" indent="-773093" algn="l" defTabSz="3092337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596258" indent="-773093" algn="l" defTabSz="3092337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142426" indent="-773093" algn="l" defTabSz="3092337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9233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6180" algn="l" defTabSz="309233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2337" algn="l" defTabSz="309233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8502" algn="l" defTabSz="309233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4675" algn="l" defTabSz="309233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0844" algn="l" defTabSz="309233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77012" algn="l" defTabSz="309233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23171" algn="l" defTabSz="309233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69341" algn="l" defTabSz="309233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185" tIns="185545" rIns="371185" bIns="1855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185" tIns="185545" rIns="371185" bIns="1855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185" tIns="185545" rIns="371185" bIns="18554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185" tIns="185545" rIns="371185" bIns="18554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280" tIns="154600" rIns="309280" bIns="15460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280" tIns="154600" rIns="309280" bIns="15460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297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4" r:id="rId1"/>
    <p:sldLayoutId id="2147484005" r:id="rId2"/>
    <p:sldLayoutId id="2147484006" r:id="rId3"/>
    <p:sldLayoutId id="2147484007" r:id="rId4"/>
    <p:sldLayoutId id="2147484008" r:id="rId5"/>
    <p:sldLayoutId id="2147484009" r:id="rId6"/>
    <p:sldLayoutId id="2147484010" r:id="rId7"/>
    <p:sldLayoutId id="2147484011" r:id="rId8"/>
    <p:sldLayoutId id="2147484012" r:id="rId9"/>
    <p:sldLayoutId id="2147484013" r:id="rId10"/>
    <p:sldLayoutId id="214748401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605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209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3813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8417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9516" indent="-115951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5388" indent="-11004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7128" indent="-11863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30769" indent="-106827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4940" indent="-1148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30978" indent="-1148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77026" indent="-1148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23076" indent="-1148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69113" indent="-1148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20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6057" algn="l" defTabSz="30920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2092" algn="l" defTabSz="30920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8131" algn="l" defTabSz="30920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4178" algn="l" defTabSz="30920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0223" algn="l" defTabSz="30920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76264" algn="l" defTabSz="30920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22320" algn="l" defTabSz="30920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68358" algn="l" defTabSz="30920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100" tIns="185500" rIns="371100" bIns="1855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100" tIns="185500" rIns="371100" bIns="1855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100" tIns="185500" rIns="371100" bIns="18550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100" tIns="185500" rIns="371100" bIns="18550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209" tIns="154563" rIns="309209" bIns="15456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209" tIns="154563" rIns="309209" bIns="15456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81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6" r:id="rId1"/>
    <p:sldLayoutId id="2147484017" r:id="rId2"/>
    <p:sldLayoutId id="2147484018" r:id="rId3"/>
    <p:sldLayoutId id="2147484019" r:id="rId4"/>
    <p:sldLayoutId id="2147484020" r:id="rId5"/>
    <p:sldLayoutId id="2147484021" r:id="rId6"/>
    <p:sldLayoutId id="2147484022" r:id="rId7"/>
    <p:sldLayoutId id="2147484023" r:id="rId8"/>
    <p:sldLayoutId id="2147484024" r:id="rId9"/>
    <p:sldLayoutId id="2147484025" r:id="rId10"/>
    <p:sldLayoutId id="214748402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569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137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3704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8273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9250" indent="-11592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4859" indent="-110021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6324" indent="-11861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29711" indent="-106803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3613" indent="-11485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29295" indent="-11485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74982" indent="-11485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20668" indent="-11485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66347" indent="-11485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137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5697" algn="l" defTabSz="309137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1370" algn="l" defTabSz="309137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7048" algn="l" defTabSz="309137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2735" algn="l" defTabSz="309137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28424" algn="l" defTabSz="309137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74099" algn="l" defTabSz="309137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19797" algn="l" defTabSz="309137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65472" algn="l" defTabSz="309137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020" tIns="185455" rIns="371020" bIns="185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020" tIns="185455" rIns="371020" bIns="185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020" tIns="185455" rIns="371020" bIns="18545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020" tIns="185455" rIns="371020" bIns="18545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142" tIns="154525" rIns="309142" bIns="15452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142" tIns="154525" rIns="309142" bIns="15452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26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533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064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3596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8129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8982" indent="-115898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4334" indent="-109995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5516" indent="-11858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28658" indent="-106778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2291" indent="-11482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27609" indent="-11482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72935" indent="-11482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18261" indent="-11482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63581" indent="-11482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0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5339" algn="l" defTabSz="3090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0648" algn="l" defTabSz="3090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5969" algn="l" defTabSz="3090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1293" algn="l" defTabSz="3090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26621" algn="l" defTabSz="3090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71941" algn="l" defTabSz="3090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17274" algn="l" defTabSz="3090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62590" algn="l" defTabSz="3090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933" tIns="185410" rIns="370933" bIns="1854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933" tIns="185410" rIns="370933" bIns="1854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933" tIns="185410" rIns="370933" bIns="18541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933" tIns="185410" rIns="370933" bIns="18541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070" tIns="154488" rIns="309070" bIns="15448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070" tIns="154488" rIns="309070" bIns="15448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369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0" r:id="rId1"/>
    <p:sldLayoutId id="2147484041" r:id="rId2"/>
    <p:sldLayoutId id="2147484042" r:id="rId3"/>
    <p:sldLayoutId id="2147484043" r:id="rId4"/>
    <p:sldLayoutId id="2147484044" r:id="rId5"/>
    <p:sldLayoutId id="2147484045" r:id="rId6"/>
    <p:sldLayoutId id="2147484046" r:id="rId7"/>
    <p:sldLayoutId id="2147484047" r:id="rId8"/>
    <p:sldLayoutId id="2147484048" r:id="rId9"/>
    <p:sldLayoutId id="2147484049" r:id="rId10"/>
    <p:sldLayoutId id="214748405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497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992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3488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7985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8711" indent="-11587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3805" indent="-10997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4708" indent="-118556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27603" indent="-106753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0968" indent="-1147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25921" indent="-1147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70890" indent="-1147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15856" indent="-1147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60811" indent="-1147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9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4975" algn="l" defTabSz="3089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9926" algn="l" defTabSz="3089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4884" algn="l" defTabSz="3089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9855" algn="l" defTabSz="3089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24823" algn="l" defTabSz="3089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69778" algn="l" defTabSz="3089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14752" algn="l" defTabSz="3089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59707" algn="l" defTabSz="3089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845" tIns="185365" rIns="370845" bIns="1853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845" tIns="185365" rIns="370845" bIns="1853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845" tIns="185365" rIns="370845" bIns="18536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845" tIns="185365" rIns="370845" bIns="18536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97" tIns="154450" rIns="308997" bIns="1544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97" tIns="154450" rIns="308997" bIns="1544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909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461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920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3380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7841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8446" indent="-11584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3277" indent="-1099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3900" indent="-11852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26549" indent="-10672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9640" indent="-11477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24239" indent="-11477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68843" indent="-11477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13449" indent="-11477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58047" indent="-11477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92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4614" algn="l" defTabSz="30892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9206" algn="l" defTabSz="30892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3805" algn="l" defTabSz="30892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8413" algn="l" defTabSz="30892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23019" algn="l" defTabSz="30892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67613" algn="l" defTabSz="30892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12229" algn="l" defTabSz="30892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56825" algn="l" defTabSz="30892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758" tIns="185320" rIns="370758" bIns="1853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758" tIns="185320" rIns="370758" bIns="1853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758" tIns="185320" rIns="370758" bIns="18532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758" tIns="185320" rIns="370758" bIns="18532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24" tIns="154413" rIns="308924" bIns="1544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24" tIns="154413" rIns="308924" bIns="1544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56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4" r:id="rId1"/>
    <p:sldLayoutId id="2147484065" r:id="rId2"/>
    <p:sldLayoutId id="2147484066" r:id="rId3"/>
    <p:sldLayoutId id="2147484067" r:id="rId4"/>
    <p:sldLayoutId id="2147484068" r:id="rId5"/>
    <p:sldLayoutId id="2147484069" r:id="rId6"/>
    <p:sldLayoutId id="2147484070" r:id="rId7"/>
    <p:sldLayoutId id="2147484071" r:id="rId8"/>
    <p:sldLayoutId id="2147484072" r:id="rId9"/>
    <p:sldLayoutId id="2147484073" r:id="rId10"/>
    <p:sldLayoutId id="214748407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425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848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3272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7697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8174" indent="-11581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2748" indent="-109919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3099" indent="-118501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25492" indent="-10670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8318" indent="-11474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22552" indent="-11474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66795" indent="-11474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11044" indent="-11474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55283" indent="-11474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84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4253" algn="l" defTabSz="30884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8482" algn="l" defTabSz="30884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2726" algn="l" defTabSz="30884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6973" algn="l" defTabSz="30884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21219" algn="l" defTabSz="30884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65453" algn="l" defTabSz="30884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09710" algn="l" defTabSz="30884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53945" algn="l" defTabSz="30884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673" tIns="185273" rIns="370673" bIns="1852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673" tIns="185273" rIns="370673" bIns="1852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673" tIns="185273" rIns="370673" bIns="185273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673" tIns="185273" rIns="370673" bIns="185273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853" tIns="154374" rIns="308853" bIns="15437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853" tIns="154374" rIns="308853" bIns="15437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651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6" r:id="rId1"/>
    <p:sldLayoutId id="2147484077" r:id="rId2"/>
    <p:sldLayoutId id="2147484078" r:id="rId3"/>
    <p:sldLayoutId id="2147484079" r:id="rId4"/>
    <p:sldLayoutId id="2147484080" r:id="rId5"/>
    <p:sldLayoutId id="2147484081" r:id="rId6"/>
    <p:sldLayoutId id="2147484082" r:id="rId7"/>
    <p:sldLayoutId id="2147484083" r:id="rId8"/>
    <p:sldLayoutId id="2147484084" r:id="rId9"/>
    <p:sldLayoutId id="2147484085" r:id="rId10"/>
    <p:sldLayoutId id="214748408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389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776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316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7553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7903" indent="-11579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2223" indent="-109894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2289" indent="-11847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24438" indent="-106678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6988" indent="-1147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20869" indent="-1147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64753" indent="-1147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08644" indent="-1147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52518" indent="-1147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776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3891" algn="l" defTabSz="308776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7762" algn="l" defTabSz="308776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1647" algn="l" defTabSz="308776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5533" algn="l" defTabSz="308776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19422" algn="l" defTabSz="308776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63295" algn="l" defTabSz="308776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07188" algn="l" defTabSz="308776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51066" algn="l" defTabSz="308776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588" tIns="185230" rIns="370588" bIns="1852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588" tIns="185230" rIns="370588" bIns="1852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588" tIns="185230" rIns="370588" bIns="18523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588" tIns="185230" rIns="370588" bIns="18523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82" tIns="154338" rIns="308782" bIns="15433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82" tIns="154338" rIns="308782" bIns="15433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07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353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704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3056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7409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7634" indent="-11576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1694" indent="-109868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1487" indent="-11844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23380" indent="-10665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5664" indent="-11469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19182" indent="-11469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62709" indent="-11469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06240" indent="-11469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49752" indent="-11469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70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3532" algn="l" defTabSz="30870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7044" algn="l" defTabSz="30870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0566" algn="l" defTabSz="30870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4095" algn="l" defTabSz="30870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17615" algn="l" defTabSz="30870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61135" algn="l" defTabSz="30870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04668" algn="l" defTabSz="30870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48188" algn="l" defTabSz="30870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503" tIns="185185" rIns="370503" bIns="1851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503" tIns="185185" rIns="370503" bIns="1851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503" tIns="185185" rIns="370503" bIns="18518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503" tIns="185185" rIns="370503" bIns="18518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12" tIns="154300" rIns="308712" bIns="15430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12" tIns="154300" rIns="308712" bIns="15430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900179" y="33374865"/>
            <a:ext cx="4245189" cy="204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00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317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632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2948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7265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7363" indent="-1157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1167" indent="-109842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0685" indent="-11841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22323" indent="-10662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4342" indent="-11466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17499" indent="-11466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60670" indent="-11466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03832" indent="-11466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46989" indent="-11466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63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3172" algn="l" defTabSz="30863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6323" algn="l" defTabSz="30863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9488" algn="l" defTabSz="30863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2654" algn="l" defTabSz="30863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15818" algn="l" defTabSz="30863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58975" algn="l" defTabSz="30863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02149" algn="l" defTabSz="30863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45306" algn="l" defTabSz="30863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0418" tIns="185140" rIns="370418" bIns="1851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0418" tIns="185140" rIns="370418" bIns="1851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418" tIns="185140" rIns="370418" bIns="18514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418" tIns="185140" rIns="370418" bIns="18514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4860F9-DD7C-AE47-98ED-AEBA17B0375F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641" tIns="154263" rIns="308641" bIns="154263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641" tIns="154263" rIns="308641" bIns="154263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42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2" r:id="rId1"/>
    <p:sldLayoutId id="2147484113" r:id="rId2"/>
    <p:sldLayoutId id="2147484114" r:id="rId3"/>
    <p:sldLayoutId id="2147484115" r:id="rId4"/>
    <p:sldLayoutId id="2147484116" r:id="rId5"/>
    <p:sldLayoutId id="2147484117" r:id="rId6"/>
    <p:sldLayoutId id="2147484118" r:id="rId7"/>
    <p:sldLayoutId id="2147484119" r:id="rId8"/>
    <p:sldLayoutId id="2147484120" r:id="rId9"/>
    <p:sldLayoutId id="2147484121" r:id="rId10"/>
    <p:sldLayoutId id="2147484122" r:id="rId11"/>
    <p:sldLayoutId id="2147484123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54281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560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2841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7121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7099" indent="-11570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332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260641" indent="-109817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7499">
          <a:solidFill>
            <a:schemeClr val="tx1"/>
          </a:solidFill>
          <a:latin typeface="+mn-lt"/>
          <a:ea typeface="ＭＳ Ｐゴシック" pitchFamily="-105" charset="-128"/>
        </a:defRPr>
      </a:lvl2pPr>
      <a:lvl3pPr marL="3449880" indent="-11839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6914">
          <a:solidFill>
            <a:schemeClr val="tx1"/>
          </a:solidFill>
          <a:latin typeface="+mn-lt"/>
          <a:ea typeface="ＭＳ Ｐゴシック" pitchFamily="-105" charset="-128"/>
        </a:defRPr>
      </a:lvl3pPr>
      <a:lvl4pPr marL="4521272" indent="-10660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5673020" indent="-11463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5249">
          <a:solidFill>
            <a:schemeClr val="tx1"/>
          </a:solidFill>
          <a:latin typeface="+mn-lt"/>
          <a:ea typeface="ＭＳ Ｐゴシック" pitchFamily="-105" charset="-128"/>
        </a:defRPr>
      </a:lvl5pPr>
      <a:lvl6pPr marL="7215814" indent="-11463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58628" indent="-11463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01431" indent="-11463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44223" indent="-11463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5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2811" algn="l" defTabSz="3085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5608" algn="l" defTabSz="3085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8411" algn="l" defTabSz="3085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1211" algn="l" defTabSz="3085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14014" algn="l" defTabSz="3085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56815" algn="l" defTabSz="3085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99631" algn="l" defTabSz="3085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42426" algn="l" defTabSz="3085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333" tIns="185098" rIns="370333" bIns="1850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333" tIns="185098" rIns="370333" bIns="1850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333" tIns="185098" rIns="370333" bIns="18509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333" tIns="185098" rIns="370333" bIns="18509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570" tIns="154228" rIns="308570" bIns="15422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570" tIns="154228" rIns="308570" bIns="15422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141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5" r:id="rId1"/>
    <p:sldLayoutId id="2147484126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32" r:id="rId8"/>
    <p:sldLayoutId id="2147484133" r:id="rId9"/>
    <p:sldLayoutId id="2147484134" r:id="rId10"/>
    <p:sldLayoutId id="214748413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24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488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2733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6977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6828" indent="-11568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0107" indent="-109791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9076" indent="-11836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20212" indent="-106579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1695" indent="-1146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14131" indent="-1146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56584" indent="-1146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99032" indent="-1146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41463" indent="-1146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48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2447" algn="l" defTabSz="30848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4888" algn="l" defTabSz="30848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7331" algn="l" defTabSz="30848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9771" algn="l" defTabSz="30848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12218" algn="l" defTabSz="30848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54659" algn="l" defTabSz="30848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97111" algn="l" defTabSz="30848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39549" algn="l" defTabSz="30848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245" tIns="185058" rIns="370245" bIns="1850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245" tIns="185058" rIns="370245" bIns="1850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245" tIns="185058" rIns="370245" bIns="18505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245" tIns="185058" rIns="370245" bIns="18505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97" tIns="154195" rIns="308497" bIns="1541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97" tIns="154195" rIns="308497" bIns="1541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137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7" r:id="rId1"/>
    <p:sldLayoutId id="2147484138" r:id="rId2"/>
    <p:sldLayoutId id="2147484139" r:id="rId3"/>
    <p:sldLayoutId id="2147484140" r:id="rId4"/>
    <p:sldLayoutId id="2147484141" r:id="rId5"/>
    <p:sldLayoutId id="2147484142" r:id="rId6"/>
    <p:sldLayoutId id="2147484143" r:id="rId7"/>
    <p:sldLayoutId id="2147484144" r:id="rId8"/>
    <p:sldLayoutId id="2147484145" r:id="rId9"/>
    <p:sldLayoutId id="2147484146" r:id="rId10"/>
    <p:sldLayoutId id="214748414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208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416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2625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6833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6558" indent="-11565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9582" indent="-109766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8273" indent="-118336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19160" indent="-106554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0370" indent="-114583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12452" indent="-114583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54538" indent="-114583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96632" indent="-114583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38701" indent="-114583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416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2087" algn="l" defTabSz="308416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4167" algn="l" defTabSz="308416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6252" algn="l" defTabSz="308416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8332" algn="l" defTabSz="308416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10420" algn="l" defTabSz="308416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52501" algn="l" defTabSz="308416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94592" algn="l" defTabSz="308416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36672" algn="l" defTabSz="308416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160" tIns="185013" rIns="370160" bIns="1850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160" tIns="185013" rIns="370160" bIns="1850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3427196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160" tIns="185013" rIns="370160" bIns="185013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340219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160" tIns="185013" rIns="370160" bIns="185013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124969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26" tIns="154157" rIns="308426" bIns="15415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26" tIns="154157" rIns="308426" bIns="15415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4502963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006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9" r:id="rId1"/>
    <p:sldLayoutId id="2147484150" r:id="rId2"/>
    <p:sldLayoutId id="2147484151" r:id="rId3"/>
    <p:sldLayoutId id="2147484152" r:id="rId4"/>
    <p:sldLayoutId id="2147484153" r:id="rId5"/>
    <p:sldLayoutId id="2147484154" r:id="rId6"/>
    <p:sldLayoutId id="2147484155" r:id="rId7"/>
    <p:sldLayoutId id="2147484156" r:id="rId8"/>
    <p:sldLayoutId id="2147484157" r:id="rId9"/>
    <p:sldLayoutId id="2147484158" r:id="rId10"/>
    <p:sldLayoutId id="214748415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172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345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2517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6689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6292" indent="-11562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9055" indent="-10974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7469" indent="-11830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18104" indent="-106529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69048" indent="-1145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10770" indent="-1145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52500" indent="-1145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94230" indent="-1145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35944" indent="-1145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345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1729" algn="l" defTabSz="308345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3451" algn="l" defTabSz="308345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5172" algn="l" defTabSz="308345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6898" algn="l" defTabSz="308345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08626" algn="l" defTabSz="308345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50342" algn="l" defTabSz="308345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92072" algn="l" defTabSz="308345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33793" algn="l" defTabSz="308345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0075" tIns="184970" rIns="370075" bIns="1849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0075" tIns="184970" rIns="370075" bIns="1849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075" tIns="184970" rIns="370075" bIns="18497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075" tIns="184970" rIns="370075" bIns="184970" numCol="1" anchor="b" anchorCtr="0" compatLnSpc="1">
            <a:prstTxWarp prst="textNoShape">
              <a:avLst/>
            </a:prstTxWarp>
          </a:bodyPr>
          <a:lstStyle>
            <a:lvl1pPr algn="r">
              <a:defRPr sz="5249" smtClean="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F84C08-C189-5C4C-822D-BCB9DCC3AF18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308355" tIns="154121" rIns="308355" bIns="15412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082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308355" tIns="154121" rIns="308355" bIns="15412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082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16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1" r:id="rId1"/>
    <p:sldLayoutId id="2147484162" r:id="rId2"/>
    <p:sldLayoutId id="2147484163" r:id="rId3"/>
    <p:sldLayoutId id="2147484164" r:id="rId4"/>
    <p:sldLayoutId id="2147484165" r:id="rId5"/>
    <p:sldLayoutId id="2147484166" r:id="rId6"/>
    <p:sldLayoutId id="2147484167" r:id="rId7"/>
    <p:sldLayoutId id="2147484168" r:id="rId8"/>
    <p:sldLayoutId id="2147484169" r:id="rId9"/>
    <p:sldLayoutId id="2147484170" r:id="rId10"/>
    <p:sldLayoutId id="2147484171" r:id="rId11"/>
    <p:sldLayoutId id="2147484172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54136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273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2409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6545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6024" indent="-11560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332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258526" indent="-109715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7499">
          <a:solidFill>
            <a:schemeClr val="tx1"/>
          </a:solidFill>
          <a:latin typeface="+mn-lt"/>
          <a:ea typeface="ＭＳ Ｐゴシック" pitchFamily="-105" charset="-128"/>
        </a:defRPr>
      </a:lvl2pPr>
      <a:lvl3pPr marL="3446668" indent="-11828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6914">
          <a:solidFill>
            <a:schemeClr val="tx1"/>
          </a:solidFill>
          <a:latin typeface="+mn-lt"/>
          <a:ea typeface="ＭＳ Ｐゴシック" pitchFamily="-105" charset="-128"/>
        </a:defRPr>
      </a:lvl3pPr>
      <a:lvl4pPr marL="4517052" indent="-106504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5667727" indent="-11453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5249">
          <a:solidFill>
            <a:schemeClr val="tx1"/>
          </a:solidFill>
          <a:latin typeface="+mn-lt"/>
          <a:ea typeface="ＭＳ Ｐゴシック" pitchFamily="-105" charset="-128"/>
        </a:defRPr>
      </a:lvl5pPr>
      <a:lvl6pPr marL="7209087" indent="-11453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50458" indent="-11453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91831" indent="-11453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33181" indent="-11453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27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1366" algn="l" defTabSz="30827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2732" algn="l" defTabSz="30827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4093" algn="l" defTabSz="30827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5455" algn="l" defTabSz="30827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06826" algn="l" defTabSz="30827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48186" algn="l" defTabSz="30827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89557" algn="l" defTabSz="30827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30918" algn="l" defTabSz="30827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127" y="400000"/>
            <a:ext cx="26883361" cy="4799964"/>
          </a:xfrm>
          <a:prstGeom prst="rect">
            <a:avLst/>
          </a:prstGeom>
        </p:spPr>
        <p:txBody>
          <a:bodyPr vert="horz" lIns="369988" tIns="184923" rIns="369988" bIns="184923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7" y="5199968"/>
            <a:ext cx="26883361" cy="28166460"/>
          </a:xfrm>
          <a:prstGeom prst="rect">
            <a:avLst/>
          </a:prstGeom>
        </p:spPr>
        <p:txBody>
          <a:bodyPr vert="horz" lIns="369988" tIns="184923" rIns="369988" bIns="184923" rtlCol="0">
            <a:no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600525"/>
            <a:ext cx="6720840" cy="1683321"/>
          </a:xfrm>
          <a:prstGeom prst="rect">
            <a:avLst/>
          </a:prstGeom>
        </p:spPr>
        <p:txBody>
          <a:bodyPr vert="horz" lIns="369988" tIns="184923" rIns="369988" bIns="184923" rtlCol="0" anchor="ctr"/>
          <a:lstStyle>
            <a:lvl1pPr algn="l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600525"/>
            <a:ext cx="9121140" cy="1683321"/>
          </a:xfrm>
          <a:prstGeom prst="rect">
            <a:avLst/>
          </a:prstGeom>
        </p:spPr>
        <p:txBody>
          <a:bodyPr vert="horz" lIns="369988" tIns="184923" rIns="369988" bIns="184923" rtlCol="0" anchor="ctr"/>
          <a:lstStyle>
            <a:lvl1pPr algn="ctr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5443180" y="32799761"/>
            <a:ext cx="3360420" cy="3199978"/>
          </a:xfrm>
          <a:prstGeom prst="rect">
            <a:avLst/>
          </a:prstGeom>
        </p:spPr>
        <p:txBody>
          <a:bodyPr lIns="308283" tIns="154082" rIns="308283" bIns="154082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6914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6914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0401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</p:sldLayoutIdLst>
  <p:hf hdr="0" ftr="0" dt="0"/>
  <p:txStyles>
    <p:titleStyle>
      <a:lvl1pPr algn="l" defTabSz="3082013" rtl="0" eaLnBrk="1" latinLnBrk="0" hangingPunct="1">
        <a:spcBef>
          <a:spcPct val="0"/>
        </a:spcBef>
        <a:buNone/>
        <a:defRPr sz="13579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5753" indent="-1155753" algn="l" defTabSz="3082013" rtl="0" eaLnBrk="1" latinLnBrk="0" hangingPunct="1">
        <a:spcBef>
          <a:spcPct val="20000"/>
        </a:spcBef>
        <a:buFont typeface="Arial" pitchFamily="34" charset="0"/>
        <a:buChar char="•"/>
        <a:defRPr sz="9413" kern="1200">
          <a:solidFill>
            <a:schemeClr val="tx1"/>
          </a:solidFill>
          <a:latin typeface="+mn-lt"/>
          <a:ea typeface="+mn-ea"/>
          <a:cs typeface="+mn-cs"/>
        </a:defRPr>
      </a:lvl1pPr>
      <a:lvl2pPr marL="2504123" indent="-963137" algn="l" defTabSz="3082013" rtl="0" eaLnBrk="1" latinLnBrk="0" hangingPunct="1">
        <a:spcBef>
          <a:spcPct val="20000"/>
        </a:spcBef>
        <a:buFont typeface="Arial" pitchFamily="34" charset="0"/>
        <a:buChar char="–"/>
        <a:defRPr sz="8332" kern="1200">
          <a:solidFill>
            <a:schemeClr val="tx1"/>
          </a:solidFill>
          <a:latin typeface="+mn-lt"/>
          <a:ea typeface="+mn-ea"/>
          <a:cs typeface="+mn-cs"/>
        </a:defRPr>
      </a:lvl2pPr>
      <a:lvl3pPr marL="3852497" indent="-770509" algn="l" defTabSz="3082013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393510" indent="-770509" algn="l" defTabSz="3082013" rtl="0" eaLnBrk="1" latinLnBrk="0" hangingPunct="1">
        <a:spcBef>
          <a:spcPct val="20000"/>
        </a:spcBef>
        <a:buFont typeface="Arial" pitchFamily="34" charset="0"/>
        <a:buChar char="–"/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934526" indent="-770509" algn="l" defTabSz="3082013" rtl="0" eaLnBrk="1" latinLnBrk="0" hangingPunct="1">
        <a:spcBef>
          <a:spcPct val="20000"/>
        </a:spcBef>
        <a:buFont typeface="Arial" pitchFamily="34" charset="0"/>
        <a:buChar char="»"/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8475522" indent="-770509" algn="l" defTabSz="3082013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16531" indent="-770509" algn="l" defTabSz="3082013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557530" indent="-770509" algn="l" defTabSz="3082013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098545" indent="-770509" algn="l" defTabSz="3082013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8201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1006" algn="l" defTabSz="308201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2013" algn="l" defTabSz="308201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3014" algn="l" defTabSz="308201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4022" algn="l" defTabSz="308201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05026" algn="l" defTabSz="308201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46028" algn="l" defTabSz="308201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87041" algn="l" defTabSz="308201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28045" algn="l" defTabSz="308201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127" y="400000"/>
            <a:ext cx="26883361" cy="4799964"/>
          </a:xfrm>
          <a:prstGeom prst="rect">
            <a:avLst/>
          </a:prstGeom>
        </p:spPr>
        <p:txBody>
          <a:bodyPr vert="horz" lIns="369900" tIns="184878" rIns="369900" bIns="184878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7" y="5199968"/>
            <a:ext cx="26883361" cy="28166460"/>
          </a:xfrm>
          <a:prstGeom prst="rect">
            <a:avLst/>
          </a:prstGeom>
        </p:spPr>
        <p:txBody>
          <a:bodyPr vert="horz" lIns="369900" tIns="184878" rIns="369900" bIns="184878" rtlCol="0">
            <a:no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600546"/>
            <a:ext cx="6720840" cy="1683321"/>
          </a:xfrm>
          <a:prstGeom prst="rect">
            <a:avLst/>
          </a:prstGeom>
        </p:spPr>
        <p:txBody>
          <a:bodyPr vert="horz" lIns="369900" tIns="184878" rIns="369900" bIns="184878" rtlCol="0" anchor="ctr"/>
          <a:lstStyle>
            <a:lvl1pPr algn="l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600546"/>
            <a:ext cx="9121140" cy="1683321"/>
          </a:xfrm>
          <a:prstGeom prst="rect">
            <a:avLst/>
          </a:prstGeom>
        </p:spPr>
        <p:txBody>
          <a:bodyPr vert="horz" lIns="369900" tIns="184878" rIns="369900" bIns="184878" rtlCol="0" anchor="ctr"/>
          <a:lstStyle>
            <a:lvl1pPr algn="ctr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5443180" y="32799761"/>
            <a:ext cx="3360420" cy="3199978"/>
          </a:xfrm>
          <a:prstGeom prst="rect">
            <a:avLst/>
          </a:prstGeom>
        </p:spPr>
        <p:txBody>
          <a:bodyPr lIns="308209" tIns="154045" rIns="308209" bIns="154045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6914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6914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589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6" r:id="rId1"/>
    <p:sldLayoutId id="2147484187" r:id="rId2"/>
    <p:sldLayoutId id="2147484188" r:id="rId3"/>
    <p:sldLayoutId id="2147484189" r:id="rId4"/>
    <p:sldLayoutId id="2147484190" r:id="rId5"/>
    <p:sldLayoutId id="2147484191" r:id="rId6"/>
    <p:sldLayoutId id="2147484192" r:id="rId7"/>
    <p:sldLayoutId id="2147484193" r:id="rId8"/>
    <p:sldLayoutId id="2147484194" r:id="rId9"/>
    <p:sldLayoutId id="2147484195" r:id="rId10"/>
    <p:sldLayoutId id="2147484196" r:id="rId11"/>
  </p:sldLayoutIdLst>
  <p:hf hdr="0" ftr="0" dt="0"/>
  <p:txStyles>
    <p:titleStyle>
      <a:lvl1pPr algn="l" defTabSz="3081297" rtl="0" eaLnBrk="1" latinLnBrk="0" hangingPunct="1">
        <a:spcBef>
          <a:spcPct val="0"/>
        </a:spcBef>
        <a:buNone/>
        <a:defRPr sz="13579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5484" indent="-1155484" algn="l" defTabSz="3081297" rtl="0" eaLnBrk="1" latinLnBrk="0" hangingPunct="1">
        <a:spcBef>
          <a:spcPct val="20000"/>
        </a:spcBef>
        <a:buFont typeface="Arial" pitchFamily="34" charset="0"/>
        <a:buChar char="•"/>
        <a:defRPr sz="9413" kern="1200">
          <a:solidFill>
            <a:schemeClr val="tx1"/>
          </a:solidFill>
          <a:latin typeface="+mn-lt"/>
          <a:ea typeface="+mn-ea"/>
          <a:cs typeface="+mn-cs"/>
        </a:defRPr>
      </a:lvl1pPr>
      <a:lvl2pPr marL="2503538" indent="-962914" algn="l" defTabSz="3081297" rtl="0" eaLnBrk="1" latinLnBrk="0" hangingPunct="1">
        <a:spcBef>
          <a:spcPct val="20000"/>
        </a:spcBef>
        <a:buFont typeface="Arial" pitchFamily="34" charset="0"/>
        <a:buChar char="–"/>
        <a:defRPr sz="8332" kern="1200">
          <a:solidFill>
            <a:schemeClr val="tx1"/>
          </a:solidFill>
          <a:latin typeface="+mn-lt"/>
          <a:ea typeface="+mn-ea"/>
          <a:cs typeface="+mn-cs"/>
        </a:defRPr>
      </a:lvl2pPr>
      <a:lvl3pPr marL="3851601" indent="-770327" algn="l" defTabSz="3081297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392254" indent="-770327" algn="l" defTabSz="3081297" rtl="0" eaLnBrk="1" latinLnBrk="0" hangingPunct="1">
        <a:spcBef>
          <a:spcPct val="20000"/>
        </a:spcBef>
        <a:buFont typeface="Arial" pitchFamily="34" charset="0"/>
        <a:buChar char="–"/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932908" indent="-770327" algn="l" defTabSz="3081297" rtl="0" eaLnBrk="1" latinLnBrk="0" hangingPunct="1">
        <a:spcBef>
          <a:spcPct val="20000"/>
        </a:spcBef>
        <a:buFont typeface="Arial" pitchFamily="34" charset="0"/>
        <a:buChar char="»"/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8473552" indent="-770327" algn="l" defTabSz="3081297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14196" indent="-770327" algn="l" defTabSz="3081297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554831" indent="-770327" algn="l" defTabSz="3081297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095495" indent="-770327" algn="l" defTabSz="3081297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812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0645" algn="l" defTabSz="30812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1297" algn="l" defTabSz="30812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1934" algn="l" defTabSz="30812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2586" algn="l" defTabSz="30812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03231" algn="l" defTabSz="30812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43871" algn="l" defTabSz="30812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84525" algn="l" defTabSz="30812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25168" algn="l" defTabSz="30812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813" tIns="184833" rIns="369813" bIns="1848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813" tIns="184833" rIns="369813" bIns="1848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813" tIns="184833" rIns="369813" bIns="184833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813" tIns="184833" rIns="369813" bIns="184833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137" tIns="154007" rIns="308137" bIns="15400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137" tIns="154007" rIns="308137" bIns="15400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12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8" r:id="rId1"/>
    <p:sldLayoutId id="2147484199" r:id="rId2"/>
    <p:sldLayoutId id="2147484200" r:id="rId3"/>
    <p:sldLayoutId id="2147484201" r:id="rId4"/>
    <p:sldLayoutId id="2147484202" r:id="rId5"/>
    <p:sldLayoutId id="2147484203" r:id="rId6"/>
    <p:sldLayoutId id="2147484204" r:id="rId7"/>
    <p:sldLayoutId id="2147484205" r:id="rId8"/>
    <p:sldLayoutId id="2147484206" r:id="rId9"/>
    <p:sldLayoutId id="2147484207" r:id="rId10"/>
    <p:sldLayoutId id="214748420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028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057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2085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6115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5217" indent="-115521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6945" indent="-109638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4256" indent="-1181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13893" indent="-10643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63764" indent="-11445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04045" indent="-11445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44341" indent="-11445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84630" indent="-11445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24908" indent="-11445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05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0283" algn="l" defTabSz="30805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0577" algn="l" defTabSz="30805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0855" algn="l" defTabSz="30805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1151" algn="l" defTabSz="30805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01431" algn="l" defTabSz="30805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41717" algn="l" defTabSz="30805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82012" algn="l" defTabSz="30805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22298" algn="l" defTabSz="30805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  <a:prstGeom prst="rect">
            <a:avLst/>
          </a:prstGeom>
        </p:spPr>
        <p:txBody>
          <a:bodyPr vert="horz" lIns="369730" tIns="184788" rIns="369730" bIns="184788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7" y="8399982"/>
            <a:ext cx="25923241" cy="23758164"/>
          </a:xfrm>
          <a:prstGeom prst="rect">
            <a:avLst/>
          </a:prstGeom>
        </p:spPr>
        <p:txBody>
          <a:bodyPr vert="horz" lIns="369730" tIns="184788" rIns="369730" bIns="184788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7243"/>
            <a:ext cx="6720840" cy="1916651"/>
          </a:xfrm>
          <a:prstGeom prst="rect">
            <a:avLst/>
          </a:prstGeom>
        </p:spPr>
        <p:txBody>
          <a:bodyPr vert="horz" lIns="369730" tIns="184788" rIns="369730" bIns="184788" rtlCol="0" anchor="ctr"/>
          <a:lstStyle>
            <a:lvl1pPr algn="l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367243"/>
            <a:ext cx="9121140" cy="1916651"/>
          </a:xfrm>
          <a:prstGeom prst="rect">
            <a:avLst/>
          </a:prstGeom>
        </p:spPr>
        <p:txBody>
          <a:bodyPr vert="horz" lIns="369730" tIns="184788" rIns="369730" bIns="184788" rtlCol="0" anchor="ctr"/>
          <a:lstStyle>
            <a:lvl1pPr algn="ctr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7243"/>
            <a:ext cx="6720840" cy="1916651"/>
          </a:xfrm>
          <a:prstGeom prst="rect">
            <a:avLst/>
          </a:prstGeom>
        </p:spPr>
        <p:txBody>
          <a:bodyPr vert="horz" lIns="369730" tIns="184788" rIns="369730" bIns="184788" rtlCol="0" anchor="ctr"/>
          <a:lstStyle>
            <a:lvl1pPr algn="r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0783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0" r:id="rId1"/>
    <p:sldLayoutId id="2147484211" r:id="rId2"/>
    <p:sldLayoutId id="2147484212" r:id="rId3"/>
    <p:sldLayoutId id="2147484213" r:id="rId4"/>
    <p:sldLayoutId id="2147484214" r:id="rId5"/>
    <p:sldLayoutId id="2147484215" r:id="rId6"/>
    <p:sldLayoutId id="2147484216" r:id="rId7"/>
    <p:sldLayoutId id="2147484217" r:id="rId8"/>
    <p:sldLayoutId id="2147484218" r:id="rId9"/>
    <p:sldLayoutId id="2147484219" r:id="rId10"/>
    <p:sldLayoutId id="2147484220" r:id="rId11"/>
  </p:sldLayoutIdLst>
  <p:hf hdr="0" ftr="0" dt="0"/>
  <p:txStyles>
    <p:titleStyle>
      <a:lvl1pPr algn="ctr" defTabSz="3079863" rtl="0" eaLnBrk="1" latinLnBrk="0" hangingPunct="1">
        <a:spcBef>
          <a:spcPct val="0"/>
        </a:spcBef>
        <a:buNone/>
        <a:defRPr sz="1499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4946" indent="-1154946" algn="l" defTabSz="3079863" rtl="0" eaLnBrk="1" latinLnBrk="0" hangingPunct="1">
        <a:spcBef>
          <a:spcPct val="20000"/>
        </a:spcBef>
        <a:buFont typeface="Arial" pitchFamily="34" charset="0"/>
        <a:buChar char="•"/>
        <a:defRPr sz="10832" kern="1200">
          <a:solidFill>
            <a:schemeClr val="tx1"/>
          </a:solidFill>
          <a:latin typeface="+mn-lt"/>
          <a:ea typeface="+mn-ea"/>
          <a:cs typeface="+mn-cs"/>
        </a:defRPr>
      </a:lvl1pPr>
      <a:lvl2pPr marL="2502375" indent="-962462" algn="l" defTabSz="3079863" rtl="0" eaLnBrk="1" latinLnBrk="0" hangingPunct="1">
        <a:spcBef>
          <a:spcPct val="20000"/>
        </a:spcBef>
        <a:buFont typeface="Arial" pitchFamily="34" charset="0"/>
        <a:buChar char="–"/>
        <a:defRPr sz="9413" kern="1200">
          <a:solidFill>
            <a:schemeClr val="tx1"/>
          </a:solidFill>
          <a:latin typeface="+mn-lt"/>
          <a:ea typeface="+mn-ea"/>
          <a:cs typeface="+mn-cs"/>
        </a:defRPr>
      </a:lvl2pPr>
      <a:lvl3pPr marL="3849803" indent="-769969" algn="l" defTabSz="3079863" rtl="0" eaLnBrk="1" latinLnBrk="0" hangingPunct="1">
        <a:spcBef>
          <a:spcPct val="20000"/>
        </a:spcBef>
        <a:buFont typeface="Arial" pitchFamily="34" charset="0"/>
        <a:buChar char="•"/>
        <a:defRPr sz="8332" kern="1200">
          <a:solidFill>
            <a:schemeClr val="tx1"/>
          </a:solidFill>
          <a:latin typeface="+mn-lt"/>
          <a:ea typeface="+mn-ea"/>
          <a:cs typeface="+mn-cs"/>
        </a:defRPr>
      </a:lvl3pPr>
      <a:lvl4pPr marL="5389744" indent="-769969" algn="l" defTabSz="3079863" rtl="0" eaLnBrk="1" latinLnBrk="0" hangingPunct="1">
        <a:spcBef>
          <a:spcPct val="20000"/>
        </a:spcBef>
        <a:buFont typeface="Arial" pitchFamily="34" charset="0"/>
        <a:buChar char="–"/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929675" indent="-769969" algn="l" defTabSz="3079863" rtl="0" eaLnBrk="1" latinLnBrk="0" hangingPunct="1">
        <a:spcBef>
          <a:spcPct val="20000"/>
        </a:spcBef>
        <a:buFont typeface="Arial" pitchFamily="34" charset="0"/>
        <a:buChar char="»"/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69601" indent="-769969" algn="l" defTabSz="3079863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09521" indent="-769969" algn="l" defTabSz="3079863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549447" indent="-769969" algn="l" defTabSz="3079863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089383" indent="-769969" algn="l" defTabSz="3079863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798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9924" algn="l" defTabSz="30798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9863" algn="l" defTabSz="30798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9778" algn="l" defTabSz="30798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59711" algn="l" defTabSz="30798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99640" algn="l" defTabSz="30798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39559" algn="l" defTabSz="30798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79498" algn="l" defTabSz="30798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19422" algn="l" defTabSz="30798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320166" y="1033328"/>
            <a:ext cx="25443180" cy="2933312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102648" tIns="102648" rIns="102648" bIns="1026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>
                <a:sym typeface="Myriad Pro Bold Cond" charset="0"/>
              </a:rPr>
              <a:t>按一下以編輯母片標題樣式</a:t>
            </a:r>
            <a:endParaRPr lang="en-US">
              <a:sym typeface="Myriad Pro Bold Cond" charset="0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0166" y="5499965"/>
            <a:ext cx="25443180" cy="27166469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102648" tIns="102648" rIns="102648" bIns="1026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>
                <a:sym typeface="Myriad Pro Bold Cond" charset="0"/>
              </a:rPr>
              <a:t>按一下以編輯母片文字樣式</a:t>
            </a:r>
          </a:p>
          <a:p>
            <a:pPr lvl="1"/>
            <a:r>
              <a:rPr lang="zh-TW" altLang="en-US">
                <a:sym typeface="Myriad Pro Bold Cond" charset="0"/>
              </a:rPr>
              <a:t>第二層</a:t>
            </a:r>
          </a:p>
          <a:p>
            <a:pPr lvl="2"/>
            <a:r>
              <a:rPr lang="zh-TW" altLang="en-US">
                <a:sym typeface="Myriad Pro Bold Cond" charset="0"/>
              </a:rPr>
              <a:t>第三層</a:t>
            </a:r>
          </a:p>
          <a:p>
            <a:pPr lvl="3"/>
            <a:r>
              <a:rPr lang="zh-TW" altLang="en-US">
                <a:sym typeface="Myriad Pro Bold Cond" charset="0"/>
              </a:rPr>
              <a:t>第四層</a:t>
            </a:r>
          </a:p>
          <a:p>
            <a:pPr lvl="4"/>
            <a:r>
              <a:rPr lang="zh-TW" altLang="en-US">
                <a:sym typeface="Myriad Pro Bold Cond" charset="0"/>
              </a:rPr>
              <a:t>第五層</a:t>
            </a:r>
            <a:endParaRPr lang="en-US">
              <a:sym typeface="Myriad Pro Bold C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94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2" r:id="rId1"/>
    <p:sldLayoutId id="2147484223" r:id="rId2"/>
    <p:sldLayoutId id="2147484224" r:id="rId3"/>
    <p:sldLayoutId id="2147484225" r:id="rId4"/>
    <p:sldLayoutId id="2147484226" r:id="rId5"/>
    <p:sldLayoutId id="2147484227" r:id="rId6"/>
    <p:sldLayoutId id="2147484228" r:id="rId7"/>
    <p:sldLayoutId id="2147484229" r:id="rId8"/>
    <p:sldLayoutId id="2147484230" r:id="rId9"/>
    <p:sldLayoutId id="2147484231" r:id="rId10"/>
    <p:sldLayoutId id="214748423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162">
          <a:solidFill>
            <a:schemeClr val="tx1"/>
          </a:solidFill>
          <a:latin typeface="+mj-lt"/>
          <a:ea typeface="+mj-ea"/>
          <a:cs typeface="+mj-cs"/>
          <a:sym typeface="Myriad Pro Bold Cond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162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162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162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162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5pPr>
      <a:lvl6pPr marL="769788" algn="l" rtl="0" eaLnBrk="1" fontAlgn="base" hangingPunct="1">
        <a:spcBef>
          <a:spcPct val="0"/>
        </a:spcBef>
        <a:spcAft>
          <a:spcPct val="0"/>
        </a:spcAft>
        <a:defRPr sz="14162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6pPr>
      <a:lvl7pPr marL="1539569" algn="l" rtl="0" eaLnBrk="1" fontAlgn="base" hangingPunct="1">
        <a:spcBef>
          <a:spcPct val="0"/>
        </a:spcBef>
        <a:spcAft>
          <a:spcPct val="0"/>
        </a:spcAft>
        <a:defRPr sz="14162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7pPr>
      <a:lvl8pPr marL="2309350" algn="l" rtl="0" eaLnBrk="1" fontAlgn="base" hangingPunct="1">
        <a:spcBef>
          <a:spcPct val="0"/>
        </a:spcBef>
        <a:spcAft>
          <a:spcPct val="0"/>
        </a:spcAft>
        <a:defRPr sz="14162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8pPr>
      <a:lvl9pPr marL="3079142" algn="l" rtl="0" eaLnBrk="1" fontAlgn="base" hangingPunct="1">
        <a:spcBef>
          <a:spcPct val="0"/>
        </a:spcBef>
        <a:spcAft>
          <a:spcPct val="0"/>
        </a:spcAft>
        <a:defRPr sz="14162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9pPr>
    </p:titleStyle>
    <p:bodyStyle>
      <a:lvl1pPr marL="1347108" indent="-1347108" algn="l" rtl="0" eaLnBrk="1" fontAlgn="base" hangingPunct="1">
        <a:spcBef>
          <a:spcPts val="2381"/>
        </a:spcBef>
        <a:spcAft>
          <a:spcPct val="0"/>
        </a:spcAft>
        <a:buSzPct val="120000"/>
        <a:buFont typeface="Lucida Grande" charset="0"/>
        <a:buChar char="▪"/>
        <a:defRPr sz="9413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1pPr>
      <a:lvl2pPr marL="2330735" indent="-1069140" algn="l" rtl="0" eaLnBrk="1" fontAlgn="base" hangingPunct="1">
        <a:spcBef>
          <a:spcPts val="2381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3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2pPr>
      <a:lvl3pPr marL="3464034" indent="-1069140" algn="l" rtl="0" eaLnBrk="1" fontAlgn="base" hangingPunct="1">
        <a:spcBef>
          <a:spcPts val="2381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3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3pPr>
      <a:lvl4pPr marL="4575939" indent="-1069140" algn="l" rtl="0" eaLnBrk="1" fontAlgn="base" hangingPunct="1">
        <a:spcBef>
          <a:spcPts val="2381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3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4pPr>
      <a:lvl5pPr marL="5709234" indent="-1069140" algn="l" rtl="0" eaLnBrk="1" fontAlgn="base" hangingPunct="1">
        <a:spcBef>
          <a:spcPts val="2381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3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5pPr>
      <a:lvl6pPr marL="6479019" indent="-1069140" algn="l" rtl="0" eaLnBrk="1" fontAlgn="base" hangingPunct="1">
        <a:spcBef>
          <a:spcPts val="2381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3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6pPr>
      <a:lvl7pPr marL="7248803" indent="-1069140" algn="l" rtl="0" eaLnBrk="1" fontAlgn="base" hangingPunct="1">
        <a:spcBef>
          <a:spcPts val="2381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3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7pPr>
      <a:lvl8pPr marL="8018594" indent="-1069140" algn="l" rtl="0" eaLnBrk="1" fontAlgn="base" hangingPunct="1">
        <a:spcBef>
          <a:spcPts val="2381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3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8pPr>
      <a:lvl9pPr marL="8788360" indent="-1069140" algn="l" rtl="0" eaLnBrk="1" fontAlgn="base" hangingPunct="1">
        <a:spcBef>
          <a:spcPts val="2381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3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9pPr>
    </p:bodyStyle>
    <p:otherStyle>
      <a:defPPr>
        <a:defRPr lang="en-US"/>
      </a:defPPr>
      <a:lvl1pPr marL="0" algn="l" defTabSz="769788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1pPr>
      <a:lvl2pPr marL="769788" algn="l" defTabSz="769788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2pPr>
      <a:lvl3pPr marL="1539569" algn="l" defTabSz="769788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3pPr>
      <a:lvl4pPr marL="2309350" algn="l" defTabSz="769788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4pPr>
      <a:lvl5pPr marL="3079142" algn="l" defTabSz="769788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5pPr>
      <a:lvl6pPr marL="3848907" algn="l" defTabSz="769788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6pPr>
      <a:lvl7pPr marL="4618703" algn="l" defTabSz="769788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7pPr>
      <a:lvl8pPr marL="5388486" algn="l" defTabSz="769788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8pPr>
      <a:lvl9pPr marL="6158274" algn="l" defTabSz="769788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558" tIns="184698" rIns="369558" bIns="1846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558" tIns="184698" rIns="369558" bIns="1846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558" tIns="184698" rIns="369558" bIns="18469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558" tIns="184698" rIns="369558" bIns="18469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924" tIns="153895" rIns="307924" bIns="1538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924" tIns="153895" rIns="307924" bIns="1538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921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7842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1762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5684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4407" indent="-11544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5368" indent="-109561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1846" indent="-11811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10737" indent="-106355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59802" indent="-1143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99006" indent="-1143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38225" indent="-1143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77440" indent="-1143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16637" indent="-1143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84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9213" algn="l" defTabSz="30784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8420" algn="l" defTabSz="30784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7629" algn="l" defTabSz="30784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56840" algn="l" defTabSz="30784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96049" algn="l" defTabSz="30784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35250" algn="l" defTabSz="30784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74470" algn="l" defTabSz="30784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13673" algn="l" defTabSz="30784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473" tIns="184655" rIns="369473" bIns="1846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473" tIns="184655" rIns="369473" bIns="1846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473" tIns="184655" rIns="369473" bIns="18465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473" tIns="184655" rIns="369473" bIns="18465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853" tIns="153859" rIns="307853" bIns="1538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853" tIns="153859" rIns="307853" bIns="1538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998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6" r:id="rId1"/>
    <p:sldLayoutId id="2147484247" r:id="rId2"/>
    <p:sldLayoutId id="2147484248" r:id="rId3"/>
    <p:sldLayoutId id="2147484249" r:id="rId4"/>
    <p:sldLayoutId id="2147484250" r:id="rId5"/>
    <p:sldLayoutId id="2147484251" r:id="rId6"/>
    <p:sldLayoutId id="2147484252" r:id="rId7"/>
    <p:sldLayoutId id="2147484253" r:id="rId8"/>
    <p:sldLayoutId id="2147484254" r:id="rId9"/>
    <p:sldLayoutId id="2147484255" r:id="rId10"/>
    <p:sldLayoutId id="214748425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885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7770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1655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5540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4141" indent="-11541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4843" indent="-109536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1044" indent="-11808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09684" indent="-106330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58482" indent="-11434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97328" indent="-11434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36183" indent="-11434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75044" indent="-11434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13884" indent="-11434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77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8853" algn="l" defTabSz="30777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7706" algn="l" defTabSz="30777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6551" algn="l" defTabSz="30777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55401" algn="l" defTabSz="30777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94257" algn="l" defTabSz="30777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33098" algn="l" defTabSz="30777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71958" algn="l" defTabSz="30777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10803" algn="l" defTabSz="30777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388" tIns="184608" rIns="369388" bIns="1846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388" tIns="184608" rIns="369388" bIns="1846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388" tIns="184608" rIns="369388" bIns="18460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388" tIns="184608" rIns="369388" bIns="18460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783" tIns="153820" rIns="307783" bIns="15382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783" tIns="153820" rIns="307783" bIns="15382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91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8" r:id="rId1"/>
    <p:sldLayoutId id="2147484259" r:id="rId2"/>
    <p:sldLayoutId id="2147484260" r:id="rId3"/>
    <p:sldLayoutId id="2147484261" r:id="rId4"/>
    <p:sldLayoutId id="2147484262" r:id="rId5"/>
    <p:sldLayoutId id="2147484263" r:id="rId6"/>
    <p:sldLayoutId id="2147484264" r:id="rId7"/>
    <p:sldLayoutId id="2147484265" r:id="rId8"/>
    <p:sldLayoutId id="2147484266" r:id="rId9"/>
    <p:sldLayoutId id="2147484267" r:id="rId10"/>
    <p:sldLayoutId id="214748426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849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7698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1547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5396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3873" indent="-11538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4318" indent="-10951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0242" indent="-11806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08630" indent="-106305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57162" indent="-1143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95649" indent="-1143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34148" indent="-1143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72646" indent="-1143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11131" indent="-1143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69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8496" algn="l" defTabSz="30769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6986" algn="l" defTabSz="30769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5478" algn="l" defTabSz="30769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53963" algn="l" defTabSz="30769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92460" algn="l" defTabSz="30769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30946" algn="l" defTabSz="30769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69446" algn="l" defTabSz="30769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07933" algn="l" defTabSz="30769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1440187" y="1441660"/>
            <a:ext cx="25923241" cy="5999957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9300" tIns="184563" rIns="369300" bIns="18456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40187" y="8399982"/>
            <a:ext cx="25923241" cy="2375816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9300" tIns="184563" rIns="369300" bIns="1845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7326"/>
            <a:ext cx="6720840" cy="1916651"/>
          </a:xfrm>
          <a:prstGeom prst="rect">
            <a:avLst/>
          </a:prstGeom>
        </p:spPr>
        <p:txBody>
          <a:bodyPr vert="horz" lIns="369300" tIns="184563" rIns="369300" bIns="184563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4164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367326"/>
            <a:ext cx="9121140" cy="1916651"/>
          </a:xfrm>
          <a:prstGeom prst="rect">
            <a:avLst/>
          </a:prstGeom>
        </p:spPr>
        <p:txBody>
          <a:bodyPr vert="horz" lIns="369300" tIns="184563" rIns="369300" bIns="184563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4164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7326"/>
            <a:ext cx="6720840" cy="1916651"/>
          </a:xfrm>
          <a:prstGeom prst="rect">
            <a:avLst/>
          </a:prstGeom>
        </p:spPr>
        <p:txBody>
          <a:bodyPr vert="horz" lIns="369300" tIns="184563" rIns="369300" bIns="184563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6914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A7AAB5F-675F-1E47-950A-8D7D15C054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925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0" r:id="rId1"/>
    <p:sldLayoutId id="2147484271" r:id="rId2"/>
    <p:sldLayoutId id="2147484272" r:id="rId3"/>
    <p:sldLayoutId id="2147484273" r:id="rId4"/>
    <p:sldLayoutId id="2147484274" r:id="rId5"/>
    <p:sldLayoutId id="2147484275" r:id="rId6"/>
    <p:sldLayoutId id="2147484276" r:id="rId7"/>
    <p:sldLayoutId id="2147484277" r:id="rId8"/>
    <p:sldLayoutId id="2147484278" r:id="rId9"/>
    <p:sldLayoutId id="2147484279" r:id="rId10"/>
    <p:sldLayoutId id="2147484280" r:id="rId11"/>
  </p:sldLayoutIdLst>
  <p:hf hdr="0" ftr="0" dt="0"/>
  <p:txStyles>
    <p:titleStyle>
      <a:lvl1pPr algn="ctr" defTabSz="1538141" rtl="0" eaLnBrk="1" fontAlgn="base" hangingPunct="1">
        <a:spcBef>
          <a:spcPct val="0"/>
        </a:spcBef>
        <a:spcAft>
          <a:spcPct val="0"/>
        </a:spcAft>
        <a:defRPr sz="14996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1538141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1538141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1538141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1538141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1538141" algn="ctr" defTabSz="1538141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3076270" algn="ctr" defTabSz="1538141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4614399" algn="ctr" defTabSz="1538141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6152529" algn="ctr" defTabSz="1538141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1153601" indent="-1153601" algn="l" defTabSz="1538141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0832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2499464" indent="-961339" algn="l" defTabSz="1538141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9413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3845319" indent="-769065" algn="l" defTabSz="1538141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8332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5383461" indent="-769065" algn="l" defTabSz="1538141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6914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6921594" indent="-769065" algn="l" defTabSz="1538141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6914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8459726" indent="-769065" algn="l" defTabSz="1538141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9997859" indent="-769065" algn="l" defTabSz="1538141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535986" indent="-769065" algn="l" defTabSz="1538141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074123" indent="-769065" algn="l" defTabSz="1538141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3814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8141" algn="l" defTabSz="153814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6270" algn="l" defTabSz="153814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4399" algn="l" defTabSz="153814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52529" algn="l" defTabSz="153814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90670" algn="l" defTabSz="153814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28795" algn="l" defTabSz="153814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66931" algn="l" defTabSz="153814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05066" algn="l" defTabSz="153814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215" tIns="184518" rIns="369215" bIns="1845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215" tIns="184518" rIns="369215" bIns="1845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215" tIns="184518" rIns="369215" bIns="18451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215" tIns="184518" rIns="369215" bIns="18451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638" tIns="153745" rIns="307638" bIns="15374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638" tIns="153745" rIns="307638" bIns="15374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05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778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7555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1332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5109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3333" indent="-11533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3268" indent="-1094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8632" indent="-11800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06528" indent="-106256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54524" indent="-11426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92293" indent="-11426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30078" indent="-11426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67855" indent="-11426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05623" indent="-11426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55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7781" algn="l" defTabSz="30755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5552" algn="l" defTabSz="30755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3324" algn="l" defTabSz="30755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51096" algn="l" defTabSz="30755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88874" algn="l" defTabSz="30755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26645" algn="l" defTabSz="30755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64421" algn="l" defTabSz="30755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02194" algn="l" defTabSz="30755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127" y="400000"/>
            <a:ext cx="26883361" cy="4799964"/>
          </a:xfrm>
          <a:prstGeom prst="rect">
            <a:avLst/>
          </a:prstGeom>
        </p:spPr>
        <p:txBody>
          <a:bodyPr vert="horz" lIns="369130" tIns="184478" rIns="369130" bIns="184478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7" y="5199968"/>
            <a:ext cx="26883361" cy="28166460"/>
          </a:xfrm>
          <a:prstGeom prst="rect">
            <a:avLst/>
          </a:prstGeom>
        </p:spPr>
        <p:txBody>
          <a:bodyPr vert="horz" lIns="369130" tIns="184478" rIns="369130" bIns="184478" rtlCol="0">
            <a:no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600682"/>
            <a:ext cx="6720840" cy="1683321"/>
          </a:xfrm>
          <a:prstGeom prst="rect">
            <a:avLst/>
          </a:prstGeom>
        </p:spPr>
        <p:txBody>
          <a:bodyPr vert="horz" lIns="369130" tIns="184478" rIns="369130" bIns="184478" rtlCol="0" anchor="ctr"/>
          <a:lstStyle>
            <a:lvl1pPr algn="l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600682"/>
            <a:ext cx="9121140" cy="1683321"/>
          </a:xfrm>
          <a:prstGeom prst="rect">
            <a:avLst/>
          </a:prstGeom>
        </p:spPr>
        <p:txBody>
          <a:bodyPr vert="horz" lIns="369130" tIns="184478" rIns="369130" bIns="184478" rtlCol="0" anchor="ctr"/>
          <a:lstStyle>
            <a:lvl1pPr algn="ctr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5443180" y="32799761"/>
            <a:ext cx="3360420" cy="3199978"/>
          </a:xfrm>
          <a:prstGeom prst="rect">
            <a:avLst/>
          </a:prstGeom>
        </p:spPr>
        <p:txBody>
          <a:bodyPr lIns="307568" tIns="153711" rIns="307568" bIns="15371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6914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6914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9182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4" r:id="rId1"/>
    <p:sldLayoutId id="2147484295" r:id="rId2"/>
    <p:sldLayoutId id="2147484296" r:id="rId3"/>
    <p:sldLayoutId id="2147484297" r:id="rId4"/>
    <p:sldLayoutId id="2147484298" r:id="rId5"/>
    <p:sldLayoutId id="2147484299" r:id="rId6"/>
    <p:sldLayoutId id="2147484300" r:id="rId7"/>
    <p:sldLayoutId id="2147484301" r:id="rId8"/>
    <p:sldLayoutId id="2147484302" r:id="rId9"/>
    <p:sldLayoutId id="2147484303" r:id="rId10"/>
    <p:sldLayoutId id="2147484304" r:id="rId11"/>
  </p:sldLayoutIdLst>
  <p:hf hdr="0" ftr="0" dt="0"/>
  <p:txStyles>
    <p:titleStyle>
      <a:lvl1pPr algn="l" defTabSz="3074830" rtl="0" eaLnBrk="1" latinLnBrk="0" hangingPunct="1">
        <a:spcBef>
          <a:spcPct val="0"/>
        </a:spcBef>
        <a:buNone/>
        <a:defRPr sz="13579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3067" indent="-1153067" algn="l" defTabSz="3074830" rtl="0" eaLnBrk="1" latinLnBrk="0" hangingPunct="1">
        <a:spcBef>
          <a:spcPct val="20000"/>
        </a:spcBef>
        <a:buFont typeface="Arial" pitchFamily="34" charset="0"/>
        <a:buChar char="•"/>
        <a:defRPr sz="9413" kern="1200">
          <a:solidFill>
            <a:schemeClr val="tx1"/>
          </a:solidFill>
          <a:latin typeface="+mn-lt"/>
          <a:ea typeface="+mn-ea"/>
          <a:cs typeface="+mn-cs"/>
        </a:defRPr>
      </a:lvl1pPr>
      <a:lvl2pPr marL="2498301" indent="-960888" algn="l" defTabSz="3074830" rtl="0" eaLnBrk="1" latinLnBrk="0" hangingPunct="1">
        <a:spcBef>
          <a:spcPct val="20000"/>
        </a:spcBef>
        <a:buFont typeface="Arial" pitchFamily="34" charset="0"/>
        <a:buChar char="–"/>
        <a:defRPr sz="8332" kern="1200">
          <a:solidFill>
            <a:schemeClr val="tx1"/>
          </a:solidFill>
          <a:latin typeface="+mn-lt"/>
          <a:ea typeface="+mn-ea"/>
          <a:cs typeface="+mn-cs"/>
        </a:defRPr>
      </a:lvl2pPr>
      <a:lvl3pPr marL="3843525" indent="-768705" algn="l" defTabSz="3074830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380946" indent="-768705" algn="l" defTabSz="3074830" rtl="0" eaLnBrk="1" latinLnBrk="0" hangingPunct="1">
        <a:spcBef>
          <a:spcPct val="20000"/>
        </a:spcBef>
        <a:buFont typeface="Arial" pitchFamily="34" charset="0"/>
        <a:buChar char="–"/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918366" indent="-768705" algn="l" defTabSz="3074830" rtl="0" eaLnBrk="1" latinLnBrk="0" hangingPunct="1">
        <a:spcBef>
          <a:spcPct val="20000"/>
        </a:spcBef>
        <a:buFont typeface="Arial" pitchFamily="34" charset="0"/>
        <a:buChar char="»"/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8455782" indent="-768705" algn="l" defTabSz="3074830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9993196" indent="-768705" algn="l" defTabSz="3074830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530606" indent="-768705" algn="l" defTabSz="3074830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068030" indent="-768705" algn="l" defTabSz="3074830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7483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7425" algn="l" defTabSz="307483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4830" algn="l" defTabSz="307483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2250" algn="l" defTabSz="307483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9665" algn="l" defTabSz="307483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87077" algn="l" defTabSz="307483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24491" algn="l" defTabSz="307483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61911" algn="l" defTabSz="307483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99329" algn="l" defTabSz="307483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045" tIns="184438" rIns="369045" bIns="1844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045" tIns="184438" rIns="369045" bIns="1844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045" tIns="184438" rIns="369045" bIns="18443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045" tIns="184438" rIns="369045" bIns="18443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497" tIns="153678" rIns="307497" bIns="15367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497" tIns="153678" rIns="307497" bIns="15367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182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6" r:id="rId1"/>
    <p:sldLayoutId id="2147484307" r:id="rId2"/>
    <p:sldLayoutId id="2147484308" r:id="rId3"/>
    <p:sldLayoutId id="2147484309" r:id="rId4"/>
    <p:sldLayoutId id="2147484310" r:id="rId5"/>
    <p:sldLayoutId id="2147484311" r:id="rId6"/>
    <p:sldLayoutId id="2147484312" r:id="rId7"/>
    <p:sldLayoutId id="2147484313" r:id="rId8"/>
    <p:sldLayoutId id="2147484314" r:id="rId9"/>
    <p:sldLayoutId id="2147484315" r:id="rId10"/>
    <p:sldLayoutId id="214748431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706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7411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1117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4822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2795" indent="-11527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2219" indent="-109408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7029" indent="-11795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04425" indent="-106206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51889" indent="-11421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88935" indent="-11421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26008" indent="-11421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63068" indent="-11421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00114" indent="-11421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411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7064" algn="l" defTabSz="307411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4110" algn="l" defTabSz="307411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1172" algn="l" defTabSz="307411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8229" algn="l" defTabSz="307411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85290" algn="l" defTabSz="307411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22339" algn="l" defTabSz="307411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59402" algn="l" defTabSz="307411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96457" algn="l" defTabSz="307411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  <a:prstGeom prst="rect">
            <a:avLst/>
          </a:prstGeom>
        </p:spPr>
        <p:txBody>
          <a:bodyPr vert="horz" lIns="368960" tIns="184395" rIns="368960" bIns="184395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7" y="8399982"/>
            <a:ext cx="25923241" cy="23758164"/>
          </a:xfrm>
          <a:prstGeom prst="rect">
            <a:avLst/>
          </a:prstGeom>
        </p:spPr>
        <p:txBody>
          <a:bodyPr vert="horz" lIns="368960" tIns="184395" rIns="368960" bIns="184395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7384"/>
            <a:ext cx="6720840" cy="1916651"/>
          </a:xfrm>
          <a:prstGeom prst="rect">
            <a:avLst/>
          </a:prstGeom>
        </p:spPr>
        <p:txBody>
          <a:bodyPr vert="horz" lIns="368960" tIns="184395" rIns="368960" bIns="184395" rtlCol="0" anchor="ctr"/>
          <a:lstStyle>
            <a:lvl1pPr algn="l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367384"/>
            <a:ext cx="9121140" cy="1916651"/>
          </a:xfrm>
          <a:prstGeom prst="rect">
            <a:avLst/>
          </a:prstGeom>
        </p:spPr>
        <p:txBody>
          <a:bodyPr vert="horz" lIns="368960" tIns="184395" rIns="368960" bIns="184395" rtlCol="0" anchor="ctr"/>
          <a:lstStyle>
            <a:lvl1pPr algn="ctr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7384"/>
            <a:ext cx="6720840" cy="1916651"/>
          </a:xfrm>
          <a:prstGeom prst="rect">
            <a:avLst/>
          </a:prstGeom>
        </p:spPr>
        <p:txBody>
          <a:bodyPr vert="horz" lIns="368960" tIns="184395" rIns="368960" bIns="184395" rtlCol="0" anchor="ctr"/>
          <a:lstStyle>
            <a:lvl1pPr algn="r">
              <a:defRPr sz="4164">
                <a:solidFill>
                  <a:srgbClr val="000000"/>
                </a:solidFill>
              </a:defRPr>
            </a:lvl1pPr>
          </a:lstStyle>
          <a:p>
            <a:fld id="{938804F6-1EC8-4F45-958E-1A743EB9638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3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8" r:id="rId1"/>
    <p:sldLayoutId id="2147484319" r:id="rId2"/>
    <p:sldLayoutId id="2147484320" r:id="rId3"/>
    <p:sldLayoutId id="2147484321" r:id="rId4"/>
    <p:sldLayoutId id="2147484322" r:id="rId5"/>
    <p:sldLayoutId id="2147484323" r:id="rId6"/>
    <p:sldLayoutId id="2147484324" r:id="rId7"/>
    <p:sldLayoutId id="2147484325" r:id="rId8"/>
    <p:sldLayoutId id="2147484326" r:id="rId9"/>
    <p:sldLayoutId id="2147484327" r:id="rId10"/>
    <p:sldLayoutId id="2147484328" r:id="rId11"/>
  </p:sldLayoutIdLst>
  <p:hf hdr="0" ftr="0" dt="0"/>
  <p:txStyles>
    <p:titleStyle>
      <a:lvl1pPr algn="ctr" defTabSz="1536709" rtl="0" eaLnBrk="1" latinLnBrk="0" hangingPunct="1">
        <a:spcBef>
          <a:spcPct val="0"/>
        </a:spcBef>
        <a:buNone/>
        <a:defRPr sz="1499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2524" indent="-1152524" algn="l" defTabSz="1536709" rtl="0" eaLnBrk="1" latinLnBrk="0" hangingPunct="1">
        <a:spcBef>
          <a:spcPct val="20000"/>
        </a:spcBef>
        <a:buFont typeface="Arial"/>
        <a:buChar char="•"/>
        <a:defRPr sz="10832" kern="1200">
          <a:solidFill>
            <a:schemeClr val="tx1"/>
          </a:solidFill>
          <a:latin typeface="+mn-lt"/>
          <a:ea typeface="+mn-ea"/>
          <a:cs typeface="+mn-cs"/>
        </a:defRPr>
      </a:lvl1pPr>
      <a:lvl2pPr marL="2497135" indent="-960439" algn="l" defTabSz="1536709" rtl="0" eaLnBrk="1" latinLnBrk="0" hangingPunct="1">
        <a:spcBef>
          <a:spcPct val="20000"/>
        </a:spcBef>
        <a:buFont typeface="Arial"/>
        <a:buChar char="–"/>
        <a:defRPr sz="9413" kern="1200">
          <a:solidFill>
            <a:schemeClr val="tx1"/>
          </a:solidFill>
          <a:latin typeface="+mn-lt"/>
          <a:ea typeface="+mn-ea"/>
          <a:cs typeface="+mn-cs"/>
        </a:defRPr>
      </a:lvl2pPr>
      <a:lvl3pPr marL="3841737" indent="-768345" algn="l" defTabSz="1536709" rtl="0" eaLnBrk="1" latinLnBrk="0" hangingPunct="1">
        <a:spcBef>
          <a:spcPct val="20000"/>
        </a:spcBef>
        <a:buFont typeface="Arial"/>
        <a:buChar char="•"/>
        <a:defRPr sz="8332" kern="1200">
          <a:solidFill>
            <a:schemeClr val="tx1"/>
          </a:solidFill>
          <a:latin typeface="+mn-lt"/>
          <a:ea typeface="+mn-ea"/>
          <a:cs typeface="+mn-cs"/>
        </a:defRPr>
      </a:lvl3pPr>
      <a:lvl4pPr marL="5378438" indent="-768345" algn="l" defTabSz="1536709" rtl="0" eaLnBrk="1" latinLnBrk="0" hangingPunct="1">
        <a:spcBef>
          <a:spcPct val="20000"/>
        </a:spcBef>
        <a:buFont typeface="Arial"/>
        <a:buChar char="–"/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915142" indent="-768345" algn="l" defTabSz="1536709" rtl="0" eaLnBrk="1" latinLnBrk="0" hangingPunct="1">
        <a:spcBef>
          <a:spcPct val="20000"/>
        </a:spcBef>
        <a:buFont typeface="Arial"/>
        <a:buChar char="»"/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51838" indent="-768345" algn="l" defTabSz="1536709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9988532" indent="-768345" algn="l" defTabSz="1536709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525227" indent="-768345" algn="l" defTabSz="1536709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061935" indent="-768345" algn="l" defTabSz="1536709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367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6709" algn="l" defTabSz="15367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3396" algn="l" defTabSz="15367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0098" algn="l" defTabSz="15367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6797" algn="l" defTabSz="15367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83494" algn="l" defTabSz="15367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20188" algn="l" defTabSz="15367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56895" algn="l" defTabSz="15367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93589" algn="l" defTabSz="15367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873" tIns="184350" rIns="368873" bIns="1843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873" tIns="184350" rIns="368873" bIns="1843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873" tIns="184350" rIns="368873" bIns="18435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873" tIns="184350" rIns="368873" bIns="18435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354" tIns="153605" rIns="307354" bIns="15360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354" tIns="153605" rIns="307354" bIns="15360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220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0" r:id="rId1"/>
    <p:sldLayoutId id="2147484331" r:id="rId2"/>
    <p:sldLayoutId id="2147484332" r:id="rId3"/>
    <p:sldLayoutId id="2147484333" r:id="rId4"/>
    <p:sldLayoutId id="2147484334" r:id="rId5"/>
    <p:sldLayoutId id="2147484335" r:id="rId6"/>
    <p:sldLayoutId id="2147484336" r:id="rId7"/>
    <p:sldLayoutId id="2147484337" r:id="rId8"/>
    <p:sldLayoutId id="2147484338" r:id="rId9"/>
    <p:sldLayoutId id="2147484339" r:id="rId10"/>
    <p:sldLayoutId id="214748434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635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7267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0902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4536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2256" indent="-11522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1173" indent="-10935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5430" indent="-11789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02323" indent="-106156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9254" indent="-11415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85587" indent="-11415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21935" indent="-11415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58281" indent="-11415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94617" indent="-11415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26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6355" algn="l" defTabSz="30726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2675" algn="l" defTabSz="30726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9020" algn="l" defTabSz="30726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5363" algn="l" defTabSz="30726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81703" algn="l" defTabSz="30726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18036" algn="l" defTabSz="30726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54384" algn="l" defTabSz="30726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90722" algn="l" defTabSz="30726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788" tIns="184305" rIns="368788" bIns="184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788" tIns="184305" rIns="368788" bIns="184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788" tIns="184305" rIns="368788" bIns="18430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788" tIns="184305" rIns="368788" bIns="18430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83" tIns="153567" rIns="307283" bIns="1535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83" tIns="153567" rIns="307283" bIns="1535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02382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2" r:id="rId1"/>
    <p:sldLayoutId id="2147484343" r:id="rId2"/>
    <p:sldLayoutId id="2147484344" r:id="rId3"/>
    <p:sldLayoutId id="2147484345" r:id="rId4"/>
    <p:sldLayoutId id="2147484346" r:id="rId5"/>
    <p:sldLayoutId id="2147484347" r:id="rId6"/>
    <p:sldLayoutId id="2147484348" r:id="rId7"/>
    <p:sldLayoutId id="2147484349" r:id="rId8"/>
    <p:sldLayoutId id="2147484350" r:id="rId9"/>
    <p:sldLayoutId id="2147484351" r:id="rId10"/>
    <p:sldLayoutId id="214748435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599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7195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079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4392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1985" indent="-11519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0648" indent="-109332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4630" indent="-117867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01273" indent="-106131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7939" indent="-11413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83912" indent="-11413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19902" indent="-11413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55890" indent="-11413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91863" indent="-11413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195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5998" algn="l" defTabSz="307195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1958" algn="l" defTabSz="307195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7947" algn="l" defTabSz="307195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3929" algn="l" defTabSz="307195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79911" algn="l" defTabSz="307195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15889" algn="l" defTabSz="307195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51877" algn="l" defTabSz="307195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87858" algn="l" defTabSz="307195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698" tIns="184260" rIns="368698" bIns="1842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698" tIns="184260" rIns="368698" bIns="1842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698" tIns="184260" rIns="368698" bIns="18426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698" tIns="184260" rIns="368698" bIns="18426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08" tIns="153530" rIns="307208" bIns="1535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08" tIns="153530" rIns="307208" bIns="1535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408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563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7124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0686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4249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1718" indent="-11517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0123" indent="-10930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3828" indent="-11783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00224" indent="-106106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6618" indent="-11410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82236" indent="-11410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17869" indent="-11410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53497" indent="-11410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89113" indent="-11410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12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5636" algn="l" defTabSz="30712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1243" algn="l" defTabSz="30712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6868" algn="l" defTabSz="30712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2498" algn="l" defTabSz="30712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78124" algn="l" defTabSz="30712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13741" algn="l" defTabSz="30712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49367" algn="l" defTabSz="30712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84992" algn="l" defTabSz="30712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613" tIns="184218" rIns="368613" bIns="1842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613" tIns="184218" rIns="368613" bIns="1842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613" tIns="184218" rIns="368613" bIns="18421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613" tIns="184218" rIns="368613" bIns="18421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137" tIns="153495" rIns="307137" bIns="1534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137" tIns="153495" rIns="307137" bIns="1534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75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6" r:id="rId1"/>
    <p:sldLayoutId id="2147484367" r:id="rId2"/>
    <p:sldLayoutId id="2147484368" r:id="rId3"/>
    <p:sldLayoutId id="2147484369" r:id="rId4"/>
    <p:sldLayoutId id="2147484370" r:id="rId5"/>
    <p:sldLayoutId id="2147484371" r:id="rId6"/>
    <p:sldLayoutId id="2147484372" r:id="rId7"/>
    <p:sldLayoutId id="2147484373" r:id="rId8"/>
    <p:sldLayoutId id="2147484374" r:id="rId9"/>
    <p:sldLayoutId id="2147484375" r:id="rId10"/>
    <p:sldLayoutId id="214748437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528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7052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0579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4106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1451" indent="-11514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9598" indent="-109281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3030" indent="-11781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99174" indent="-106082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5303" indent="-11407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80562" indent="-11407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15836" indent="-11407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51107" indent="-11407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86362" indent="-11407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052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5280" algn="l" defTabSz="307052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0528" algn="l" defTabSz="307052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5797" algn="l" defTabSz="307052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1062" algn="l" defTabSz="307052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76330" algn="l" defTabSz="307052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11587" algn="l" defTabSz="307052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46862" algn="l" defTabSz="307052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82127" algn="l" defTabSz="307052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528" tIns="184170" rIns="368528" bIns="1841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528" tIns="184170" rIns="368528" bIns="1841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528" tIns="184170" rIns="368528" bIns="18417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528" tIns="184170" rIns="368528" bIns="18417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066" tIns="153455" rIns="307066" bIns="1534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066" tIns="153455" rIns="307066" bIns="1534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55946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8" r:id="rId1"/>
    <p:sldLayoutId id="2147484379" r:id="rId2"/>
    <p:sldLayoutId id="2147484380" r:id="rId3"/>
    <p:sldLayoutId id="2147484381" r:id="rId4"/>
    <p:sldLayoutId id="2147484382" r:id="rId5"/>
    <p:sldLayoutId id="2147484383" r:id="rId6"/>
    <p:sldLayoutId id="2147484384" r:id="rId7"/>
    <p:sldLayoutId id="2147484385" r:id="rId8"/>
    <p:sldLayoutId id="2147484386" r:id="rId9"/>
    <p:sldLayoutId id="2147484387" r:id="rId10"/>
    <p:sldLayoutId id="214748438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492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981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0472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3963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1179" indent="-115117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9073" indent="-109255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2229" indent="-11778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98128" indent="-10605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3983" indent="-11405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78885" indent="-11405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13804" indent="-11405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48716" indent="-11405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83614" indent="-11405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98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4922" algn="l" defTabSz="30698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9816" algn="l" defTabSz="30698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4724" algn="l" defTabSz="30698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9630" algn="l" defTabSz="30698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74539" algn="l" defTabSz="30698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09442" algn="l" defTabSz="30698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44358" algn="l" defTabSz="30698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79263" algn="l" defTabSz="30698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443" tIns="184125" rIns="368443" bIns="1841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443" tIns="184125" rIns="368443" bIns="1841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443" tIns="184125" rIns="368443" bIns="18412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443" tIns="184125" rIns="368443" bIns="18412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995" tIns="153417" rIns="306995" bIns="1534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995" tIns="153417" rIns="306995" bIns="1534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14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0" r:id="rId1"/>
    <p:sldLayoutId id="2147484391" r:id="rId2"/>
    <p:sldLayoutId id="2147484392" r:id="rId3"/>
    <p:sldLayoutId id="2147484393" r:id="rId4"/>
    <p:sldLayoutId id="2147484394" r:id="rId5"/>
    <p:sldLayoutId id="2147484395" r:id="rId6"/>
    <p:sldLayoutId id="2147484396" r:id="rId7"/>
    <p:sldLayoutId id="2147484397" r:id="rId8"/>
    <p:sldLayoutId id="2147484398" r:id="rId9"/>
    <p:sldLayoutId id="2147484399" r:id="rId10"/>
    <p:sldLayoutId id="214748440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456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909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0365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3819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0911" indent="-11509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8548" indent="-10923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1428" indent="-11775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97078" indent="-106032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2672" indent="-11402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77213" indent="-11402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11775" indent="-11402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46327" indent="-11402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80867" indent="-11402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90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4565" algn="l" defTabSz="30690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9099" algn="l" defTabSz="30690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3651" algn="l" defTabSz="30690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8195" algn="l" defTabSz="30690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72750" algn="l" defTabSz="30690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07294" algn="l" defTabSz="30690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41850" algn="l" defTabSz="30690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76403" algn="l" defTabSz="30690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258" tIns="184035" rIns="368258" bIns="1840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258" tIns="184035" rIns="368258" bIns="1840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258" tIns="184035" rIns="368258" bIns="18403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pPr defTabSz="3067588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258" tIns="184035" rIns="368258" bIns="18403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pPr defTabSz="3067588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067588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841" tIns="153342" rIns="306841" bIns="153342"/>
          <a:lstStyle/>
          <a:p>
            <a:pPr defTabSz="3067588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841" tIns="153342" rIns="306841" bIns="153342"/>
          <a:lstStyle/>
          <a:p>
            <a:pPr defTabSz="3067588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098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2" r:id="rId1"/>
    <p:sldLayoutId id="2147484403" r:id="rId2"/>
    <p:sldLayoutId id="2147484404" r:id="rId3"/>
    <p:sldLayoutId id="2147484405" r:id="rId4"/>
    <p:sldLayoutId id="2147484406" r:id="rId5"/>
    <p:sldLayoutId id="2147484407" r:id="rId6"/>
    <p:sldLayoutId id="2147484408" r:id="rId7"/>
    <p:sldLayoutId id="2147484409" r:id="rId8"/>
    <p:sldLayoutId id="2147484410" r:id="rId9"/>
    <p:sldLayoutId id="2147484411" r:id="rId10"/>
    <p:sldLayoutId id="214748441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381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758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0139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3520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0347" indent="-11503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7438" indent="-10917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9750" indent="-1176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94886" indent="-105981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9901" indent="-11397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73707" indent="-11397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07496" indent="-11397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41309" indent="-11397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75085" indent="-11397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7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3811" algn="l" defTabSz="3067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7588" algn="l" defTabSz="3067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1395" algn="l" defTabSz="3067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5202" algn="l" defTabSz="3067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8987" algn="l" defTabSz="3067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02801" algn="l" defTabSz="3067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36579" algn="l" defTabSz="3067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70394" algn="l" defTabSz="3067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173" tIns="183990" rIns="368173" bIns="1839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173" tIns="183990" rIns="368173" bIns="1839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173" tIns="183990" rIns="368173" bIns="18399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pPr defTabSz="3066877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173" tIns="183990" rIns="368173" bIns="18399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pPr defTabSz="3066877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066877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770" tIns="153305" rIns="306770" bIns="153305"/>
          <a:lstStyle/>
          <a:p>
            <a:pPr defTabSz="306687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770" tIns="153305" rIns="306770" bIns="153305"/>
          <a:lstStyle/>
          <a:p>
            <a:pPr defTabSz="306687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7740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4" r:id="rId1"/>
    <p:sldLayoutId id="2147484415" r:id="rId2"/>
    <p:sldLayoutId id="2147484416" r:id="rId3"/>
    <p:sldLayoutId id="2147484417" r:id="rId4"/>
    <p:sldLayoutId id="2147484418" r:id="rId5"/>
    <p:sldLayoutId id="2147484419" r:id="rId6"/>
    <p:sldLayoutId id="2147484420" r:id="rId7"/>
    <p:sldLayoutId id="2147484421" r:id="rId8"/>
    <p:sldLayoutId id="2147484422" r:id="rId9"/>
    <p:sldLayoutId id="2147484423" r:id="rId10"/>
    <p:sldLayoutId id="214748442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345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687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0032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3377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0076" indent="-115007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6914" indent="-109151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8950" indent="-11767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93837" indent="-105956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8588" indent="-11394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72037" indent="-11394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05465" indent="-11394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38919" indent="-11394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72337" indent="-11394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68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3455" algn="l" defTabSz="30668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6877" algn="l" defTabSz="30668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0324" algn="l" defTabSz="30668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3775" algn="l" defTabSz="30668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7201" algn="l" defTabSz="30668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00658" algn="l" defTabSz="30668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34076" algn="l" defTabSz="30668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67530" algn="l" defTabSz="30668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033" tIns="183928" rIns="368033" bIns="1839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033" tIns="183928" rIns="368033" bIns="1839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033" tIns="183928" rIns="368033" bIns="18392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pPr defTabSz="3065702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033" tIns="183928" rIns="368033" bIns="18392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pPr defTabSz="3065702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065702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54" tIns="153253" rIns="306654" bIns="153253"/>
          <a:lstStyle/>
          <a:p>
            <a:pPr defTabSz="3065702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54" tIns="153253" rIns="306654" bIns="153253"/>
          <a:lstStyle/>
          <a:p>
            <a:pPr defTabSz="3065702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709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6" r:id="rId1"/>
    <p:sldLayoutId id="2147484427" r:id="rId2"/>
    <p:sldLayoutId id="2147484428" r:id="rId3"/>
    <p:sldLayoutId id="2147484429" r:id="rId4"/>
    <p:sldLayoutId id="2147484430" r:id="rId5"/>
    <p:sldLayoutId id="2147484431" r:id="rId6"/>
    <p:sldLayoutId id="2147484432" r:id="rId7"/>
    <p:sldLayoutId id="2147484433" r:id="rId8"/>
    <p:sldLayoutId id="2147484434" r:id="rId9"/>
    <p:sldLayoutId id="2147484435" r:id="rId10"/>
    <p:sldLayoutId id="214748443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285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570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59856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3139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49632" indent="-11496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6053" indent="-10910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7625" indent="-11762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92083" indent="-105915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6414" indent="-11389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9270" indent="-11389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02108" indent="-11389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34958" indent="-11389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67796" indent="-11389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570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2857" algn="l" defTabSz="306570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5702" algn="l" defTabSz="306570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8561" algn="l" defTabSz="306570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1399" algn="l" defTabSz="306570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4243" algn="l" defTabSz="306570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97101" algn="l" defTabSz="306570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29923" algn="l" defTabSz="306570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62786" algn="l" defTabSz="306570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100" tIns="183945" rIns="368100" bIns="1839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100" tIns="183945" rIns="368100" bIns="1839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100" tIns="183945" rIns="368100" bIns="18394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100" tIns="183945" rIns="368100" bIns="18394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709" tIns="153267" rIns="306709" bIns="1532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709" tIns="153267" rIns="306709" bIns="1532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37948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8" r:id="rId1"/>
    <p:sldLayoutId id="2147484439" r:id="rId2"/>
    <p:sldLayoutId id="2147484440" r:id="rId3"/>
    <p:sldLayoutId id="2147484441" r:id="rId4"/>
    <p:sldLayoutId id="2147484442" r:id="rId5"/>
    <p:sldLayoutId id="2147484443" r:id="rId6"/>
    <p:sldLayoutId id="2147484444" r:id="rId7"/>
    <p:sldLayoutId id="2147484445" r:id="rId8"/>
    <p:sldLayoutId id="2147484446" r:id="rId9"/>
    <p:sldLayoutId id="2147484447" r:id="rId10"/>
    <p:sldLayoutId id="214748444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313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624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59936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3247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49837" indent="-11498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6453" indent="-109127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8227" indent="-11764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92883" indent="-105933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7412" indent="-11391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70521" indent="-11391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03647" indent="-11391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36768" indent="-11391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69881" indent="-11391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624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3136" algn="l" defTabSz="306624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6240" algn="l" defTabSz="306624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9362" algn="l" defTabSz="306624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2474" algn="l" defTabSz="306624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5601" algn="l" defTabSz="306624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98708" algn="l" defTabSz="306624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31832" algn="l" defTabSz="306624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64952" algn="l" defTabSz="306624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015" tIns="183905" rIns="368015" bIns="1839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015" tIns="183905" rIns="368015" bIns="1839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015" tIns="183905" rIns="368015" bIns="18390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015" tIns="183905" rIns="368015" bIns="18390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39" tIns="153234" rIns="306639" bIns="153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39" tIns="153234" rIns="306639" bIns="153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617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0" r:id="rId1"/>
    <p:sldLayoutId id="2147484451" r:id="rId2"/>
    <p:sldLayoutId id="2147484452" r:id="rId3"/>
    <p:sldLayoutId id="2147484453" r:id="rId4"/>
    <p:sldLayoutId id="2147484454" r:id="rId5"/>
    <p:sldLayoutId id="2147484455" r:id="rId6"/>
    <p:sldLayoutId id="2147484456" r:id="rId7"/>
    <p:sldLayoutId id="2147484457" r:id="rId8"/>
    <p:sldLayoutId id="2147484458" r:id="rId9"/>
    <p:sldLayoutId id="2147484459" r:id="rId10"/>
    <p:sldLayoutId id="214748446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277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552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59829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3104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49568" indent="-11495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5928" indent="-109102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7429" indent="-11761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91833" indent="-105908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6096" indent="-11389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8851" indent="-11389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01619" indent="-11389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34385" indent="-11389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67140" indent="-11389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55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2776" algn="l" defTabSz="30655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5522" algn="l" defTabSz="30655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8291" algn="l" defTabSz="30655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1043" algn="l" defTabSz="30655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3809" algn="l" defTabSz="30655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96566" algn="l" defTabSz="30655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29332" algn="l" defTabSz="30655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62090" algn="l" defTabSz="30655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928" tIns="183865" rIns="367928" bIns="1838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928" tIns="183865" rIns="367928" bIns="1838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928" tIns="183865" rIns="367928" bIns="18386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928" tIns="183865" rIns="367928" bIns="18386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566" tIns="153201" rIns="306566" bIns="15320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566" tIns="153201" rIns="306566" bIns="15320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378924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2" r:id="rId1"/>
    <p:sldLayoutId id="2147484463" r:id="rId2"/>
    <p:sldLayoutId id="2147484464" r:id="rId3"/>
    <p:sldLayoutId id="2147484465" r:id="rId4"/>
    <p:sldLayoutId id="2147484466" r:id="rId5"/>
    <p:sldLayoutId id="2147484467" r:id="rId6"/>
    <p:sldLayoutId id="2147484468" r:id="rId7"/>
    <p:sldLayoutId id="2147484469" r:id="rId8"/>
    <p:sldLayoutId id="2147484470" r:id="rId9"/>
    <p:sldLayoutId id="2147484471" r:id="rId10"/>
    <p:sldLayoutId id="214748447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241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480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59721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2961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49297" indent="-11492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5403" indent="-10907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6628" indent="-11759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90790" indent="-105883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4781" indent="-11386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7179" indent="-11386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699592" indent="-11386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31997" indent="-11386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64392" indent="-11386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48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2419" algn="l" defTabSz="30648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4805" algn="l" defTabSz="30648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7216" algn="l" defTabSz="30648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29615" algn="l" defTabSz="30648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2022" algn="l" defTabSz="30648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94417" algn="l" defTabSz="30648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26830" algn="l" defTabSz="30648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59231" algn="l" defTabSz="30648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843" tIns="183825" rIns="367843" bIns="1838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843" tIns="183825" rIns="367843" bIns="1838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843" tIns="183825" rIns="367843" bIns="18382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843" tIns="183825" rIns="367843" bIns="18382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95" tIns="153167" rIns="306495" bIns="1531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95" tIns="153167" rIns="306495" bIns="1531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172608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4" r:id="rId1"/>
    <p:sldLayoutId id="2147484475" r:id="rId2"/>
    <p:sldLayoutId id="2147484476" r:id="rId3"/>
    <p:sldLayoutId id="2147484477" r:id="rId4"/>
    <p:sldLayoutId id="2147484478" r:id="rId5"/>
    <p:sldLayoutId id="2147484479" r:id="rId6"/>
    <p:sldLayoutId id="2147484480" r:id="rId7"/>
    <p:sldLayoutId id="2147484481" r:id="rId8"/>
    <p:sldLayoutId id="2147484482" r:id="rId9"/>
    <p:sldLayoutId id="2147484483" r:id="rId10"/>
    <p:sldLayoutId id="214748448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206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409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59614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2818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49027" indent="-114902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4878" indent="-10905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5828" indent="-11756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89744" indent="-105859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3469" indent="-11384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5506" indent="-11384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697563" indent="-11384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29607" indent="-11384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61647" indent="-11384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4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2060" algn="l" defTabSz="3064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4097" algn="l" defTabSz="3064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6143" algn="l" defTabSz="3064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28182" algn="l" defTabSz="3064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0235" algn="l" defTabSz="3064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92273" algn="l" defTabSz="3064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24329" algn="l" defTabSz="3064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56371" algn="l" defTabSz="3064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758" tIns="183780" rIns="367758" bIns="1837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758" tIns="183780" rIns="367758" bIns="1837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758" tIns="183780" rIns="367758" bIns="18378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758" tIns="183780" rIns="367758" bIns="18378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24" tIns="153130" rIns="306424" bIns="1531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24" tIns="153130" rIns="306424" bIns="1531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72435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6" r:id="rId1"/>
    <p:sldLayoutId id="2147484487" r:id="rId2"/>
    <p:sldLayoutId id="2147484488" r:id="rId3"/>
    <p:sldLayoutId id="2147484489" r:id="rId4"/>
    <p:sldLayoutId id="2147484490" r:id="rId5"/>
    <p:sldLayoutId id="2147484491" r:id="rId6"/>
    <p:sldLayoutId id="2147484492" r:id="rId7"/>
    <p:sldLayoutId id="2147484493" r:id="rId8"/>
    <p:sldLayoutId id="2147484494" r:id="rId9"/>
    <p:sldLayoutId id="2147484495" r:id="rId10"/>
    <p:sldLayoutId id="214748449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170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337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59507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2675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48756" indent="-11487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4353" indent="-109025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5030" indent="-11753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88694" indent="-105834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2157" indent="-11381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3835" indent="-11381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695531" indent="-11381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27224" indent="-11381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58903" indent="-11381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33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1704" algn="l" defTabSz="30633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3379" algn="l" defTabSz="30633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5072" algn="l" defTabSz="30633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26753" algn="l" defTabSz="30633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58448" algn="l" defTabSz="30633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90128" algn="l" defTabSz="30633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21825" algn="l" defTabSz="30633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53513" algn="l" defTabSz="30633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673" tIns="183733" rIns="367673" bIns="1837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673" tIns="183733" rIns="367673" bIns="1837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673" tIns="183733" rIns="367673" bIns="183733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673" tIns="183733" rIns="367673" bIns="183733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354" tIns="153091" rIns="306354" bIns="15309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354" tIns="153091" rIns="306354" bIns="15309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881864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98" r:id="rId1"/>
    <p:sldLayoutId id="2147484499" r:id="rId2"/>
    <p:sldLayoutId id="2147484500" r:id="rId3"/>
    <p:sldLayoutId id="2147484501" r:id="rId4"/>
    <p:sldLayoutId id="2147484502" r:id="rId5"/>
    <p:sldLayoutId id="2147484503" r:id="rId6"/>
    <p:sldLayoutId id="2147484504" r:id="rId7"/>
    <p:sldLayoutId id="2147484505" r:id="rId8"/>
    <p:sldLayoutId id="2147484506" r:id="rId9"/>
    <p:sldLayoutId id="2147484507" r:id="rId10"/>
    <p:sldLayoutId id="214748450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13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266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59400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2532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48493" indent="-11484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3828" indent="-108999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4229" indent="-11750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87648" indent="-105809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0841" indent="-11378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2161" indent="-11378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693505" indent="-11378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24843" indent="-11378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56162" indent="-11378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2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1347" algn="l" defTabSz="3062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2663" algn="l" defTabSz="3062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4000" algn="l" defTabSz="3062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25322" algn="l" defTabSz="3062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56658" algn="l" defTabSz="3062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87986" algn="l" defTabSz="3062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19325" algn="l" defTabSz="3062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50659" algn="l" defTabSz="3062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588" tIns="183690" rIns="367588" bIns="1836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588" tIns="183690" rIns="367588" bIns="1836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588" tIns="183690" rIns="367588" bIns="18369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588" tIns="183690" rIns="367588" bIns="18369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83" tIns="153055" rIns="306283" bIns="1530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83" tIns="153055" rIns="306283" bIns="1530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528296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0" r:id="rId1"/>
    <p:sldLayoutId id="2147484511" r:id="rId2"/>
    <p:sldLayoutId id="2147484512" r:id="rId3"/>
    <p:sldLayoutId id="2147484513" r:id="rId4"/>
    <p:sldLayoutId id="2147484514" r:id="rId5"/>
    <p:sldLayoutId id="2147484515" r:id="rId6"/>
    <p:sldLayoutId id="2147484516" r:id="rId7"/>
    <p:sldLayoutId id="2147484517" r:id="rId8"/>
    <p:sldLayoutId id="2147484518" r:id="rId9"/>
    <p:sldLayoutId id="2147484519" r:id="rId10"/>
    <p:sldLayoutId id="214748452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099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19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59292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2389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48222" indent="-11482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3306" indent="-108974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3434" indent="-11748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86600" indent="-105784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29526" indent="-11376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0491" indent="-11376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691480" indent="-11376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22458" indent="-11376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53423" indent="-11376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1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0990" algn="l" defTabSz="3061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1947" algn="l" defTabSz="3061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2928" algn="l" defTabSz="3061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23893" algn="l" defTabSz="3061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54878" algn="l" defTabSz="3061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85841" algn="l" defTabSz="3061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16829" algn="l" defTabSz="3061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47803" algn="l" defTabSz="3061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500" tIns="183645" rIns="367500" bIns="1836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500" tIns="183645" rIns="367500" bIns="1836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500" tIns="183645" rIns="367500" bIns="18364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500" tIns="183645" rIns="367500" bIns="18364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09" tIns="153017" rIns="306209" bIns="1530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09" tIns="153017" rIns="306209" bIns="1530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26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2" r:id="rId1"/>
    <p:sldLayoutId id="2147484523" r:id="rId2"/>
    <p:sldLayoutId id="2147484524" r:id="rId3"/>
    <p:sldLayoutId id="2147484525" r:id="rId4"/>
    <p:sldLayoutId id="2147484526" r:id="rId5"/>
    <p:sldLayoutId id="2147484527" r:id="rId6"/>
    <p:sldLayoutId id="2147484528" r:id="rId7"/>
    <p:sldLayoutId id="2147484529" r:id="rId8"/>
    <p:sldLayoutId id="2147484530" r:id="rId9"/>
    <p:sldLayoutId id="2147484531" r:id="rId10"/>
    <p:sldLayoutId id="214748453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063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123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59185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2246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47953" indent="-11479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2785" indent="-108949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2636" indent="-11745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85559" indent="-10576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28217" indent="-11373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58824" indent="-11373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689451" indent="-11373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20071" indent="-11373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50682" indent="-11373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1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0633" algn="l" defTabSz="3061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1235" algn="l" defTabSz="3061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1855" algn="l" defTabSz="3061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22463" algn="l" defTabSz="3061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53095" algn="l" defTabSz="3061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83701" algn="l" defTabSz="3061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14329" algn="l" defTabSz="3061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44945" algn="l" defTabSz="3061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440" tIns="205720" rIns="411440" bIns="20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440" tIns="205720" rIns="411440" bIns="20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440" tIns="205720" rIns="411440" bIns="20572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440" tIns="205720" rIns="411440" bIns="20572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821" tIns="171411" rIns="342821" bIns="171411"/>
          <a:lstStyle/>
          <a:p>
            <a:pPr>
              <a:defRPr/>
            </a:pPr>
            <a:endParaRPr lang="en-US" sz="6914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821" tIns="171411" rIns="342821" bIns="171411"/>
          <a:lstStyle/>
          <a:p>
            <a:pPr>
              <a:defRPr/>
            </a:pPr>
            <a:endParaRPr lang="en-US" sz="6914"/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8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34" r:id="rId1"/>
    <p:sldLayoutId id="2147484535" r:id="rId2"/>
    <p:sldLayoutId id="2147484536" r:id="rId3"/>
    <p:sldLayoutId id="2147484537" r:id="rId4"/>
    <p:sldLayoutId id="2147484538" r:id="rId5"/>
    <p:sldLayoutId id="2147484539" r:id="rId6"/>
    <p:sldLayoutId id="2147484540" r:id="rId7"/>
    <p:sldLayoutId id="2147484541" r:id="rId8"/>
    <p:sldLayoutId id="2147484542" r:id="rId9"/>
    <p:sldLayoutId id="2147484543" r:id="rId10"/>
    <p:sldLayoutId id="2147484544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1383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2766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4149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5532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5375" indent="-12853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11239" indent="-121991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32316" indent="-13151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22477" indent="-118421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301901" indent="-12734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15731" indent="-12734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29563" indent="-12734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43392" indent="-12734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57223" indent="-12734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766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13831" algn="l" defTabSz="342766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27660" algn="l" defTabSz="342766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41492" algn="l" defTabSz="342766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55324" algn="l" defTabSz="342766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69154" algn="l" defTabSz="342766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82984" algn="l" defTabSz="342766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96813" algn="l" defTabSz="342766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710646" algn="l" defTabSz="342766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328" tIns="205663" rIns="411328" bIns="2056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328" tIns="205663" rIns="411328" bIns="2056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328" tIns="205663" rIns="411328" bIns="20566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328" tIns="205663" rIns="411328" bIns="20566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728" tIns="171363" rIns="342728" bIns="171363"/>
          <a:lstStyle/>
          <a:p>
            <a:pPr>
              <a:defRPr/>
            </a:pPr>
            <a:endParaRPr lang="en-US" sz="6914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728" tIns="171363" rIns="342728" bIns="171363"/>
          <a:lstStyle/>
          <a:p>
            <a:pPr>
              <a:defRPr/>
            </a:pPr>
            <a:endParaRPr lang="en-US" sz="6914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96758"/>
      </p:ext>
    </p:extLst>
  </p:cSld>
  <p:clrMap bg1="lt1" tx1="dk1" bg2="lt2" tx2="dk2" accent1="accent1" accent2="accent2" accent3="accent3" accent4="accent4" accent5="accent5" accent6="accent6" hlink="hlink" folHlink="folHlink"/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1335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2671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4007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5343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5020" indent="-12850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10550" indent="-12195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31262" indent="-13147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21095" indent="-118388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300170" indent="-12731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13528" indent="-12731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26887" indent="-12731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40246" indent="-12731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53605" indent="-12731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671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13359" algn="l" defTabSz="342671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26716" algn="l" defTabSz="342671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40079" algn="l" defTabSz="342671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53437" algn="l" defTabSz="342671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66795" algn="l" defTabSz="342671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80159" algn="l" defTabSz="342671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93517" algn="l" defTabSz="342671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706876" algn="l" defTabSz="342671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1215" tIns="205603" rIns="411215" bIns="2056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1215" tIns="205603" rIns="411215" bIns="2056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215" tIns="205603" rIns="411215" bIns="20560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215" tIns="205603" rIns="411215" bIns="20560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634" tIns="171313" rIns="342634" bIns="171313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634" tIns="171313" rIns="342634" bIns="171313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472" y="34124973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573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47" r:id="rId1"/>
    <p:sldLayoutId id="2147484548" r:id="rId2"/>
    <p:sldLayoutId id="2147484549" r:id="rId3"/>
    <p:sldLayoutId id="2147484550" r:id="rId4"/>
    <p:sldLayoutId id="2147484551" r:id="rId5"/>
    <p:sldLayoutId id="2147484552" r:id="rId6"/>
    <p:sldLayoutId id="2147484553" r:id="rId7"/>
    <p:sldLayoutId id="2147484554" r:id="rId8"/>
    <p:sldLayoutId id="2147484555" r:id="rId9"/>
    <p:sldLayoutId id="2147484556" r:id="rId10"/>
    <p:sldLayoutId id="2147484557" r:id="rId11"/>
    <p:sldLayoutId id="2147484558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71288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2577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3866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5155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4669" indent="-12846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997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509860" indent="-121924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8332">
          <a:solidFill>
            <a:schemeClr val="tx1"/>
          </a:solidFill>
          <a:latin typeface="+mn-lt"/>
          <a:ea typeface="ＭＳ Ｐゴシック" pitchFamily="-105" charset="-128"/>
        </a:defRPr>
      </a:lvl2pPr>
      <a:lvl3pPr marL="3830208" indent="-13144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7499">
          <a:solidFill>
            <a:schemeClr val="tx1"/>
          </a:solidFill>
          <a:latin typeface="+mn-lt"/>
          <a:ea typeface="ＭＳ Ｐゴシック" pitchFamily="-105" charset="-128"/>
        </a:defRPr>
      </a:lvl3pPr>
      <a:lvl4pPr marL="5019714" indent="-118355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6298435" indent="-12727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6082">
          <a:solidFill>
            <a:schemeClr val="tx1"/>
          </a:solidFill>
          <a:latin typeface="+mn-lt"/>
          <a:ea typeface="ＭＳ Ｐゴシック" pitchFamily="-105" charset="-128"/>
        </a:defRPr>
      </a:lvl5pPr>
      <a:lvl6pPr marL="8011325" indent="-12727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24210" indent="-12727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37099" indent="-12727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49989" indent="-12727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5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12887" algn="l" defTabSz="3425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25776" algn="l" defTabSz="3425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38667" algn="l" defTabSz="3425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51551" algn="l" defTabSz="3425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64437" algn="l" defTabSz="3425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77331" algn="l" defTabSz="3425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90217" algn="l" defTabSz="3425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703105" algn="l" defTabSz="3425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103" tIns="205545" rIns="411103" bIns="2055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103" tIns="205545" rIns="411103" bIns="2055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103" tIns="205545" rIns="411103" bIns="20554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103" tIns="205545" rIns="411103" bIns="20554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541" tIns="171265" rIns="342541" bIns="17126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541" tIns="171265" rIns="342541" bIns="17126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144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60" r:id="rId1"/>
    <p:sldLayoutId id="2147484561" r:id="rId2"/>
    <p:sldLayoutId id="2147484562" r:id="rId3"/>
    <p:sldLayoutId id="2147484563" r:id="rId4"/>
    <p:sldLayoutId id="2147484564" r:id="rId5"/>
    <p:sldLayoutId id="2147484565" r:id="rId6"/>
    <p:sldLayoutId id="2147484566" r:id="rId7"/>
    <p:sldLayoutId id="2147484567" r:id="rId8"/>
    <p:sldLayoutId id="2147484568" r:id="rId9"/>
    <p:sldLayoutId id="2147484569" r:id="rId10"/>
    <p:sldLayoutId id="214748457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1241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2483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3725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4966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4314" indent="-12843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9168" indent="-121891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9156" indent="-13140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18334" indent="-118323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96706" indent="-12724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09118" indent="-12724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21533" indent="-12724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33954" indent="-12724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46373" indent="-12724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483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12413" algn="l" defTabSz="342483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24835" algn="l" defTabSz="342483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37252" algn="l" defTabSz="342483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49668" algn="l" defTabSz="342483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62081" algn="l" defTabSz="342483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74506" algn="l" defTabSz="342483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86919" algn="l" defTabSz="342483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99335" algn="l" defTabSz="342483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990" tIns="205488" rIns="410990" bIns="2054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990" tIns="205488" rIns="410990" bIns="2054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990" tIns="205488" rIns="410990" bIns="20548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990" tIns="205488" rIns="410990" bIns="20548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446" tIns="171217" rIns="342446" bIns="17121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446" tIns="171217" rIns="342446" bIns="17121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61706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2" r:id="rId1"/>
    <p:sldLayoutId id="2147484573" r:id="rId2"/>
    <p:sldLayoutId id="2147484574" r:id="rId3"/>
    <p:sldLayoutId id="2147484575" r:id="rId4"/>
    <p:sldLayoutId id="2147484576" r:id="rId5"/>
    <p:sldLayoutId id="2147484577" r:id="rId6"/>
    <p:sldLayoutId id="2147484578" r:id="rId7"/>
    <p:sldLayoutId id="2147484579" r:id="rId8"/>
    <p:sldLayoutId id="2147484580" r:id="rId9"/>
    <p:sldLayoutId id="2147484581" r:id="rId10"/>
    <p:sldLayoutId id="214748458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1194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2389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3584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4778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3964" indent="-128396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8478" indent="-12185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8104" indent="-13136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16956" indent="-118290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94975" indent="-12720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06915" indent="-12720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18860" indent="-12720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30810" indent="-12720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42754" indent="-12720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389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11941" algn="l" defTabSz="342389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23896" algn="l" defTabSz="342389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35840" algn="l" defTabSz="342389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47782" algn="l" defTabSz="342389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59727" algn="l" defTabSz="342389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71677" algn="l" defTabSz="342389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83620" algn="l" defTabSz="342389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95571" algn="l" defTabSz="342389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878" tIns="205428" rIns="410878" bIns="2054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878" tIns="205428" rIns="410878" bIns="2054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878" tIns="205428" rIns="410878" bIns="20542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878" tIns="205428" rIns="410878" bIns="20542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353" tIns="171167" rIns="342353" bIns="17116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353" tIns="171167" rIns="342353" bIns="17116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86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84" r:id="rId1"/>
    <p:sldLayoutId id="2147484585" r:id="rId2"/>
    <p:sldLayoutId id="2147484586" r:id="rId3"/>
    <p:sldLayoutId id="2147484587" r:id="rId4"/>
    <p:sldLayoutId id="2147484588" r:id="rId5"/>
    <p:sldLayoutId id="2147484589" r:id="rId6"/>
    <p:sldLayoutId id="2147484590" r:id="rId7"/>
    <p:sldLayoutId id="2147484591" r:id="rId8"/>
    <p:sldLayoutId id="2147484592" r:id="rId9"/>
    <p:sldLayoutId id="2147484593" r:id="rId10"/>
    <p:sldLayoutId id="214748459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1147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2295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3442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4589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3612" indent="-12836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7789" indent="-121824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7048" indent="-131331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15575" indent="-118258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93240" indent="-12717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04711" indent="-12717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16187" indent="-12717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27663" indent="-12717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39140" indent="-12717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295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11470" algn="l" defTabSz="342295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22954" algn="l" defTabSz="342295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34426" algn="l" defTabSz="342295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45894" algn="l" defTabSz="342295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57370" algn="l" defTabSz="342295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68854" algn="l" defTabSz="342295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80326" algn="l" defTabSz="342295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91803" algn="l" defTabSz="342295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765" tIns="205368" rIns="410765" bIns="205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765" tIns="205368" rIns="410765" bIns="205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765" tIns="205368" rIns="410765" bIns="20536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765" tIns="205368" rIns="410765" bIns="20536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259" tIns="171117" rIns="342259" bIns="17111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259" tIns="171117" rIns="342259" bIns="17111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671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96" r:id="rId1"/>
    <p:sldLayoutId id="2147484597" r:id="rId2"/>
    <p:sldLayoutId id="2147484598" r:id="rId3"/>
    <p:sldLayoutId id="2147484599" r:id="rId4"/>
    <p:sldLayoutId id="2147484600" r:id="rId5"/>
    <p:sldLayoutId id="2147484601" r:id="rId6"/>
    <p:sldLayoutId id="2147484602" r:id="rId7"/>
    <p:sldLayoutId id="2147484603" r:id="rId8"/>
    <p:sldLayoutId id="2147484604" r:id="rId9"/>
    <p:sldLayoutId id="2147484605" r:id="rId10"/>
    <p:sldLayoutId id="214748460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1099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2201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3301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4401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3258" indent="-12832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7100" indent="-121791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5996" indent="-13129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14196" indent="-118225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91509" indent="-12713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02511" indent="-12713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13516" indent="-12713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24519" indent="-12713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35526" indent="-12713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201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10997" algn="l" defTabSz="342201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22013" algn="l" defTabSz="342201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33015" algn="l" defTabSz="342201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44015" algn="l" defTabSz="342201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55017" algn="l" defTabSz="342201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66028" algn="l" defTabSz="342201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77030" algn="l" defTabSz="342201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88035" algn="l" defTabSz="342201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653" tIns="205310" rIns="410653" bIns="2053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653" tIns="205310" rIns="410653" bIns="2053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653" tIns="205310" rIns="410653" bIns="20531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653" tIns="205310" rIns="410653" bIns="20531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166" tIns="171069" rIns="342166" bIns="171069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166" tIns="171069" rIns="342166" bIns="171069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024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08" r:id="rId1"/>
    <p:sldLayoutId id="2147484609" r:id="rId2"/>
    <p:sldLayoutId id="2147484610" r:id="rId3"/>
    <p:sldLayoutId id="2147484611" r:id="rId4"/>
    <p:sldLayoutId id="2147484612" r:id="rId5"/>
    <p:sldLayoutId id="2147484613" r:id="rId6"/>
    <p:sldLayoutId id="2147484614" r:id="rId7"/>
    <p:sldLayoutId id="2147484615" r:id="rId8"/>
    <p:sldLayoutId id="2147484616" r:id="rId9"/>
    <p:sldLayoutId id="2147484617" r:id="rId10"/>
    <p:sldLayoutId id="214748461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1052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2107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3159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4213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2906" indent="-12829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6409" indent="-121757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4942" indent="-1312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12818" indent="-118192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89778" indent="-12710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00309" indent="-12710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10841" indent="-12710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21376" indent="-12710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31913" indent="-12710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10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10525" algn="l" defTabSz="34210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21071" algn="l" defTabSz="34210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31599" algn="l" defTabSz="34210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42131" algn="l" defTabSz="34210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52665" algn="l" defTabSz="34210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63207" algn="l" defTabSz="34210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73735" algn="l" defTabSz="34210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84270" algn="l" defTabSz="34210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540" tIns="205253" rIns="410540" bIns="2052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540" tIns="205253" rIns="410540" bIns="2052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540" tIns="205253" rIns="410540" bIns="20525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540" tIns="205253" rIns="410540" bIns="20525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92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20" r:id="rId1"/>
    <p:sldLayoutId id="2147484621" r:id="rId2"/>
    <p:sldLayoutId id="2147484622" r:id="rId3"/>
    <p:sldLayoutId id="2147484623" r:id="rId4"/>
    <p:sldLayoutId id="2147484624" r:id="rId5"/>
    <p:sldLayoutId id="2147484625" r:id="rId6"/>
    <p:sldLayoutId id="2147484626" r:id="rId7"/>
    <p:sldLayoutId id="2147484627" r:id="rId8"/>
    <p:sldLayoutId id="2147484628" r:id="rId9"/>
    <p:sldLayoutId id="2147484629" r:id="rId10"/>
    <p:sldLayoutId id="214748463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1005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2013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3018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4025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2556" indent="-12825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5719" indent="-121724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3888" indent="-131223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11436" indent="-118160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88046" indent="-12706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98110" indent="-12706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08168" indent="-12706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18237" indent="-12706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28303" indent="-12706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013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10051" algn="l" defTabSz="342013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20130" algn="l" defTabSz="342013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30186" algn="l" defTabSz="342013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40251" algn="l" defTabSz="342013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50308" algn="l" defTabSz="342013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60384" algn="l" defTabSz="342013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70440" algn="l" defTabSz="342013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80509" algn="l" defTabSz="342013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2768094" y="1390279"/>
            <a:ext cx="16071339" cy="2847789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942819" y="1441847"/>
            <a:ext cx="26420606" cy="2796405"/>
          </a:xfrm>
          <a:prstGeom prst="rect">
            <a:avLst/>
          </a:prstGeom>
        </p:spPr>
        <p:txBody>
          <a:bodyPr vert="horz" lIns="410428" tIns="205198" rIns="410428" bIns="205198" rtlCol="0" anchor="ctr">
            <a:noAutofit/>
          </a:bodyPr>
          <a:lstStyle/>
          <a:p>
            <a:r>
              <a:rPr lang="en-US" dirty="0"/>
              <a:t>Click edit Master title style</a:t>
            </a:r>
          </a:p>
        </p:txBody>
      </p:sp>
      <p:pic>
        <p:nvPicPr>
          <p:cNvPr id="9" name="Picture 8" descr="footer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-85723" y="32898341"/>
            <a:ext cx="28947617" cy="3211698"/>
          </a:xfrm>
          <a:prstGeom prst="rect">
            <a:avLst/>
          </a:prstGeom>
          <a:ln>
            <a:noFill/>
          </a:ln>
        </p:spPr>
      </p:pic>
      <p:pic>
        <p:nvPicPr>
          <p:cNvPr id="10" name="Picture 9" descr="ecelogorb.psd"/>
          <p:cNvPicPr>
            <a:picLocks noChangeAspect="1"/>
          </p:cNvPicPr>
          <p:nvPr/>
        </p:nvPicPr>
        <p:blipFill>
          <a:blip r:embed="rId17" cstate="screen">
            <a:lum brigh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053" y="33041292"/>
            <a:ext cx="8074382" cy="2691103"/>
          </a:xfrm>
          <a:prstGeom prst="rect">
            <a:avLst/>
          </a:prstGeom>
          <a:effectLst/>
        </p:spPr>
      </p:pic>
      <p:pic>
        <p:nvPicPr>
          <p:cNvPr id="11" name="Picture 10" descr="CMU_logo_horiz_black.eps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6580563" y="33562426"/>
            <a:ext cx="11700405" cy="177378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085088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32" r:id="rId1"/>
    <p:sldLayoutId id="2147484633" r:id="rId2"/>
    <p:sldLayoutId id="2147484634" r:id="rId3"/>
    <p:sldLayoutId id="2147484635" r:id="rId4"/>
    <p:sldLayoutId id="2147484636" r:id="rId5"/>
    <p:sldLayoutId id="2147484637" r:id="rId6"/>
    <p:sldLayoutId id="2147484638" r:id="rId7"/>
    <p:sldLayoutId id="2147484639" r:id="rId8"/>
    <p:sldLayoutId id="2147484640" r:id="rId9"/>
    <p:sldLayoutId id="2147484642" r:id="rId10"/>
    <p:sldLayoutId id="2147484643" r:id="rId11"/>
    <p:sldLayoutId id="2147484644" r:id="rId12"/>
    <p:sldLayoutId id="2147484645" r:id="rId13"/>
  </p:sldLayoutIdLst>
  <p:hf hdr="0" ftr="0" dt="0"/>
  <p:txStyles>
    <p:titleStyle>
      <a:lvl1pPr algn="l" defTabSz="1709586" rtl="0" eaLnBrk="1" latinLnBrk="0" hangingPunct="1">
        <a:spcBef>
          <a:spcPct val="0"/>
        </a:spcBef>
        <a:buNone/>
        <a:defRPr sz="13579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1282202" indent="-1282202" algn="l" defTabSz="1709586" rtl="0" eaLnBrk="1" latinLnBrk="0" hangingPunct="1">
        <a:spcBef>
          <a:spcPct val="20000"/>
        </a:spcBef>
        <a:buFont typeface="Arial"/>
        <a:buChar char="•"/>
        <a:defRPr sz="12079" kern="1200">
          <a:solidFill>
            <a:schemeClr val="tx1"/>
          </a:solidFill>
          <a:latin typeface="+mn-lt"/>
          <a:ea typeface="+mn-ea"/>
          <a:cs typeface="+mn-cs"/>
        </a:defRPr>
      </a:lvl1pPr>
      <a:lvl2pPr marL="2778094" indent="-1068500" algn="l" defTabSz="1709586" rtl="0" eaLnBrk="1" latinLnBrk="0" hangingPunct="1">
        <a:spcBef>
          <a:spcPct val="20000"/>
        </a:spcBef>
        <a:buFont typeface="Arial"/>
        <a:buChar char="–"/>
        <a:defRPr sz="10415" kern="1200">
          <a:solidFill>
            <a:schemeClr val="tx1"/>
          </a:solidFill>
          <a:latin typeface="+mn-lt"/>
          <a:ea typeface="+mn-ea"/>
          <a:cs typeface="+mn-cs"/>
        </a:defRPr>
      </a:lvl2pPr>
      <a:lvl3pPr marL="4273982" indent="-854790" algn="l" defTabSz="1709586" rtl="0" eaLnBrk="1" latinLnBrk="0" hangingPunct="1">
        <a:spcBef>
          <a:spcPct val="20000"/>
        </a:spcBef>
        <a:buFont typeface="Arial"/>
        <a:buChar char="•"/>
        <a:defRPr sz="8997" kern="1200">
          <a:solidFill>
            <a:schemeClr val="tx1"/>
          </a:solidFill>
          <a:latin typeface="+mn-lt"/>
          <a:ea typeface="+mn-ea"/>
          <a:cs typeface="+mn-cs"/>
        </a:defRPr>
      </a:lvl3pPr>
      <a:lvl4pPr marL="5983575" indent="-854790" algn="l" defTabSz="1709586" rtl="0" eaLnBrk="1" latinLnBrk="0" hangingPunct="1">
        <a:spcBef>
          <a:spcPct val="20000"/>
        </a:spcBef>
        <a:buFont typeface="Arial"/>
        <a:buChar char="–"/>
        <a:defRPr sz="7499" kern="1200">
          <a:solidFill>
            <a:schemeClr val="tx1"/>
          </a:solidFill>
          <a:latin typeface="+mn-lt"/>
          <a:ea typeface="+mn-ea"/>
          <a:cs typeface="+mn-cs"/>
        </a:defRPr>
      </a:lvl4pPr>
      <a:lvl5pPr marL="7693165" indent="-854790" algn="l" defTabSz="1709586" rtl="0" eaLnBrk="1" latinLnBrk="0" hangingPunct="1">
        <a:spcBef>
          <a:spcPct val="20000"/>
        </a:spcBef>
        <a:buFont typeface="Arial"/>
        <a:buChar char="»"/>
        <a:defRPr sz="7499" kern="1200">
          <a:solidFill>
            <a:schemeClr val="tx1"/>
          </a:solidFill>
          <a:latin typeface="+mn-lt"/>
          <a:ea typeface="+mn-ea"/>
          <a:cs typeface="+mn-cs"/>
        </a:defRPr>
      </a:lvl5pPr>
      <a:lvl6pPr marL="9402760" indent="-854790" algn="l" defTabSz="1709586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1112350" indent="-854790" algn="l" defTabSz="1709586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821946" indent="-854790" algn="l" defTabSz="1709586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531537" indent="-854790" algn="l" defTabSz="1709586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0958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9586" algn="l" defTabSz="170958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9190" algn="l" defTabSz="170958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28774" algn="l" defTabSz="170958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38368" algn="l" defTabSz="170958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47954" algn="l" defTabSz="170958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57562" algn="l" defTabSz="170958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67150" algn="l" defTabSz="170958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76744" algn="l" defTabSz="170958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315" tIns="205143" rIns="410315" bIns="2051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315" tIns="205143" rIns="410315" bIns="2051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315" tIns="205143" rIns="410315" bIns="20514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315" tIns="205143" rIns="410315" bIns="20514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884" tIns="170930" rIns="341884" bIns="17093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884" tIns="170930" rIns="341884" bIns="17093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459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47" r:id="rId1"/>
    <p:sldLayoutId id="2147484648" r:id="rId2"/>
    <p:sldLayoutId id="2147484649" r:id="rId3"/>
    <p:sldLayoutId id="2147484650" r:id="rId4"/>
    <p:sldLayoutId id="2147484651" r:id="rId5"/>
    <p:sldLayoutId id="2147484652" r:id="rId6"/>
    <p:sldLayoutId id="2147484653" r:id="rId7"/>
    <p:sldLayoutId id="2147484654" r:id="rId8"/>
    <p:sldLayoutId id="2147484655" r:id="rId9"/>
    <p:sldLayoutId id="2147484656" r:id="rId10"/>
    <p:sldLayoutId id="214748465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911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1824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2736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3648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1850" indent="-12818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4340" indent="-121657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1786" indent="-13115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08679" indent="-118095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84591" indent="-12699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93709" indent="-12699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02831" indent="-12699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11957" indent="-12699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21085" indent="-12699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82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9114" algn="l" defTabSz="34182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8249" algn="l" defTabSz="34182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27366" algn="l" defTabSz="34182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36488" algn="l" defTabSz="34182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45606" algn="l" defTabSz="34182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54740" algn="l" defTabSz="34182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63860" algn="l" defTabSz="34182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72982" algn="l" defTabSz="34182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203" tIns="205090" rIns="410203" bIns="2050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203" tIns="205090" rIns="410203" bIns="2050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203" tIns="205090" rIns="410203" bIns="20509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203" tIns="205090" rIns="410203" bIns="20509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791" tIns="170886" rIns="341791" bIns="1708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791" tIns="170886" rIns="341791" bIns="1708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101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59" r:id="rId1"/>
    <p:sldLayoutId id="2147484660" r:id="rId2"/>
    <p:sldLayoutId id="2147484661" r:id="rId3"/>
    <p:sldLayoutId id="2147484662" r:id="rId4"/>
    <p:sldLayoutId id="2147484663" r:id="rId5"/>
    <p:sldLayoutId id="2147484664" r:id="rId6"/>
    <p:sldLayoutId id="2147484665" r:id="rId7"/>
    <p:sldLayoutId id="2147484666" r:id="rId8"/>
    <p:sldLayoutId id="2147484667" r:id="rId9"/>
    <p:sldLayoutId id="2147484668" r:id="rId10"/>
    <p:sldLayoutId id="214748466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864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1730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2595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3460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1496" indent="-12814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3652" indent="-121624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0737" indent="-13111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07298" indent="-118062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82863" indent="-12696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91506" indent="-12696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00162" indent="-12696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08821" indent="-12696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17475" indent="-12696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73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8646" algn="l" defTabSz="34173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7308" algn="l" defTabSz="34173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25956" algn="l" defTabSz="34173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34605" algn="l" defTabSz="34173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43257" algn="l" defTabSz="34173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51922" algn="l" defTabSz="34173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60566" algn="l" defTabSz="34173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69221" algn="l" defTabSz="34173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090" tIns="205035" rIns="410090" bIns="2050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090" tIns="205035" rIns="410090" bIns="2050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090" tIns="205035" rIns="410090" bIns="20503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090" tIns="205035" rIns="410090" bIns="20503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96" tIns="170840" rIns="341696" bIns="1708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96" tIns="170840" rIns="341696" bIns="1708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67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71" r:id="rId1"/>
    <p:sldLayoutId id="2147484672" r:id="rId2"/>
    <p:sldLayoutId id="2147484673" r:id="rId3"/>
    <p:sldLayoutId id="2147484674" r:id="rId4"/>
    <p:sldLayoutId id="2147484675" r:id="rId5"/>
    <p:sldLayoutId id="2147484676" r:id="rId6"/>
    <p:sldLayoutId id="2147484677" r:id="rId7"/>
    <p:sldLayoutId id="2147484678" r:id="rId8"/>
    <p:sldLayoutId id="2147484679" r:id="rId9"/>
    <p:sldLayoutId id="2147484680" r:id="rId10"/>
    <p:sldLayoutId id="214748468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818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1636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2454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3272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1146" indent="-12811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2962" indent="-12159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9687" indent="-13107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05923" indent="-118029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81133" indent="-12692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89311" indent="-12692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97492" indent="-12692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05681" indent="-12692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13867" indent="-12692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636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8180" algn="l" defTabSz="341636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6369" algn="l" defTabSz="341636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24544" algn="l" defTabSz="341636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32727" algn="l" defTabSz="341636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40905" algn="l" defTabSz="341636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49100" algn="l" defTabSz="341636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57275" algn="l" defTabSz="341636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65463" algn="l" defTabSz="341636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978" tIns="204983" rIns="409978" bIns="2049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978" tIns="204983" rIns="409978" bIns="2049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978" tIns="204983" rIns="409978" bIns="20498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978" tIns="204983" rIns="409978" bIns="20498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03" tIns="170797" rIns="341603" bIns="1707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03" tIns="170797" rIns="341603" bIns="1707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767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83" r:id="rId1"/>
    <p:sldLayoutId id="2147484684" r:id="rId2"/>
    <p:sldLayoutId id="2147484685" r:id="rId3"/>
    <p:sldLayoutId id="2147484686" r:id="rId4"/>
    <p:sldLayoutId id="2147484687" r:id="rId5"/>
    <p:sldLayoutId id="2147484688" r:id="rId6"/>
    <p:sldLayoutId id="2147484689" r:id="rId7"/>
    <p:sldLayoutId id="2147484690" r:id="rId8"/>
    <p:sldLayoutId id="2147484691" r:id="rId9"/>
    <p:sldLayoutId id="2147484692" r:id="rId10"/>
    <p:sldLayoutId id="214748469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771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1542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2313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3084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0794" indent="-1280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2272" indent="-12155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8637" indent="-13104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04548" indent="-117997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79406" indent="-12689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87116" indent="-12689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94829" indent="-12689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02546" indent="-12689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10264" indent="-12689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54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7710" algn="l" defTabSz="34154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5427" algn="l" defTabSz="34154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23135" algn="l" defTabSz="34154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30848" algn="l" defTabSz="34154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38554" algn="l" defTabSz="34154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46282" algn="l" defTabSz="34154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53987" algn="l" defTabSz="34154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61701" algn="l" defTabSz="34154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865" tIns="204928" rIns="409865" bIns="2049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865" tIns="204928" rIns="409865" bIns="2049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865" tIns="204928" rIns="409865" bIns="20492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865" tIns="204928" rIns="409865" bIns="20492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509" tIns="170751" rIns="341509" bIns="17075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509" tIns="170751" rIns="341509" bIns="17075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186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95" r:id="rId1"/>
    <p:sldLayoutId id="2147484696" r:id="rId2"/>
    <p:sldLayoutId id="2147484697" r:id="rId3"/>
    <p:sldLayoutId id="2147484698" r:id="rId4"/>
    <p:sldLayoutId id="2147484699" r:id="rId5"/>
    <p:sldLayoutId id="2147484700" r:id="rId6"/>
    <p:sldLayoutId id="2147484701" r:id="rId7"/>
    <p:sldLayoutId id="2147484702" r:id="rId8"/>
    <p:sldLayoutId id="2147484703" r:id="rId9"/>
    <p:sldLayoutId id="2147484704" r:id="rId10"/>
    <p:sldLayoutId id="214748470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724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1448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2172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2897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0442" indent="-12804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1582" indent="-121524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7590" indent="-13100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03170" indent="-117964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77678" indent="-1268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84918" indent="-1268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92163" indent="-1268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99409" indent="-1268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06656" indent="-1268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448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7242" algn="l" defTabSz="341448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4487" algn="l" defTabSz="341448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21727" algn="l" defTabSz="341448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28971" algn="l" defTabSz="341448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36208" algn="l" defTabSz="341448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43463" algn="l" defTabSz="341448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50700" algn="l" defTabSz="341448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57945" algn="l" defTabSz="341448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753" tIns="204875" rIns="409753" bIns="2048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753" tIns="204875" rIns="409753" bIns="2048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753" tIns="204875" rIns="409753" bIns="20487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753" tIns="204875" rIns="409753" bIns="20487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416" tIns="170707" rIns="341416" bIns="1707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416" tIns="170707" rIns="341416" bIns="1707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544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07" r:id="rId1"/>
    <p:sldLayoutId id="2147484708" r:id="rId2"/>
    <p:sldLayoutId id="2147484709" r:id="rId3"/>
    <p:sldLayoutId id="2147484710" r:id="rId4"/>
    <p:sldLayoutId id="2147484711" r:id="rId5"/>
    <p:sldLayoutId id="2147484712" r:id="rId6"/>
    <p:sldLayoutId id="2147484713" r:id="rId7"/>
    <p:sldLayoutId id="2147484714" r:id="rId8"/>
    <p:sldLayoutId id="2147484715" r:id="rId9"/>
    <p:sldLayoutId id="2147484716" r:id="rId10"/>
    <p:sldLayoutId id="214748471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677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1354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2031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2709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0088" indent="-12800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0895" indent="-12149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6540" indent="-13097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01796" indent="-117931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75949" indent="-12682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82722" indent="-12682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89498" indent="-12682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96274" indent="-12682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03049" indent="-12682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35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6774" algn="l" defTabSz="34135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3549" algn="l" defTabSz="34135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20317" algn="l" defTabSz="34135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27094" algn="l" defTabSz="34135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33860" algn="l" defTabSz="34135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40645" algn="l" defTabSz="34135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47414" algn="l" defTabSz="34135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54188" algn="l" defTabSz="34135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9640" tIns="204820" rIns="409640" bIns="2048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9640" tIns="204820" rIns="409640" bIns="2048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640" tIns="204820" rIns="409640" bIns="20482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640" tIns="204820" rIns="409640" bIns="20482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D46416-474E-184B-A5AD-7D0BC91A8C60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322" tIns="170661" rIns="341322" bIns="17066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322" tIns="170661" rIns="341322" bIns="17066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472" y="34253525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683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19" r:id="rId1"/>
    <p:sldLayoutId id="2147484720" r:id="rId2"/>
    <p:sldLayoutId id="2147484721" r:id="rId3"/>
    <p:sldLayoutId id="2147484722" r:id="rId4"/>
    <p:sldLayoutId id="2147484723" r:id="rId5"/>
    <p:sldLayoutId id="2147484724" r:id="rId6"/>
    <p:sldLayoutId id="2147484725" r:id="rId7"/>
    <p:sldLayoutId id="2147484726" r:id="rId8"/>
    <p:sldLayoutId id="2147484727" r:id="rId9"/>
    <p:sldLayoutId id="2147484728" r:id="rId10"/>
    <p:sldLayoutId id="2147484729" r:id="rId11"/>
    <p:sldLayoutId id="2147484730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70630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1260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1890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2521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9734" indent="-12797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997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500212" indent="-12145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8332">
          <a:solidFill>
            <a:schemeClr val="tx1"/>
          </a:solidFill>
          <a:latin typeface="+mn-lt"/>
          <a:ea typeface="ＭＳ Ｐゴシック" pitchFamily="-105" charset="-128"/>
        </a:defRPr>
      </a:lvl2pPr>
      <a:lvl3pPr marL="3815490" indent="-13093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7499">
          <a:solidFill>
            <a:schemeClr val="tx1"/>
          </a:solidFill>
          <a:latin typeface="+mn-lt"/>
          <a:ea typeface="ＭＳ Ｐゴシック" pitchFamily="-105" charset="-128"/>
        </a:defRPr>
      </a:lvl3pPr>
      <a:lvl4pPr marL="5000419" indent="-117899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6274222" indent="-12678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6082">
          <a:solidFill>
            <a:schemeClr val="tx1"/>
          </a:solidFill>
          <a:latin typeface="+mn-lt"/>
          <a:ea typeface="ＭＳ Ｐゴシック" pitchFamily="-105" charset="-128"/>
        </a:defRPr>
      </a:lvl5pPr>
      <a:lvl6pPr marL="7980525" indent="-12678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86832" indent="-12678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93139" indent="-12678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99446" indent="-12678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260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6304" algn="l" defTabSz="341260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2607" algn="l" defTabSz="341260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18907" algn="l" defTabSz="341260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25214" algn="l" defTabSz="341260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31515" algn="l" defTabSz="341260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37831" algn="l" defTabSz="341260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44125" algn="l" defTabSz="341260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50433" algn="l" defTabSz="341260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528" tIns="204765" rIns="409528" bIns="2047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528" tIns="204765" rIns="409528" bIns="2047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528" tIns="204765" rIns="409528" bIns="20476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528" tIns="204765" rIns="409528" bIns="20476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228" tIns="170615" rIns="341228" bIns="17061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228" tIns="170615" rIns="341228" bIns="17061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4124973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550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32" r:id="rId1"/>
    <p:sldLayoutId id="2147484733" r:id="rId2"/>
    <p:sldLayoutId id="2147484734" r:id="rId3"/>
    <p:sldLayoutId id="2147484735" r:id="rId4"/>
    <p:sldLayoutId id="2147484736" r:id="rId5"/>
    <p:sldLayoutId id="2147484737" r:id="rId6"/>
    <p:sldLayoutId id="2147484738" r:id="rId7"/>
    <p:sldLayoutId id="2147484739" r:id="rId8"/>
    <p:sldLayoutId id="2147484740" r:id="rId9"/>
    <p:sldLayoutId id="2147484741" r:id="rId10"/>
    <p:sldLayoutId id="214748474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583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1167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1749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2333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9384" indent="-12793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9520" indent="-121424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4440" indent="-13089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9044" indent="-11786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72495" indent="-12675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78327" indent="-12675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84168" indent="-12675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90007" indent="-12675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95845" indent="-12675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16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5835" algn="l" defTabSz="34116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1670" algn="l" defTabSz="34116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17499" algn="l" defTabSz="34116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23337" algn="l" defTabSz="34116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29170" algn="l" defTabSz="34116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35016" algn="l" defTabSz="34116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40842" algn="l" defTabSz="34116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46677" algn="l" defTabSz="34116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348" tIns="204680" rIns="409348" bIns="204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348" tIns="204680" rIns="409348" bIns="204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348" tIns="204680" rIns="409348" bIns="20468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pPr defTabSz="3410208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348" tIns="204680" rIns="409348" bIns="20468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pPr defTabSz="3410208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410208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078" tIns="170544" rIns="341078" bIns="170544"/>
          <a:lstStyle/>
          <a:p>
            <a:pPr defTabSz="3410208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078" tIns="170544" rIns="341078" bIns="170544"/>
          <a:lstStyle/>
          <a:p>
            <a:pPr defTabSz="3410208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160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44" r:id="rId1"/>
    <p:sldLayoutId id="2147484745" r:id="rId2"/>
    <p:sldLayoutId id="2147484746" r:id="rId3"/>
    <p:sldLayoutId id="2147484747" r:id="rId4"/>
    <p:sldLayoutId id="2147484748" r:id="rId5"/>
    <p:sldLayoutId id="2147484749" r:id="rId6"/>
    <p:sldLayoutId id="2147484750" r:id="rId7"/>
    <p:sldLayoutId id="2147484751" r:id="rId8"/>
    <p:sldLayoutId id="2147484752" r:id="rId9"/>
    <p:sldLayoutId id="2147484753" r:id="rId10"/>
    <p:sldLayoutId id="214748475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510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1020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1531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2041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8836" indent="-12788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8450" indent="-121372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2800" indent="-13084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6910" indent="-117816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69813" indent="-126700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74918" indent="-126700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80014" indent="-126700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85124" indent="-126700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90217" indent="-126700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02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5103" algn="l" defTabSz="34102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0208" algn="l" defTabSz="34102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15312" algn="l" defTabSz="34102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20413" algn="l" defTabSz="34102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25520" algn="l" defTabSz="34102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30625" algn="l" defTabSz="34102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35721" algn="l" defTabSz="34102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40829" algn="l" defTabSz="34102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303" tIns="204658" rIns="409303" bIns="2046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303" tIns="204658" rIns="409303" bIns="2046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303" tIns="204658" rIns="409303" bIns="20465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303" tIns="204658" rIns="409303" bIns="20465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041" tIns="170526" rIns="341041" bIns="17052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041" tIns="170526" rIns="341041" bIns="17052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272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56" r:id="rId1"/>
    <p:sldLayoutId id="2147484757" r:id="rId2"/>
    <p:sldLayoutId id="2147484758" r:id="rId3"/>
    <p:sldLayoutId id="2147484759" r:id="rId4"/>
    <p:sldLayoutId id="2147484760" r:id="rId5"/>
    <p:sldLayoutId id="2147484761" r:id="rId6"/>
    <p:sldLayoutId id="2147484762" r:id="rId7"/>
    <p:sldLayoutId id="2147484763" r:id="rId8"/>
    <p:sldLayoutId id="2147484764" r:id="rId9"/>
    <p:sldLayoutId id="2147484765" r:id="rId10"/>
    <p:sldLayoutId id="214748476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489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979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1468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1958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8680" indent="-12786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8145" indent="-12135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2340" indent="-13082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6292" indent="-117801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69047" indent="-12668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73945" indent="-12668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78839" indent="-12668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83740" indent="-12668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88640" indent="-12668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97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4896" algn="l" defTabSz="34097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9798" algn="l" defTabSz="34097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14685" algn="l" defTabSz="34097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19585" algn="l" defTabSz="34097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24475" algn="l" defTabSz="34097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29383" algn="l" defTabSz="34097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34276" algn="l" defTabSz="34097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39171" algn="l" defTabSz="34097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190" tIns="204605" rIns="409190" bIns="2046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190" tIns="204605" rIns="409190" bIns="2046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190" tIns="204605" rIns="409190" bIns="20460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190" tIns="204605" rIns="409190" bIns="20460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947" tIns="170482" rIns="340947" bIns="17048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947" tIns="170482" rIns="340947" bIns="17048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58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68" r:id="rId1"/>
    <p:sldLayoutId id="2147484769" r:id="rId2"/>
    <p:sldLayoutId id="2147484770" r:id="rId3"/>
    <p:sldLayoutId id="2147484771" r:id="rId4"/>
    <p:sldLayoutId id="2147484772" r:id="rId5"/>
    <p:sldLayoutId id="2147484773" r:id="rId6"/>
    <p:sldLayoutId id="2147484774" r:id="rId7"/>
    <p:sldLayoutId id="2147484775" r:id="rId8"/>
    <p:sldLayoutId id="2147484776" r:id="rId9"/>
    <p:sldLayoutId id="2147484777" r:id="rId10"/>
    <p:sldLayoutId id="214748477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443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885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1327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1771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8327" indent="-127832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7458" indent="-121324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1291" indent="-13079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4919" indent="-117769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67324" indent="-12664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71749" indent="-12664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76178" indent="-12664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80612" indent="-12664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85040" indent="-12664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88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4431" algn="l" defTabSz="34088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8858" algn="l" defTabSz="34088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13278" algn="l" defTabSz="34088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17710" algn="l" defTabSz="34088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22131" algn="l" defTabSz="34088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26567" algn="l" defTabSz="34088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30991" algn="l" defTabSz="34088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35421" algn="l" defTabSz="34088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9078" tIns="204550" rIns="409078" bIns="2045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9078" tIns="204550" rIns="409078" bIns="2045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078" tIns="204550" rIns="409078" bIns="20455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078" tIns="204550" rIns="409078" bIns="20455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853" tIns="170436" rIns="340853" bIns="17043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853" tIns="170436" rIns="340853" bIns="17043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737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80" r:id="rId1"/>
    <p:sldLayoutId id="2147484781" r:id="rId2"/>
    <p:sldLayoutId id="2147484782" r:id="rId3"/>
    <p:sldLayoutId id="2147484783" r:id="rId4"/>
    <p:sldLayoutId id="2147484784" r:id="rId5"/>
    <p:sldLayoutId id="2147484785" r:id="rId6"/>
    <p:sldLayoutId id="2147484786" r:id="rId7"/>
    <p:sldLayoutId id="2147484787" r:id="rId8"/>
    <p:sldLayoutId id="2147484788" r:id="rId9"/>
    <p:sldLayoutId id="2147484789" r:id="rId10"/>
    <p:sldLayoutId id="2147484790" r:id="rId11"/>
    <p:sldLayoutId id="2147484791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70396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792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1187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1583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7973" indent="-12779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997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496772" indent="-121290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8332">
          <a:solidFill>
            <a:schemeClr val="tx1"/>
          </a:solidFill>
          <a:latin typeface="+mn-lt"/>
          <a:ea typeface="ＭＳ Ｐゴシック" pitchFamily="-105" charset="-128"/>
        </a:defRPr>
      </a:lvl2pPr>
      <a:lvl3pPr marL="3810241" indent="-13075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7499">
          <a:solidFill>
            <a:schemeClr val="tx1"/>
          </a:solidFill>
          <a:latin typeface="+mn-lt"/>
          <a:ea typeface="ＭＳ Ｐゴシック" pitchFamily="-105" charset="-128"/>
        </a:defRPr>
      </a:lvl3pPr>
      <a:lvl4pPr marL="4993542" indent="-117736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6265600" indent="-12661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6082">
          <a:solidFill>
            <a:schemeClr val="tx1"/>
          </a:solidFill>
          <a:latin typeface="+mn-lt"/>
          <a:ea typeface="ＭＳ Ｐゴシック" pitchFamily="-105" charset="-128"/>
        </a:defRPr>
      </a:lvl5pPr>
      <a:lvl6pPr marL="7969558" indent="-12661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73516" indent="-12661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77482" indent="-12661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81443" indent="-12661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7922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3960" algn="l" defTabSz="3407922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7922" algn="l" defTabSz="3407922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11875" algn="l" defTabSz="3407922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15834" algn="l" defTabSz="3407922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19789" algn="l" defTabSz="3407922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23758" algn="l" defTabSz="3407922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27707" algn="l" defTabSz="3407922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31673" algn="l" defTabSz="3407922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895" tIns="204465" rIns="408895" bIns="2044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895" tIns="204465" rIns="408895" bIns="2044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895" tIns="204465" rIns="408895" bIns="20446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pPr defTabSz="34064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895" tIns="204465" rIns="408895" bIns="20446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pPr defTabSz="3406459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4064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701" tIns="170365" rIns="340701" bIns="170365"/>
          <a:lstStyle/>
          <a:p>
            <a:pPr defTabSz="3406459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701" tIns="170365" rIns="340701" bIns="170365"/>
          <a:lstStyle/>
          <a:p>
            <a:pPr defTabSz="3406459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640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93" r:id="rId1"/>
    <p:sldLayoutId id="2147484794" r:id="rId2"/>
    <p:sldLayoutId id="2147484795" r:id="rId3"/>
    <p:sldLayoutId id="2147484796" r:id="rId4"/>
    <p:sldLayoutId id="2147484797" r:id="rId5"/>
    <p:sldLayoutId id="2147484798" r:id="rId6"/>
    <p:sldLayoutId id="2147484799" r:id="rId7"/>
    <p:sldLayoutId id="2147484800" r:id="rId8"/>
    <p:sldLayoutId id="2147484801" r:id="rId9"/>
    <p:sldLayoutId id="2147484802" r:id="rId10"/>
    <p:sldLayoutId id="214748480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323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645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0969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1291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7425" indent="-12774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5703" indent="-121238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8601" indent="-13069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1414" indent="-117687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62915" indent="-12656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66144" indent="-12656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69367" indent="-12656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72600" indent="-12656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75821" indent="-12656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645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3230" algn="l" defTabSz="340645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6459" algn="l" defTabSz="340645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09690" algn="l" defTabSz="340645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12915" algn="l" defTabSz="340645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16145" algn="l" defTabSz="340645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19371" algn="l" defTabSz="340645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22597" algn="l" defTabSz="340645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25826" algn="l" defTabSz="340645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785" tIns="204410" rIns="408785" bIns="2044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785" tIns="204410" rIns="408785" bIns="2044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785" tIns="204410" rIns="408785" bIns="20441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pPr defTabSz="34055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785" tIns="204410" rIns="408785" bIns="20441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pPr defTabSz="3405524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40552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609" tIns="170319" rIns="340609" bIns="170319"/>
          <a:lstStyle/>
          <a:p>
            <a:pPr defTabSz="3405524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609" tIns="170319" rIns="340609" bIns="170319"/>
          <a:lstStyle/>
          <a:p>
            <a:pPr defTabSz="3405524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524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05" r:id="rId1"/>
    <p:sldLayoutId id="2147484806" r:id="rId2"/>
    <p:sldLayoutId id="2147484807" r:id="rId3"/>
    <p:sldLayoutId id="2147484808" r:id="rId4"/>
    <p:sldLayoutId id="2147484809" r:id="rId5"/>
    <p:sldLayoutId id="2147484810" r:id="rId6"/>
    <p:sldLayoutId id="2147484811" r:id="rId7"/>
    <p:sldLayoutId id="2147484812" r:id="rId8"/>
    <p:sldLayoutId id="2147484813" r:id="rId9"/>
    <p:sldLayoutId id="2147484814" r:id="rId10"/>
    <p:sldLayoutId id="214748481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276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552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0828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1104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7073" indent="-12770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5019" indent="-121205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7557" indent="-13066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0040" indent="-11765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61191" indent="-126526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63957" indent="-126526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66710" indent="-126526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69476" indent="-126526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72225" indent="-126526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55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2762" algn="l" defTabSz="34055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5524" algn="l" defTabSz="34055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08284" algn="l" defTabSz="34055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11041" algn="l" defTabSz="34055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13802" algn="l" defTabSz="34055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16559" algn="l" defTabSz="34055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19318" algn="l" defTabSz="34055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22079" algn="l" defTabSz="34055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738" tIns="204388" rIns="408738" bIns="2043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738" tIns="204388" rIns="408738" bIns="2043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738" tIns="204388" rIns="408738" bIns="20438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738" tIns="204388" rIns="408738" bIns="20438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570" tIns="170301" rIns="340570" bIns="17030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570" tIns="170301" rIns="340570" bIns="17030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51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17" r:id="rId1"/>
    <p:sldLayoutId id="2147484818" r:id="rId2"/>
    <p:sldLayoutId id="2147484819" r:id="rId3"/>
    <p:sldLayoutId id="2147484820" r:id="rId4"/>
    <p:sldLayoutId id="2147484821" r:id="rId5"/>
    <p:sldLayoutId id="2147484822" r:id="rId6"/>
    <p:sldLayoutId id="2147484823" r:id="rId7"/>
    <p:sldLayoutId id="2147484824" r:id="rId8"/>
    <p:sldLayoutId id="2147484825" r:id="rId9"/>
    <p:sldLayoutId id="2147484826" r:id="rId10"/>
    <p:sldLayoutId id="214748482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255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511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0765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1021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6915" indent="-12769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4714" indent="-12119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7097" indent="-13064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89426" indent="-117640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60431" indent="-1265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62978" indent="-1265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65538" indent="-1265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68095" indent="-1265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70651" indent="-1265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51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2556" algn="l" defTabSz="34051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5110" algn="l" defTabSz="34051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07659" algn="l" defTabSz="34051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10214" algn="l" defTabSz="34051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12762" algn="l" defTabSz="34051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15322" algn="l" defTabSz="34051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17869" algn="l" defTabSz="34051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20426" algn="l" defTabSz="34051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628" tIns="204335" rIns="408628" bIns="2043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628" tIns="204335" rIns="408628" bIns="2043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628" tIns="204335" rIns="408628" bIns="20433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628" tIns="204335" rIns="408628" bIns="20433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478" tIns="170257" rIns="340478" bIns="17025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478" tIns="170257" rIns="340478" bIns="17025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435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29" r:id="rId1"/>
    <p:sldLayoutId id="2147484830" r:id="rId2"/>
    <p:sldLayoutId id="2147484831" r:id="rId3"/>
    <p:sldLayoutId id="2147484832" r:id="rId4"/>
    <p:sldLayoutId id="2147484833" r:id="rId5"/>
    <p:sldLayoutId id="2147484834" r:id="rId6"/>
    <p:sldLayoutId id="2147484835" r:id="rId7"/>
    <p:sldLayoutId id="2147484836" r:id="rId8"/>
    <p:sldLayoutId id="2147484837" r:id="rId9"/>
    <p:sldLayoutId id="2147484838" r:id="rId10"/>
    <p:sldLayoutId id="214748483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208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417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0625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0833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6564" indent="-127656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4029" indent="-12115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6052" indent="-13061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88054" indent="-117608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58710" indent="-12647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60789" indent="-12647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62880" indent="-12647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64968" indent="-12647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67055" indent="-12647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41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2087" algn="l" defTabSz="34041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4174" algn="l" defTabSz="34041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06252" algn="l" defTabSz="34041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08339" algn="l" defTabSz="34041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10418" algn="l" defTabSz="34041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12516" algn="l" defTabSz="34041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14592" algn="l" defTabSz="34041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16681" algn="l" defTabSz="34041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515" tIns="204280" rIns="408515" bIns="20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515" tIns="204280" rIns="408515" bIns="20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515" tIns="204280" rIns="408515" bIns="20428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515" tIns="204280" rIns="408515" bIns="20428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384" tIns="170211" rIns="340384" bIns="1702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384" tIns="170211" rIns="340384" bIns="1702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604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41" r:id="rId1"/>
    <p:sldLayoutId id="2147484842" r:id="rId2"/>
    <p:sldLayoutId id="2147484843" r:id="rId3"/>
    <p:sldLayoutId id="2147484844" r:id="rId4"/>
    <p:sldLayoutId id="2147484845" r:id="rId5"/>
    <p:sldLayoutId id="2147484846" r:id="rId6"/>
    <p:sldLayoutId id="2147484847" r:id="rId7"/>
    <p:sldLayoutId id="2147484848" r:id="rId8"/>
    <p:sldLayoutId id="2147484849" r:id="rId9"/>
    <p:sldLayoutId id="2147484850" r:id="rId10"/>
    <p:sldLayoutId id="214748485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161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323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0484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0646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6211" indent="-12762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3344" indent="-121124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5005" indent="-130576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86682" indent="-117576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56990" indent="-12644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58599" indent="-12644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60222" indent="-12644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61842" indent="-12644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63462" indent="-12644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323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1619" algn="l" defTabSz="340323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3236" algn="l" defTabSz="340323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04847" algn="l" defTabSz="340323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06465" algn="l" defTabSz="340323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08079" algn="l" defTabSz="340323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09708" algn="l" defTabSz="340323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11313" algn="l" defTabSz="340323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12936" algn="l" defTabSz="340323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403" tIns="204228" rIns="408403" bIns="2042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403" tIns="204228" rIns="408403" bIns="2042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403" tIns="204228" rIns="408403" bIns="20422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403" tIns="204228" rIns="408403" bIns="20422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291" tIns="170167" rIns="340291" bIns="17016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291" tIns="170167" rIns="340291" bIns="17016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031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3" r:id="rId1"/>
    <p:sldLayoutId id="2147484854" r:id="rId2"/>
    <p:sldLayoutId id="2147484855" r:id="rId3"/>
    <p:sldLayoutId id="2147484856" r:id="rId4"/>
    <p:sldLayoutId id="2147484857" r:id="rId5"/>
    <p:sldLayoutId id="2147484858" r:id="rId6"/>
    <p:sldLayoutId id="2147484859" r:id="rId7"/>
    <p:sldLayoutId id="2147484860" r:id="rId8"/>
    <p:sldLayoutId id="2147484861" r:id="rId9"/>
    <p:sldLayoutId id="2147484862" r:id="rId10"/>
    <p:sldLayoutId id="214748486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115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229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0344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0459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5859" indent="-12758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2656" indent="-121090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3956" indent="-130540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85309" indent="-117543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55267" indent="-12640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56410" indent="-12640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57562" indent="-12640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58715" indent="-12640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59866" indent="-12640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229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1150" algn="l" defTabSz="340229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2299" algn="l" defTabSz="340229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03440" algn="l" defTabSz="340229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04594" algn="l" defTabSz="340229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05741" algn="l" defTabSz="340229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06900" algn="l" defTabSz="340229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08038" algn="l" defTabSz="340229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09192" algn="l" defTabSz="340229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7" y="1441662"/>
            <a:ext cx="25923241" cy="4158302"/>
          </a:xfrm>
          <a:prstGeom prst="rect">
            <a:avLst/>
          </a:prstGeom>
        </p:spPr>
        <p:txBody>
          <a:bodyPr vert="horz" lIns="0" tIns="204140" rIns="0" bIns="20414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7" y="6800120"/>
            <a:ext cx="25923241" cy="25358151"/>
          </a:xfrm>
          <a:prstGeom prst="rect">
            <a:avLst/>
          </a:prstGeom>
        </p:spPr>
        <p:txBody>
          <a:bodyPr vert="horz" lIns="408220" tIns="204140" rIns="408220" bIns="20414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6838"/>
            <a:ext cx="6720840" cy="1916651"/>
          </a:xfrm>
          <a:prstGeom prst="rect">
            <a:avLst/>
          </a:prstGeom>
        </p:spPr>
        <p:txBody>
          <a:bodyPr vert="horz" lIns="408220" tIns="204140" rIns="408220" bIns="204140" rtlCol="0" anchor="ctr"/>
          <a:lstStyle>
            <a:lvl1pPr algn="l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00838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4" y="33366838"/>
            <a:ext cx="9121140" cy="1916651"/>
          </a:xfrm>
          <a:prstGeom prst="rect">
            <a:avLst/>
          </a:prstGeom>
        </p:spPr>
        <p:txBody>
          <a:bodyPr vert="horz" lIns="408220" tIns="204140" rIns="408220" bIns="204140" rtlCol="0" anchor="ctr"/>
          <a:lstStyle>
            <a:lvl1pPr algn="ct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00838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6838"/>
            <a:ext cx="6720840" cy="1916651"/>
          </a:xfrm>
          <a:prstGeom prst="rect">
            <a:avLst/>
          </a:prstGeom>
        </p:spPr>
        <p:txBody>
          <a:bodyPr vert="horz" lIns="408220" tIns="204140" rIns="408220" bIns="204140" rtlCol="0" anchor="ctr"/>
          <a:lstStyle>
            <a:lvl1pPr algn="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00838"/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00838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028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65" r:id="rId1"/>
    <p:sldLayoutId id="2147484866" r:id="rId2"/>
    <p:sldLayoutId id="2147484867" r:id="rId3"/>
    <p:sldLayoutId id="2147484868" r:id="rId4"/>
    <p:sldLayoutId id="2147484869" r:id="rId5"/>
    <p:sldLayoutId id="2147484870" r:id="rId6"/>
    <p:sldLayoutId id="2147484871" r:id="rId7"/>
    <p:sldLayoutId id="2147484872" r:id="rId8"/>
    <p:sldLayoutId id="2147484873" r:id="rId9"/>
    <p:sldLayoutId id="2147484874" r:id="rId10"/>
    <p:sldLayoutId id="2147484875" r:id="rId11"/>
  </p:sldLayoutIdLst>
  <p:hf hdr="0" ftr="0" dt="0"/>
  <p:txStyles>
    <p:titleStyle>
      <a:lvl1pPr algn="ctr" defTabSz="3400838" rtl="0" eaLnBrk="1" latinLnBrk="0" hangingPunct="1">
        <a:spcBef>
          <a:spcPct val="0"/>
        </a:spcBef>
        <a:buNone/>
        <a:defRPr sz="16495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1275314" indent="-1275314" algn="l" defTabSz="3400838" rtl="0" eaLnBrk="1" latinLnBrk="0" hangingPunct="1">
        <a:spcBef>
          <a:spcPct val="20000"/>
        </a:spcBef>
        <a:buFont typeface="Arial" pitchFamily="34" charset="0"/>
        <a:buChar char="•"/>
        <a:defRPr sz="12079" kern="1200">
          <a:solidFill>
            <a:schemeClr val="tx1"/>
          </a:solidFill>
          <a:latin typeface="+mn-lt"/>
          <a:ea typeface="+mn-ea"/>
          <a:cs typeface="+mn-cs"/>
        </a:defRPr>
      </a:lvl1pPr>
      <a:lvl2pPr marL="2763185" indent="-1062790" algn="l" defTabSz="3400838" rtl="0" eaLnBrk="1" latinLnBrk="0" hangingPunct="1">
        <a:spcBef>
          <a:spcPct val="20000"/>
        </a:spcBef>
        <a:buFont typeface="Arial" pitchFamily="34" charset="0"/>
        <a:buChar char="–"/>
        <a:defRPr sz="10415" kern="1200">
          <a:solidFill>
            <a:schemeClr val="tx1"/>
          </a:solidFill>
          <a:latin typeface="+mn-lt"/>
          <a:ea typeface="+mn-ea"/>
          <a:cs typeface="+mn-cs"/>
        </a:defRPr>
      </a:lvl2pPr>
      <a:lvl3pPr marL="4251051" indent="-850194" algn="l" defTabSz="3400838" rtl="0" eaLnBrk="1" latinLnBrk="0" hangingPunct="1">
        <a:spcBef>
          <a:spcPct val="20000"/>
        </a:spcBef>
        <a:buFont typeface="Arial" pitchFamily="34" charset="0"/>
        <a:buChar char="•"/>
        <a:defRPr sz="8997" kern="1200">
          <a:solidFill>
            <a:schemeClr val="tx1"/>
          </a:solidFill>
          <a:latin typeface="+mn-lt"/>
          <a:ea typeface="+mn-ea"/>
          <a:cs typeface="+mn-cs"/>
        </a:defRPr>
      </a:lvl3pPr>
      <a:lvl4pPr marL="5951463" indent="-850194" algn="l" defTabSz="3400838" rtl="0" eaLnBrk="1" latinLnBrk="0" hangingPunct="1">
        <a:spcBef>
          <a:spcPct val="20000"/>
        </a:spcBef>
        <a:buFont typeface="Arial" pitchFamily="34" charset="0"/>
        <a:buChar char="–"/>
        <a:defRPr sz="7499" kern="1200">
          <a:solidFill>
            <a:schemeClr val="tx1"/>
          </a:solidFill>
          <a:latin typeface="+mn-lt"/>
          <a:ea typeface="+mn-ea"/>
          <a:cs typeface="+mn-cs"/>
        </a:defRPr>
      </a:lvl4pPr>
      <a:lvl5pPr marL="7651891" indent="-850194" algn="l" defTabSz="3400838" rtl="0" eaLnBrk="1" latinLnBrk="0" hangingPunct="1">
        <a:spcBef>
          <a:spcPct val="20000"/>
        </a:spcBef>
        <a:buFont typeface="Arial" pitchFamily="34" charset="0"/>
        <a:buChar char="»"/>
        <a:defRPr sz="7499" kern="1200">
          <a:solidFill>
            <a:schemeClr val="tx1"/>
          </a:solidFill>
          <a:latin typeface="+mn-lt"/>
          <a:ea typeface="+mn-ea"/>
          <a:cs typeface="+mn-cs"/>
        </a:defRPr>
      </a:lvl5pPr>
      <a:lvl6pPr marL="9352307" indent="-850194" algn="l" defTabSz="3400838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1052726" indent="-850194" algn="l" defTabSz="3400838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753148" indent="-850194" algn="l" defTabSz="3400838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453564" indent="-850194" algn="l" defTabSz="3400838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0083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0419" algn="l" defTabSz="340083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0838" algn="l" defTabSz="340083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01262" algn="l" defTabSz="340083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01681" algn="l" defTabSz="340083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02099" algn="l" defTabSz="340083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02515" algn="l" defTabSz="340083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02933" algn="l" defTabSz="340083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03356" algn="l" defTabSz="340083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178" tIns="204118" rIns="408178" bIns="2041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178" tIns="204118" rIns="408178" bIns="2041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178" tIns="204118" rIns="408178" bIns="20411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178" tIns="204118" rIns="408178" bIns="20411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103" tIns="170076" rIns="340103" bIns="1700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103" tIns="170076" rIns="340103" bIns="1700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297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77" r:id="rId1"/>
    <p:sldLayoutId id="2147484878" r:id="rId2"/>
    <p:sldLayoutId id="2147484879" r:id="rId3"/>
    <p:sldLayoutId id="2147484880" r:id="rId4"/>
    <p:sldLayoutId id="2147484881" r:id="rId5"/>
    <p:sldLayoutId id="2147484882" r:id="rId6"/>
    <p:sldLayoutId id="2147484883" r:id="rId7"/>
    <p:sldLayoutId id="2147484884" r:id="rId8"/>
    <p:sldLayoutId id="2147484885" r:id="rId9"/>
    <p:sldLayoutId id="2147484886" r:id="rId10"/>
    <p:sldLayoutId id="214748488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021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042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0063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0085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5155" indent="-12751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1284" indent="-121023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1867" indent="-130468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82566" indent="-117479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51825" indent="-126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52034" indent="-126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52251" indent="-126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52472" indent="-126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52685" indent="-126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042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0212" algn="l" defTabSz="340042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0429" algn="l" defTabSz="340042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00635" algn="l" defTabSz="340042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00852" algn="l" defTabSz="340042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01060" algn="l" defTabSz="340042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01286" algn="l" defTabSz="340042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01489" algn="l" defTabSz="340042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01705" algn="l" defTabSz="340042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063" tIns="204065" rIns="408063" bIns="2040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063" tIns="204065" rIns="408063" bIns="2040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063" tIns="204065" rIns="408063" bIns="20406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063" tIns="204065" rIns="408063" bIns="20406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008" tIns="170032" rIns="340008" bIns="17003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008" tIns="170032" rIns="340008" bIns="17003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81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89" r:id="rId1"/>
    <p:sldLayoutId id="2147484890" r:id="rId2"/>
    <p:sldLayoutId id="2147484891" r:id="rId3"/>
    <p:sldLayoutId id="2147484892" r:id="rId4"/>
    <p:sldLayoutId id="2147484893" r:id="rId5"/>
    <p:sldLayoutId id="2147484894" r:id="rId6"/>
    <p:sldLayoutId id="2147484895" r:id="rId7"/>
    <p:sldLayoutId id="2147484896" r:id="rId8"/>
    <p:sldLayoutId id="2147484897" r:id="rId9"/>
    <p:sldLayoutId id="2147484898" r:id="rId10"/>
    <p:sldLayoutId id="214748489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974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949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9923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9898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4803" indent="-12748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0598" indent="-120990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0821" indent="-13043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81198" indent="-117446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50106" indent="-12630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49847" indent="-12630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49598" indent="-12630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49351" indent="-12630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49095" indent="-12630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949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9744" algn="l" defTabSz="339949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9495" algn="l" defTabSz="339949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99233" algn="l" defTabSz="339949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98984" algn="l" defTabSz="339949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98723" algn="l" defTabSz="339949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98482" algn="l" defTabSz="339949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98217" algn="l" defTabSz="339949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97965" algn="l" defTabSz="339949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953" tIns="204010" rIns="407953" bIns="2040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953" tIns="204010" rIns="407953" bIns="2040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953" tIns="204010" rIns="407953" bIns="20401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953" tIns="204010" rIns="407953" bIns="20401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916" tIns="169986" rIns="339916" bIns="1699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916" tIns="169986" rIns="339916" bIns="1699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26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  <p:sldLayoutId id="2147484902" r:id="rId2"/>
    <p:sldLayoutId id="2147484903" r:id="rId3"/>
    <p:sldLayoutId id="2147484904" r:id="rId4"/>
    <p:sldLayoutId id="2147484905" r:id="rId5"/>
    <p:sldLayoutId id="2147484906" r:id="rId6"/>
    <p:sldLayoutId id="2147484907" r:id="rId7"/>
    <p:sldLayoutId id="2147484908" r:id="rId8"/>
    <p:sldLayoutId id="2147484909" r:id="rId9"/>
    <p:sldLayoutId id="2147484910" r:id="rId10"/>
    <p:sldLayoutId id="214748491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927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855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9783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9711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4449" indent="-12744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9913" indent="-120957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9775" indent="-130396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9824" indent="-117414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48386" indent="-12626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47661" indent="-12626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46944" indent="-12626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46226" indent="-12626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45507" indent="-12626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85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9275" algn="l" defTabSz="33985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8557" algn="l" defTabSz="33985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97833" algn="l" defTabSz="33985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97112" algn="l" defTabSz="33985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96387" algn="l" defTabSz="33985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95676" algn="l" defTabSz="33985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94946" algn="l" defTabSz="33985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94223" algn="l" defTabSz="33985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840" tIns="203958" rIns="407840" bIns="203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840" tIns="203958" rIns="407840" bIns="203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840" tIns="203958" rIns="407840" bIns="20395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840" tIns="203958" rIns="407840" bIns="20395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822" tIns="169943" rIns="339822" bIns="169943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822" tIns="169943" rIns="339822" bIns="169943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369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13" r:id="rId1"/>
    <p:sldLayoutId id="2147484914" r:id="rId2"/>
    <p:sldLayoutId id="2147484915" r:id="rId3"/>
    <p:sldLayoutId id="2147484916" r:id="rId4"/>
    <p:sldLayoutId id="2147484917" r:id="rId5"/>
    <p:sldLayoutId id="2147484918" r:id="rId6"/>
    <p:sldLayoutId id="2147484919" r:id="rId7"/>
    <p:sldLayoutId id="2147484920" r:id="rId8"/>
    <p:sldLayoutId id="2147484921" r:id="rId9"/>
    <p:sldLayoutId id="2147484922" r:id="rId10"/>
    <p:sldLayoutId id="214748492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880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762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9643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9524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4097" indent="-12740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9226" indent="-120923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8730" indent="-13036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8457" indent="-117382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46666" indent="-12623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45478" indent="-12623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44290" indent="-12623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43104" indent="-12623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41920" indent="-12623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76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8808" algn="l" defTabSz="33976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7626" algn="l" defTabSz="33976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96432" algn="l" defTabSz="33976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95242" algn="l" defTabSz="33976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94052" algn="l" defTabSz="33976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92874" algn="l" defTabSz="33976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91673" algn="l" defTabSz="33976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90484" algn="l" defTabSz="33976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728" tIns="203903" rIns="407728" bIns="2039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728" tIns="203903" rIns="407728" bIns="2039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728" tIns="203903" rIns="407728" bIns="20390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728" tIns="203903" rIns="407728" bIns="20390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728" tIns="169897" rIns="339728" bIns="1698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728" tIns="169897" rIns="339728" bIns="1698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909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25" r:id="rId1"/>
    <p:sldLayoutId id="2147484926" r:id="rId2"/>
    <p:sldLayoutId id="2147484927" r:id="rId3"/>
    <p:sldLayoutId id="2147484928" r:id="rId4"/>
    <p:sldLayoutId id="2147484929" r:id="rId5"/>
    <p:sldLayoutId id="2147484930" r:id="rId6"/>
    <p:sldLayoutId id="2147484931" r:id="rId7"/>
    <p:sldLayoutId id="2147484932" r:id="rId8"/>
    <p:sldLayoutId id="2147484933" r:id="rId9"/>
    <p:sldLayoutId id="2147484934" r:id="rId10"/>
    <p:sldLayoutId id="214748493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833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669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9502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9337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3749" indent="-12737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8540" indent="-120890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7685" indent="-13032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7090" indent="-117350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44949" indent="-12619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43292" indent="-12619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41635" indent="-12619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39986" indent="-12619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38331" indent="-12619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66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8339" algn="l" defTabSz="33966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6691" algn="l" defTabSz="33966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95029" algn="l" defTabSz="33966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93371" algn="l" defTabSz="33966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91717" algn="l" defTabSz="33966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90069" algn="l" defTabSz="33966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88399" algn="l" defTabSz="33966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86746" algn="l" defTabSz="33966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615" tIns="203850" rIns="407615" bIns="2038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615" tIns="203850" rIns="407615" bIns="2038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615" tIns="203850" rIns="407615" bIns="20385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615" tIns="203850" rIns="407615" bIns="20385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634" tIns="169853" rIns="339634" bIns="169853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634" tIns="169853" rIns="339634" bIns="169853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56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37" r:id="rId1"/>
    <p:sldLayoutId id="2147484938" r:id="rId2"/>
    <p:sldLayoutId id="2147484939" r:id="rId3"/>
    <p:sldLayoutId id="2147484940" r:id="rId4"/>
    <p:sldLayoutId id="2147484941" r:id="rId5"/>
    <p:sldLayoutId id="2147484942" r:id="rId6"/>
    <p:sldLayoutId id="2147484943" r:id="rId7"/>
    <p:sldLayoutId id="2147484944" r:id="rId8"/>
    <p:sldLayoutId id="2147484945" r:id="rId9"/>
    <p:sldLayoutId id="2147484946" r:id="rId10"/>
    <p:sldLayoutId id="214748494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787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575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9362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9150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3399" indent="-12733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7854" indent="-120857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6637" indent="-130288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5723" indent="-117317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43231" indent="-12616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41104" indent="-12616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38987" indent="-12616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36867" indent="-12616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34745" indent="-12616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57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7873" algn="l" defTabSz="33957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5758" algn="l" defTabSz="33957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93627" algn="l" defTabSz="33957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91505" algn="l" defTabSz="33957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89381" algn="l" defTabSz="33957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87265" algn="l" defTabSz="33957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85132" algn="l" defTabSz="33957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83007" algn="l" defTabSz="33957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503" tIns="203795" rIns="407503" bIns="203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503" tIns="203795" rIns="407503" bIns="203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503" tIns="203795" rIns="407503" bIns="20379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503" tIns="203795" rIns="407503" bIns="20379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541" tIns="169807" rIns="339541" bIns="1698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541" tIns="169807" rIns="339541" bIns="1698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651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49" r:id="rId1"/>
    <p:sldLayoutId id="2147484950" r:id="rId2"/>
    <p:sldLayoutId id="2147484951" r:id="rId3"/>
    <p:sldLayoutId id="2147484952" r:id="rId4"/>
    <p:sldLayoutId id="2147484953" r:id="rId5"/>
    <p:sldLayoutId id="2147484954" r:id="rId6"/>
    <p:sldLayoutId id="2147484955" r:id="rId7"/>
    <p:sldLayoutId id="2147484956" r:id="rId8"/>
    <p:sldLayoutId id="2147484957" r:id="rId9"/>
    <p:sldLayoutId id="2147484958" r:id="rId10"/>
    <p:sldLayoutId id="214748495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740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482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9222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8963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3052" indent="-12730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7170" indent="-120823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5591" indent="-13025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4353" indent="-117285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41516" indent="-12612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38919" indent="-12612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36336" indent="-12612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33748" indent="-12612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31160" indent="-12612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48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7404" algn="l" defTabSz="33948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4825" algn="l" defTabSz="33948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92226" algn="l" defTabSz="33948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89639" algn="l" defTabSz="33948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87047" algn="l" defTabSz="33948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84464" algn="l" defTabSz="33948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81862" algn="l" defTabSz="33948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79271" algn="l" defTabSz="33948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390" tIns="203740" rIns="407390" bIns="2037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390" tIns="203740" rIns="407390" bIns="2037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390" tIns="203740" rIns="407390" bIns="20374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390" tIns="203740" rIns="407390" bIns="20374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447" tIns="169761" rIns="339447" bIns="16976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447" tIns="169761" rIns="339447" bIns="16976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07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61" r:id="rId1"/>
    <p:sldLayoutId id="2147484962" r:id="rId2"/>
    <p:sldLayoutId id="2147484963" r:id="rId3"/>
    <p:sldLayoutId id="2147484964" r:id="rId4"/>
    <p:sldLayoutId id="2147484965" r:id="rId5"/>
    <p:sldLayoutId id="2147484966" r:id="rId6"/>
    <p:sldLayoutId id="2147484967" r:id="rId7"/>
    <p:sldLayoutId id="2147484968" r:id="rId8"/>
    <p:sldLayoutId id="2147484969" r:id="rId9"/>
    <p:sldLayoutId id="2147484970" r:id="rId10"/>
    <p:sldLayoutId id="214748497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693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389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9082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8777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2705" indent="-12727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6488" indent="-120790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4545" indent="-130216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2985" indent="-11725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39797" indent="-12609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36734" indent="-12609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33686" indent="-12609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30628" indent="-12609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27576" indent="-12609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38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6938" algn="l" defTabSz="33938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3891" algn="l" defTabSz="33938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90824" algn="l" defTabSz="33938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87770" algn="l" defTabSz="33938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84711" algn="l" defTabSz="33938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81664" algn="l" defTabSz="33938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78593" algn="l" defTabSz="33938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75537" algn="l" defTabSz="33938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278" tIns="203688" rIns="407278" bIns="2036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278" tIns="203688" rIns="407278" bIns="2036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278" tIns="203688" rIns="407278" bIns="20368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278" tIns="203688" rIns="407278" bIns="20368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353" tIns="169718" rIns="339353" bIns="16971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353" tIns="169718" rIns="339353" bIns="16971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900290" y="33374865"/>
            <a:ext cx="4245189" cy="204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00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3" r:id="rId1"/>
    <p:sldLayoutId id="2147484974" r:id="rId2"/>
    <p:sldLayoutId id="2147484975" r:id="rId3"/>
    <p:sldLayoutId id="2147484976" r:id="rId4"/>
    <p:sldLayoutId id="2147484977" r:id="rId5"/>
    <p:sldLayoutId id="2147484978" r:id="rId6"/>
    <p:sldLayoutId id="2147484979" r:id="rId7"/>
    <p:sldLayoutId id="2147484980" r:id="rId8"/>
    <p:sldLayoutId id="2147484981" r:id="rId9"/>
    <p:sldLayoutId id="2147484982" r:id="rId10"/>
    <p:sldLayoutId id="214748498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646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295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8942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8590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2353" indent="-12723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5804" indent="-120756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3506" indent="-13018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1617" indent="-11722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38081" indent="-1260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34552" indent="-1260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31036" indent="-1260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27513" indent="-1260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23992" indent="-1260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29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6467" algn="l" defTabSz="33929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2956" algn="l" defTabSz="33929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89422" algn="l" defTabSz="33929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85904" algn="l" defTabSz="33929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82375" algn="l" defTabSz="33929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78867" algn="l" defTabSz="33929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75325" algn="l" defTabSz="33929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71804" algn="l" defTabSz="33929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7165" tIns="203633" rIns="407165" bIns="203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7165" tIns="203633" rIns="407165" bIns="203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165" tIns="203633" rIns="407165" bIns="20363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165" tIns="203633" rIns="407165" bIns="20363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4860F9-DD7C-AE47-98ED-AEBA17B0375F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259" tIns="169672" rIns="339259" bIns="169672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259" tIns="169672" rIns="339259" bIns="169672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42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85" r:id="rId1"/>
    <p:sldLayoutId id="2147484986" r:id="rId2"/>
    <p:sldLayoutId id="2147484987" r:id="rId3"/>
    <p:sldLayoutId id="2147484988" r:id="rId4"/>
    <p:sldLayoutId id="2147484989" r:id="rId5"/>
    <p:sldLayoutId id="2147484990" r:id="rId6"/>
    <p:sldLayoutId id="2147484991" r:id="rId7"/>
    <p:sldLayoutId id="2147484992" r:id="rId8"/>
    <p:sldLayoutId id="2147484993" r:id="rId9"/>
    <p:sldLayoutId id="2147484994" r:id="rId10"/>
    <p:sldLayoutId id="2147484995" r:id="rId11"/>
    <p:sldLayoutId id="2147484996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69600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202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8802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8403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2006" indent="-12720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997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485121" indent="-12072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8332">
          <a:solidFill>
            <a:schemeClr val="tx1"/>
          </a:solidFill>
          <a:latin typeface="+mn-lt"/>
          <a:ea typeface="ＭＳ Ｐゴシック" pitchFamily="-105" charset="-128"/>
        </a:defRPr>
      </a:lvl2pPr>
      <a:lvl3pPr marL="3792462" indent="-13014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7499">
          <a:solidFill>
            <a:schemeClr val="tx1"/>
          </a:solidFill>
          <a:latin typeface="+mn-lt"/>
          <a:ea typeface="ＭＳ Ｐゴシック" pitchFamily="-105" charset="-128"/>
        </a:defRPr>
      </a:lvl3pPr>
      <a:lvl4pPr marL="4970249" indent="-117189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6236364" indent="-12602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6082">
          <a:solidFill>
            <a:schemeClr val="tx1"/>
          </a:solidFill>
          <a:latin typeface="+mn-lt"/>
          <a:ea typeface="ＭＳ Ｐゴシック" pitchFamily="-105" charset="-128"/>
        </a:defRPr>
      </a:lvl5pPr>
      <a:lvl6pPr marL="7932372" indent="-12602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28385" indent="-12602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24399" indent="-12602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20409" indent="-12602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20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6000" algn="l" defTabSz="33920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2026" algn="l" defTabSz="33920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88024" algn="l" defTabSz="33920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84038" algn="l" defTabSz="33920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80039" algn="l" defTabSz="33920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76063" algn="l" defTabSz="33920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72060" algn="l" defTabSz="33920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68071" algn="l" defTabSz="33920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053" tIns="203580" rIns="407053" bIns="2035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053" tIns="203580" rIns="407053" bIns="2035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053" tIns="203580" rIns="407053" bIns="20358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053" tIns="203580" rIns="407053" bIns="20358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166" tIns="169628" rIns="339166" bIns="16962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166" tIns="169628" rIns="339166" bIns="16962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141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98" r:id="rId1"/>
    <p:sldLayoutId id="2147484999" r:id="rId2"/>
    <p:sldLayoutId id="2147485000" r:id="rId3"/>
    <p:sldLayoutId id="2147485001" r:id="rId4"/>
    <p:sldLayoutId id="2147485002" r:id="rId5"/>
    <p:sldLayoutId id="2147485003" r:id="rId6"/>
    <p:sldLayoutId id="2147485004" r:id="rId7"/>
    <p:sldLayoutId id="2147485005" r:id="rId8"/>
    <p:sldLayoutId id="2147485006" r:id="rId9"/>
    <p:sldLayoutId id="2147485007" r:id="rId10"/>
    <p:sldLayoutId id="214748500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553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108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8662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8217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1656" indent="-12716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4440" indent="-120690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1418" indent="-13010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68880" indent="-11715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34648" indent="-12598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30189" indent="-12598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25734" indent="-12598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21284" indent="-12598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16830" indent="-12598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108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5535" algn="l" defTabSz="339108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1089" algn="l" defTabSz="339108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86624" algn="l" defTabSz="339108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82171" algn="l" defTabSz="339108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77710" algn="l" defTabSz="339108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73263" algn="l" defTabSz="339108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68795" algn="l" defTabSz="339108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64336" algn="l" defTabSz="339108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940" tIns="203525" rIns="406940" bIns="2035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940" tIns="203525" rIns="406940" bIns="2035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940" tIns="203525" rIns="406940" bIns="20352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940" tIns="203525" rIns="406940" bIns="20352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072" tIns="169582" rIns="339072" bIns="16958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072" tIns="169582" rIns="339072" bIns="16958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137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10" r:id="rId1"/>
    <p:sldLayoutId id="2147485011" r:id="rId2"/>
    <p:sldLayoutId id="2147485012" r:id="rId3"/>
    <p:sldLayoutId id="2147485013" r:id="rId4"/>
    <p:sldLayoutId id="2147485014" r:id="rId5"/>
    <p:sldLayoutId id="2147485015" r:id="rId6"/>
    <p:sldLayoutId id="2147485016" r:id="rId7"/>
    <p:sldLayoutId id="2147485017" r:id="rId8"/>
    <p:sldLayoutId id="2147485018" r:id="rId9"/>
    <p:sldLayoutId id="2147485019" r:id="rId10"/>
    <p:sldLayoutId id="214748502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506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015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8522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8030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1310" indent="-12713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3757" indent="-120656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0379" indent="-13007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67512" indent="-117124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32935" indent="-12595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28006" indent="-12595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23089" indent="-12595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18169" indent="-12595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13247" indent="-12595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01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5069" algn="l" defTabSz="33901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0157" algn="l" defTabSz="33901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85226" algn="l" defTabSz="33901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80305" algn="l" defTabSz="33901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75376" algn="l" defTabSz="33901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70470" algn="l" defTabSz="33901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65532" algn="l" defTabSz="33901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60607" algn="l" defTabSz="33901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828" tIns="203470" rIns="406828" bIns="2034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828" tIns="203470" rIns="406828" bIns="2034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3427196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828" tIns="203470" rIns="406828" bIns="20347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340219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828" tIns="203470" rIns="406828" bIns="20347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124969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978" tIns="169536" rIns="338978" bIns="1695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978" tIns="169536" rIns="338978" bIns="1695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4502963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006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22" r:id="rId1"/>
    <p:sldLayoutId id="2147485023" r:id="rId2"/>
    <p:sldLayoutId id="2147485024" r:id="rId3"/>
    <p:sldLayoutId id="2147485025" r:id="rId4"/>
    <p:sldLayoutId id="2147485026" r:id="rId5"/>
    <p:sldLayoutId id="2147485027" r:id="rId6"/>
    <p:sldLayoutId id="2147485028" r:id="rId7"/>
    <p:sldLayoutId id="2147485029" r:id="rId8"/>
    <p:sldLayoutId id="2147485030" r:id="rId9"/>
    <p:sldLayoutId id="2147485031" r:id="rId10"/>
    <p:sldLayoutId id="214748503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460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8922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8382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7843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0962" indent="-127096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3076" indent="-120623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89335" indent="-13003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66147" indent="-117092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31223" indent="-12591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25825" indent="-12591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20443" indent="-12591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15057" indent="-12591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09668" indent="-12591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892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4607" algn="l" defTabSz="33892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89224" algn="l" defTabSz="33892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83829" algn="l" defTabSz="33892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78436" algn="l" defTabSz="33892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73043" algn="l" defTabSz="33892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67672" algn="l" defTabSz="33892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62264" algn="l" defTabSz="33892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56878" algn="l" defTabSz="33892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6715" tIns="203415" rIns="406715" bIns="2034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6715" tIns="203415" rIns="406715" bIns="2034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715" tIns="203415" rIns="406715" bIns="20341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715" tIns="203415" rIns="406715" bIns="203415" numCol="1" anchor="b" anchorCtr="0" compatLnSpc="1">
            <a:prstTxWarp prst="textNoShape">
              <a:avLst/>
            </a:prstTxWarp>
          </a:bodyPr>
          <a:lstStyle>
            <a:lvl1pPr algn="r">
              <a:defRPr sz="6082" smtClean="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F84C08-C189-5C4C-822D-BCB9DCC3AF18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338884" tIns="169490" rIns="338884" bIns="16949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914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338884" tIns="169490" rIns="338884" bIns="16949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914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16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34" r:id="rId1"/>
    <p:sldLayoutId id="2147485035" r:id="rId2"/>
    <p:sldLayoutId id="2147485036" r:id="rId3"/>
    <p:sldLayoutId id="2147485037" r:id="rId4"/>
    <p:sldLayoutId id="2147485038" r:id="rId5"/>
    <p:sldLayoutId id="2147485039" r:id="rId6"/>
    <p:sldLayoutId id="2147485040" r:id="rId7"/>
    <p:sldLayoutId id="2147485041" r:id="rId8"/>
    <p:sldLayoutId id="2147485042" r:id="rId9"/>
    <p:sldLayoutId id="2147485043" r:id="rId10"/>
    <p:sldLayoutId id="2147485044" r:id="rId11"/>
    <p:sldLayoutId id="2147485045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69413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8829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8243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7657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0610" indent="-12706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997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482392" indent="-120590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8332">
          <a:solidFill>
            <a:schemeClr val="tx1"/>
          </a:solidFill>
          <a:latin typeface="+mn-lt"/>
          <a:ea typeface="ＭＳ Ｐゴシック" pitchFamily="-105" charset="-128"/>
        </a:defRPr>
      </a:lvl2pPr>
      <a:lvl3pPr marL="3788293" indent="-130001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7499">
          <a:solidFill>
            <a:schemeClr val="tx1"/>
          </a:solidFill>
          <a:latin typeface="+mn-lt"/>
          <a:ea typeface="ＭＳ Ｐゴシック" pitchFamily="-105" charset="-128"/>
        </a:defRPr>
      </a:lvl3pPr>
      <a:lvl4pPr marL="4964783" indent="-1170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6229508" indent="-12588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6082">
          <a:solidFill>
            <a:schemeClr val="tx1"/>
          </a:solidFill>
          <a:latin typeface="+mn-lt"/>
          <a:ea typeface="ＭＳ Ｐゴシック" pitchFamily="-105" charset="-128"/>
        </a:defRPr>
      </a:lvl5pPr>
      <a:lvl6pPr marL="7923645" indent="-12588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17795" indent="-12588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11947" indent="-12588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06090" indent="-12588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882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4139" algn="l" defTabSz="33882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88291" algn="l" defTabSz="33882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82431" algn="l" defTabSz="33882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76573" algn="l" defTabSz="33882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70713" algn="l" defTabSz="33882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64875" algn="l" defTabSz="33882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59005" algn="l" defTabSz="33882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53147" algn="l" defTabSz="33882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127" y="400000"/>
            <a:ext cx="26883361" cy="4799964"/>
          </a:xfrm>
          <a:prstGeom prst="rect">
            <a:avLst/>
          </a:prstGeom>
        </p:spPr>
        <p:txBody>
          <a:bodyPr vert="horz" lIns="406603" tIns="203363" rIns="406603" bIns="203363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7" y="5199968"/>
            <a:ext cx="26883361" cy="28166460"/>
          </a:xfrm>
          <a:prstGeom prst="rect">
            <a:avLst/>
          </a:prstGeom>
        </p:spPr>
        <p:txBody>
          <a:bodyPr vert="horz" lIns="406603" tIns="203363" rIns="406603" bIns="203363" rtlCol="0">
            <a:no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600305"/>
            <a:ext cx="6720840" cy="1683321"/>
          </a:xfrm>
          <a:prstGeom prst="rect">
            <a:avLst/>
          </a:prstGeom>
        </p:spPr>
        <p:txBody>
          <a:bodyPr vert="horz" lIns="406603" tIns="203363" rIns="406603" bIns="203363" rtlCol="0" anchor="ctr"/>
          <a:lstStyle>
            <a:lvl1pPr algn="l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600305"/>
            <a:ext cx="9121140" cy="1683321"/>
          </a:xfrm>
          <a:prstGeom prst="rect">
            <a:avLst/>
          </a:prstGeom>
        </p:spPr>
        <p:txBody>
          <a:bodyPr vert="horz" lIns="406603" tIns="203363" rIns="406603" bIns="203363" rtlCol="0" anchor="ctr"/>
          <a:lstStyle>
            <a:lvl1pPr algn="ct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5443180" y="32799761"/>
            <a:ext cx="3360420" cy="3199978"/>
          </a:xfrm>
          <a:prstGeom prst="rect">
            <a:avLst/>
          </a:prstGeom>
        </p:spPr>
        <p:txBody>
          <a:bodyPr lIns="338791" tIns="169447" rIns="338791" bIns="169447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7499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749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0401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47" r:id="rId1"/>
    <p:sldLayoutId id="2147485048" r:id="rId2"/>
    <p:sldLayoutId id="2147485049" r:id="rId3"/>
    <p:sldLayoutId id="2147485050" r:id="rId4"/>
    <p:sldLayoutId id="2147485051" r:id="rId5"/>
    <p:sldLayoutId id="2147485052" r:id="rId6"/>
    <p:sldLayoutId id="2147485053" r:id="rId7"/>
    <p:sldLayoutId id="2147485054" r:id="rId8"/>
    <p:sldLayoutId id="2147485055" r:id="rId9"/>
    <p:sldLayoutId id="2147485056" r:id="rId10"/>
    <p:sldLayoutId id="2147485057" r:id="rId11"/>
  </p:sldLayoutIdLst>
  <p:hf hdr="0" ftr="0" dt="0"/>
  <p:txStyles>
    <p:titleStyle>
      <a:lvl1pPr algn="l" defTabSz="3387356" rtl="0" eaLnBrk="1" latinLnBrk="0" hangingPunct="1">
        <a:spcBef>
          <a:spcPct val="0"/>
        </a:spcBef>
        <a:buNone/>
        <a:defRPr sz="14996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70262" indent="-1270262" algn="l" defTabSz="3387356" rtl="0" eaLnBrk="1" latinLnBrk="0" hangingPunct="1">
        <a:spcBef>
          <a:spcPct val="20000"/>
        </a:spcBef>
        <a:buFont typeface="Arial" pitchFamily="34" charset="0"/>
        <a:buChar char="•"/>
        <a:defRPr sz="10415" kern="1200">
          <a:solidFill>
            <a:schemeClr val="tx1"/>
          </a:solidFill>
          <a:latin typeface="+mn-lt"/>
          <a:ea typeface="+mn-ea"/>
          <a:cs typeface="+mn-cs"/>
        </a:defRPr>
      </a:lvl1pPr>
      <a:lvl2pPr marL="2752230" indent="-1058558" algn="l" defTabSz="3387356" rtl="0" eaLnBrk="1" latinLnBrk="0" hangingPunct="1">
        <a:spcBef>
          <a:spcPct val="20000"/>
        </a:spcBef>
        <a:buFont typeface="Arial" pitchFamily="34" charset="0"/>
        <a:buChar char="–"/>
        <a:defRPr sz="8997" kern="1200">
          <a:solidFill>
            <a:schemeClr val="tx1"/>
          </a:solidFill>
          <a:latin typeface="+mn-lt"/>
          <a:ea typeface="+mn-ea"/>
          <a:cs typeface="+mn-cs"/>
        </a:defRPr>
      </a:lvl2pPr>
      <a:lvl3pPr marL="4234193" indent="-846848" algn="l" defTabSz="3387356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3pPr>
      <a:lvl4pPr marL="5927871" indent="-846848" algn="l" defTabSz="3387356" rtl="0" eaLnBrk="1" latinLnBrk="0" hangingPunct="1">
        <a:spcBef>
          <a:spcPct val="20000"/>
        </a:spcBef>
        <a:buFont typeface="Arial" pitchFamily="34" charset="0"/>
        <a:buChar char="–"/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7621548" indent="-846848" algn="l" defTabSz="3387356" rtl="0" eaLnBrk="1" latinLnBrk="0" hangingPunct="1">
        <a:spcBef>
          <a:spcPct val="20000"/>
        </a:spcBef>
        <a:buFont typeface="Arial" pitchFamily="34" charset="0"/>
        <a:buChar char="»"/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9315221" indent="-846848" algn="l" defTabSz="3387356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1008906" indent="-846848" algn="l" defTabSz="3387356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702585" indent="-846848" algn="l" defTabSz="3387356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396252" indent="-846848" algn="l" defTabSz="3387356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873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3675" algn="l" defTabSz="33873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87356" algn="l" defTabSz="33873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81034" algn="l" defTabSz="33873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74711" algn="l" defTabSz="33873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68383" algn="l" defTabSz="33873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62081" algn="l" defTabSz="33873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55742" algn="l" defTabSz="33873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49421" algn="l" defTabSz="33873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127" y="400000"/>
            <a:ext cx="26883361" cy="4799964"/>
          </a:xfrm>
          <a:prstGeom prst="rect">
            <a:avLst/>
          </a:prstGeom>
        </p:spPr>
        <p:txBody>
          <a:bodyPr vert="horz" lIns="406490" tIns="203308" rIns="406490" bIns="203308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7" y="5199968"/>
            <a:ext cx="26883361" cy="28166460"/>
          </a:xfrm>
          <a:prstGeom prst="rect">
            <a:avLst/>
          </a:prstGeom>
        </p:spPr>
        <p:txBody>
          <a:bodyPr vert="horz" lIns="406490" tIns="203308" rIns="406490" bIns="203308" rtlCol="0">
            <a:no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600320"/>
            <a:ext cx="6720840" cy="1683321"/>
          </a:xfrm>
          <a:prstGeom prst="rect">
            <a:avLst/>
          </a:prstGeom>
        </p:spPr>
        <p:txBody>
          <a:bodyPr vert="horz" lIns="406490" tIns="203308" rIns="406490" bIns="203308" rtlCol="0" anchor="ctr"/>
          <a:lstStyle>
            <a:lvl1pPr algn="l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600320"/>
            <a:ext cx="9121140" cy="1683321"/>
          </a:xfrm>
          <a:prstGeom prst="rect">
            <a:avLst/>
          </a:prstGeom>
        </p:spPr>
        <p:txBody>
          <a:bodyPr vert="horz" lIns="406490" tIns="203308" rIns="406490" bIns="203308" rtlCol="0" anchor="ctr"/>
          <a:lstStyle>
            <a:lvl1pPr algn="ct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5443180" y="32799761"/>
            <a:ext cx="3360420" cy="3199978"/>
          </a:xfrm>
          <a:prstGeom prst="rect">
            <a:avLst/>
          </a:prstGeom>
        </p:spPr>
        <p:txBody>
          <a:bodyPr lIns="338697" tIns="169401" rIns="338697" bIns="16940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7499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749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589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59" r:id="rId1"/>
    <p:sldLayoutId id="2147485060" r:id="rId2"/>
    <p:sldLayoutId id="2147485061" r:id="rId3"/>
    <p:sldLayoutId id="2147485062" r:id="rId4"/>
    <p:sldLayoutId id="2147485063" r:id="rId5"/>
    <p:sldLayoutId id="2147485064" r:id="rId6"/>
    <p:sldLayoutId id="2147485065" r:id="rId7"/>
    <p:sldLayoutId id="2147485066" r:id="rId8"/>
    <p:sldLayoutId id="2147485067" r:id="rId9"/>
    <p:sldLayoutId id="2147485068" r:id="rId10"/>
    <p:sldLayoutId id="2147485069" r:id="rId11"/>
  </p:sldLayoutIdLst>
  <p:hf hdr="0" ftr="0" dt="0"/>
  <p:txStyles>
    <p:titleStyle>
      <a:lvl1pPr algn="l" defTabSz="3386423" rtl="0" eaLnBrk="1" latinLnBrk="0" hangingPunct="1">
        <a:spcBef>
          <a:spcPct val="0"/>
        </a:spcBef>
        <a:buNone/>
        <a:defRPr sz="14996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69914" indent="-1269914" algn="l" defTabSz="3386423" rtl="0" eaLnBrk="1" latinLnBrk="0" hangingPunct="1">
        <a:spcBef>
          <a:spcPct val="20000"/>
        </a:spcBef>
        <a:buFont typeface="Arial" pitchFamily="34" charset="0"/>
        <a:buChar char="•"/>
        <a:defRPr sz="10415" kern="1200">
          <a:solidFill>
            <a:schemeClr val="tx1"/>
          </a:solidFill>
          <a:latin typeface="+mn-lt"/>
          <a:ea typeface="+mn-ea"/>
          <a:cs typeface="+mn-cs"/>
        </a:defRPr>
      </a:lvl1pPr>
      <a:lvl2pPr marL="2751475" indent="-1058265" algn="l" defTabSz="3386423" rtl="0" eaLnBrk="1" latinLnBrk="0" hangingPunct="1">
        <a:spcBef>
          <a:spcPct val="20000"/>
        </a:spcBef>
        <a:buFont typeface="Arial" pitchFamily="34" charset="0"/>
        <a:buChar char="–"/>
        <a:defRPr sz="8997" kern="1200">
          <a:solidFill>
            <a:schemeClr val="tx1"/>
          </a:solidFill>
          <a:latin typeface="+mn-lt"/>
          <a:ea typeface="+mn-ea"/>
          <a:cs typeface="+mn-cs"/>
        </a:defRPr>
      </a:lvl2pPr>
      <a:lvl3pPr marL="4233028" indent="-846616" algn="l" defTabSz="3386423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3pPr>
      <a:lvl4pPr marL="5926241" indent="-846616" algn="l" defTabSz="3386423" rtl="0" eaLnBrk="1" latinLnBrk="0" hangingPunct="1">
        <a:spcBef>
          <a:spcPct val="20000"/>
        </a:spcBef>
        <a:buFont typeface="Arial" pitchFamily="34" charset="0"/>
        <a:buChar char="–"/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7619452" indent="-846616" algn="l" defTabSz="3386423" rtl="0" eaLnBrk="1" latinLnBrk="0" hangingPunct="1">
        <a:spcBef>
          <a:spcPct val="20000"/>
        </a:spcBef>
        <a:buFont typeface="Arial" pitchFamily="34" charset="0"/>
        <a:buChar char="»"/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9312661" indent="-846616" algn="l" defTabSz="3386423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1005878" indent="-846616" algn="l" defTabSz="3386423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699092" indent="-846616" algn="l" defTabSz="3386423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392296" indent="-846616" algn="l" defTabSz="3386423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8642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3210" algn="l" defTabSz="338642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86423" algn="l" defTabSz="338642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79632" algn="l" defTabSz="338642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72848" algn="l" defTabSz="338642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66054" algn="l" defTabSz="338642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59284" algn="l" defTabSz="338642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52481" algn="l" defTabSz="338642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45696" algn="l" defTabSz="338642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378" tIns="203255" rIns="406378" bIns="2032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378" tIns="203255" rIns="406378" bIns="2032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378" tIns="203255" rIns="406378" bIns="20325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378" tIns="203255" rIns="406378" bIns="20325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604" tIns="169357" rIns="338604" bIns="16935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604" tIns="169357" rIns="338604" bIns="16935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12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71" r:id="rId1"/>
    <p:sldLayoutId id="2147485072" r:id="rId2"/>
    <p:sldLayoutId id="2147485073" r:id="rId3"/>
    <p:sldLayoutId id="2147485074" r:id="rId4"/>
    <p:sldLayoutId id="2147485075" r:id="rId5"/>
    <p:sldLayoutId id="2147485076" r:id="rId6"/>
    <p:sldLayoutId id="2147485077" r:id="rId7"/>
    <p:sldLayoutId id="2147485078" r:id="rId8"/>
    <p:sldLayoutId id="2147485079" r:id="rId9"/>
    <p:sldLayoutId id="2147485080" r:id="rId10"/>
    <p:sldLayoutId id="214748508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274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8549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7823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7098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9565" indent="-12695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0347" indent="-120491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85167" indent="-12989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60689" indent="-116963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24367" indent="-12578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17110" indent="-12578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09865" indent="-12578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02614" indent="-12578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95363" indent="-12578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854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2746" algn="l" defTabSz="33854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85494" algn="l" defTabSz="33854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78236" algn="l" defTabSz="33854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70983" algn="l" defTabSz="33854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63727" algn="l" defTabSz="33854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56491" algn="l" defTabSz="33854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49221" algn="l" defTabSz="33854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41970" algn="l" defTabSz="33854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  <a:prstGeom prst="rect">
            <a:avLst/>
          </a:prstGeom>
        </p:spPr>
        <p:txBody>
          <a:bodyPr vert="horz" lIns="406265" tIns="203200" rIns="406265" bIns="20320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7" y="8400219"/>
            <a:ext cx="25923241" cy="23758164"/>
          </a:xfrm>
          <a:prstGeom prst="rect">
            <a:avLst/>
          </a:prstGeom>
        </p:spPr>
        <p:txBody>
          <a:bodyPr vert="horz" lIns="406265" tIns="203200" rIns="406265" bIns="20320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7010"/>
            <a:ext cx="6720840" cy="1916651"/>
          </a:xfrm>
          <a:prstGeom prst="rect">
            <a:avLst/>
          </a:prstGeom>
        </p:spPr>
        <p:txBody>
          <a:bodyPr vert="horz" lIns="406265" tIns="203200" rIns="406265" bIns="203200" rtlCol="0" anchor="ctr"/>
          <a:lstStyle>
            <a:lvl1pPr algn="l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367010"/>
            <a:ext cx="9121140" cy="1916651"/>
          </a:xfrm>
          <a:prstGeom prst="rect">
            <a:avLst/>
          </a:prstGeom>
        </p:spPr>
        <p:txBody>
          <a:bodyPr vert="horz" lIns="406265" tIns="203200" rIns="406265" bIns="203200" rtlCol="0" anchor="ctr"/>
          <a:lstStyle>
            <a:lvl1pPr algn="ct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7010"/>
            <a:ext cx="6720840" cy="1916651"/>
          </a:xfrm>
          <a:prstGeom prst="rect">
            <a:avLst/>
          </a:prstGeom>
        </p:spPr>
        <p:txBody>
          <a:bodyPr vert="horz" lIns="406265" tIns="203200" rIns="406265" bIns="203200" rtlCol="0" anchor="ctr"/>
          <a:lstStyle>
            <a:lvl1pPr algn="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0783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83" r:id="rId1"/>
    <p:sldLayoutId id="2147485084" r:id="rId2"/>
    <p:sldLayoutId id="2147485085" r:id="rId3"/>
    <p:sldLayoutId id="2147485086" r:id="rId4"/>
    <p:sldLayoutId id="2147485087" r:id="rId5"/>
    <p:sldLayoutId id="2147485088" r:id="rId6"/>
    <p:sldLayoutId id="2147485089" r:id="rId7"/>
    <p:sldLayoutId id="2147485090" r:id="rId8"/>
    <p:sldLayoutId id="2147485091" r:id="rId9"/>
    <p:sldLayoutId id="2147485092" r:id="rId10"/>
    <p:sldLayoutId id="2147485093" r:id="rId11"/>
  </p:sldLayoutIdLst>
  <p:hf hdr="0" ftr="0" dt="0"/>
  <p:txStyles>
    <p:titleStyle>
      <a:lvl1pPr algn="ctr" defTabSz="3384563" rtl="0" eaLnBrk="1" latinLnBrk="0" hangingPunct="1">
        <a:spcBef>
          <a:spcPct val="0"/>
        </a:spcBef>
        <a:buNone/>
        <a:defRPr sz="1649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69218" indent="-1269218" algn="l" defTabSz="3384563" rtl="0" eaLnBrk="1" latinLnBrk="0" hangingPunct="1">
        <a:spcBef>
          <a:spcPct val="20000"/>
        </a:spcBef>
        <a:buFont typeface="Arial" pitchFamily="34" charset="0"/>
        <a:buChar char="•"/>
        <a:defRPr sz="12079" kern="1200">
          <a:solidFill>
            <a:schemeClr val="tx1"/>
          </a:solidFill>
          <a:latin typeface="+mn-lt"/>
          <a:ea typeface="+mn-ea"/>
          <a:cs typeface="+mn-cs"/>
        </a:defRPr>
      </a:lvl1pPr>
      <a:lvl2pPr marL="2749960" indent="-1057679" algn="l" defTabSz="3384563" rtl="0" eaLnBrk="1" latinLnBrk="0" hangingPunct="1">
        <a:spcBef>
          <a:spcPct val="20000"/>
        </a:spcBef>
        <a:buFont typeface="Arial" pitchFamily="34" charset="0"/>
        <a:buChar char="–"/>
        <a:defRPr sz="10415" kern="1200">
          <a:solidFill>
            <a:schemeClr val="tx1"/>
          </a:solidFill>
          <a:latin typeface="+mn-lt"/>
          <a:ea typeface="+mn-ea"/>
          <a:cs typeface="+mn-cs"/>
        </a:defRPr>
      </a:lvl2pPr>
      <a:lvl3pPr marL="4230695" indent="-846148" algn="l" defTabSz="3384563" rtl="0" eaLnBrk="1" latinLnBrk="0" hangingPunct="1">
        <a:spcBef>
          <a:spcPct val="20000"/>
        </a:spcBef>
        <a:buFont typeface="Arial" pitchFamily="34" charset="0"/>
        <a:buChar char="•"/>
        <a:defRPr sz="8997" kern="1200">
          <a:solidFill>
            <a:schemeClr val="tx1"/>
          </a:solidFill>
          <a:latin typeface="+mn-lt"/>
          <a:ea typeface="+mn-ea"/>
          <a:cs typeface="+mn-cs"/>
        </a:defRPr>
      </a:lvl3pPr>
      <a:lvl4pPr marL="5922979" indent="-846148" algn="l" defTabSz="3384563" rtl="0" eaLnBrk="1" latinLnBrk="0" hangingPunct="1">
        <a:spcBef>
          <a:spcPct val="20000"/>
        </a:spcBef>
        <a:buFont typeface="Arial" pitchFamily="34" charset="0"/>
        <a:buChar char="–"/>
        <a:defRPr sz="7499" kern="1200">
          <a:solidFill>
            <a:schemeClr val="tx1"/>
          </a:solidFill>
          <a:latin typeface="+mn-lt"/>
          <a:ea typeface="+mn-ea"/>
          <a:cs typeface="+mn-cs"/>
        </a:defRPr>
      </a:lvl4pPr>
      <a:lvl5pPr marL="7615261" indent="-846148" algn="l" defTabSz="3384563" rtl="0" eaLnBrk="1" latinLnBrk="0" hangingPunct="1">
        <a:spcBef>
          <a:spcPct val="20000"/>
        </a:spcBef>
        <a:buFont typeface="Arial" pitchFamily="34" charset="0"/>
        <a:buChar char="»"/>
        <a:defRPr sz="7499" kern="1200">
          <a:solidFill>
            <a:schemeClr val="tx1"/>
          </a:solidFill>
          <a:latin typeface="+mn-lt"/>
          <a:ea typeface="+mn-ea"/>
          <a:cs typeface="+mn-cs"/>
        </a:defRPr>
      </a:lvl5pPr>
      <a:lvl6pPr marL="9307539" indent="-846148" algn="l" defTabSz="3384563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0999823" indent="-846148" algn="l" defTabSz="3384563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692105" indent="-846148" algn="l" defTabSz="3384563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384377" indent="-846148" algn="l" defTabSz="3384563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8456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2281" algn="l" defTabSz="338456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84563" algn="l" defTabSz="338456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76839" algn="l" defTabSz="338456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69121" algn="l" defTabSz="338456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61399" algn="l" defTabSz="338456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53697" algn="l" defTabSz="338456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45962" algn="l" defTabSz="338456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38243" algn="l" defTabSz="338456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320166" y="1033328"/>
            <a:ext cx="25443180" cy="2933312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112810" tIns="112810" rIns="112810" bIns="1128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>
                <a:sym typeface="Myriad Pro Bold Cond" charset="0"/>
              </a:rPr>
              <a:t>按一下以編輯母片標題樣式</a:t>
            </a:r>
            <a:endParaRPr lang="en-US">
              <a:sym typeface="Myriad Pro Bold Cond" charset="0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0166" y="5499965"/>
            <a:ext cx="25443180" cy="27166469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112810" tIns="112810" rIns="112810" bIns="1128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>
                <a:sym typeface="Myriad Pro Bold Cond" charset="0"/>
              </a:rPr>
              <a:t>按一下以編輯母片文字樣式</a:t>
            </a:r>
          </a:p>
          <a:p>
            <a:pPr lvl="1"/>
            <a:r>
              <a:rPr lang="zh-TW" altLang="en-US">
                <a:sym typeface="Myriad Pro Bold Cond" charset="0"/>
              </a:rPr>
              <a:t>第二層</a:t>
            </a:r>
          </a:p>
          <a:p>
            <a:pPr lvl="2"/>
            <a:r>
              <a:rPr lang="zh-TW" altLang="en-US">
                <a:sym typeface="Myriad Pro Bold Cond" charset="0"/>
              </a:rPr>
              <a:t>第三層</a:t>
            </a:r>
          </a:p>
          <a:p>
            <a:pPr lvl="3"/>
            <a:r>
              <a:rPr lang="zh-TW" altLang="en-US">
                <a:sym typeface="Myriad Pro Bold Cond" charset="0"/>
              </a:rPr>
              <a:t>第四層</a:t>
            </a:r>
          </a:p>
          <a:p>
            <a:pPr lvl="4"/>
            <a:r>
              <a:rPr lang="zh-TW" altLang="en-US">
                <a:sym typeface="Myriad Pro Bold Cond" charset="0"/>
              </a:rPr>
              <a:t>第五層</a:t>
            </a:r>
            <a:endParaRPr lang="en-US">
              <a:sym typeface="Myriad Pro Bold C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94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95" r:id="rId1"/>
    <p:sldLayoutId id="2147485096" r:id="rId2"/>
    <p:sldLayoutId id="2147485097" r:id="rId3"/>
    <p:sldLayoutId id="2147485098" r:id="rId4"/>
    <p:sldLayoutId id="2147485099" r:id="rId5"/>
    <p:sldLayoutId id="2147485100" r:id="rId6"/>
    <p:sldLayoutId id="2147485101" r:id="rId7"/>
    <p:sldLayoutId id="2147485102" r:id="rId8"/>
    <p:sldLayoutId id="2147485103" r:id="rId9"/>
    <p:sldLayoutId id="2147485104" r:id="rId10"/>
    <p:sldLayoutId id="214748510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5829">
          <a:solidFill>
            <a:schemeClr val="tx1"/>
          </a:solidFill>
          <a:latin typeface="+mj-lt"/>
          <a:ea typeface="+mj-ea"/>
          <a:cs typeface="+mj-cs"/>
          <a:sym typeface="Myriad Pro Bold Cond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5829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5829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5829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5829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5pPr>
      <a:lvl6pPr marL="845918" algn="l" rtl="0" eaLnBrk="1" fontAlgn="base" hangingPunct="1">
        <a:spcBef>
          <a:spcPct val="0"/>
        </a:spcBef>
        <a:spcAft>
          <a:spcPct val="0"/>
        </a:spcAft>
        <a:defRPr sz="15829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6pPr>
      <a:lvl7pPr marL="1691816" algn="l" rtl="0" eaLnBrk="1" fontAlgn="base" hangingPunct="1">
        <a:spcBef>
          <a:spcPct val="0"/>
        </a:spcBef>
        <a:spcAft>
          <a:spcPct val="0"/>
        </a:spcAft>
        <a:defRPr sz="15829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7pPr>
      <a:lvl8pPr marL="2537729" algn="l" rtl="0" eaLnBrk="1" fontAlgn="base" hangingPunct="1">
        <a:spcBef>
          <a:spcPct val="0"/>
        </a:spcBef>
        <a:spcAft>
          <a:spcPct val="0"/>
        </a:spcAft>
        <a:defRPr sz="15829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8pPr>
      <a:lvl9pPr marL="3383634" algn="l" rtl="0" eaLnBrk="1" fontAlgn="base" hangingPunct="1">
        <a:spcBef>
          <a:spcPct val="0"/>
        </a:spcBef>
        <a:spcAft>
          <a:spcPct val="0"/>
        </a:spcAft>
        <a:defRPr sz="15829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9pPr>
    </p:titleStyle>
    <p:bodyStyle>
      <a:lvl1pPr marL="1480331" indent="-1480331" algn="l" rtl="0" eaLnBrk="1" fontAlgn="base" hangingPunct="1">
        <a:spcBef>
          <a:spcPts val="2625"/>
        </a:spcBef>
        <a:spcAft>
          <a:spcPct val="0"/>
        </a:spcAft>
        <a:buSzPct val="120000"/>
        <a:buFont typeface="Lucida Grande" charset="0"/>
        <a:buChar char="▪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1pPr>
      <a:lvl2pPr marL="2561225" indent="-1174869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2pPr>
      <a:lvl3pPr marL="3806591" indent="-1174869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3pPr>
      <a:lvl4pPr marL="5028452" indent="-1174869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4pPr>
      <a:lvl5pPr marL="6273820" indent="-1174869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5pPr>
      <a:lvl6pPr marL="7119719" indent="-1174869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6pPr>
      <a:lvl7pPr marL="7965627" indent="-1174869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7pPr>
      <a:lvl8pPr marL="8811535" indent="-1174869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8pPr>
      <a:lvl9pPr marL="9657445" indent="-1174869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9pPr>
    </p:bodyStyle>
    <p:otherStyle>
      <a:defPPr>
        <a:defRPr lang="en-US"/>
      </a:defPPr>
      <a:lvl1pPr marL="0" algn="l" defTabSz="845918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1pPr>
      <a:lvl2pPr marL="845918" algn="l" defTabSz="845918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2pPr>
      <a:lvl3pPr marL="1691816" algn="l" defTabSz="845918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3pPr>
      <a:lvl4pPr marL="2537729" algn="l" defTabSz="845918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4pPr>
      <a:lvl5pPr marL="3383634" algn="l" defTabSz="845918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5pPr>
      <a:lvl6pPr marL="4229530" algn="l" defTabSz="845918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6pPr>
      <a:lvl7pPr marL="5075439" algn="l" defTabSz="845918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7pPr>
      <a:lvl8pPr marL="5921351" algn="l" defTabSz="845918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8pPr>
      <a:lvl9pPr marL="6767260" algn="l" defTabSz="845918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040" tIns="203093" rIns="406040" bIns="2030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040" tIns="203093" rIns="406040" bIns="2030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040" tIns="203093" rIns="406040" bIns="20309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040" tIns="203093" rIns="406040" bIns="20309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322" tIns="169222" rIns="338322" bIns="1692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322" tIns="169222" rIns="338322" bIns="1692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07" r:id="rId1"/>
    <p:sldLayoutId id="2147485108" r:id="rId2"/>
    <p:sldLayoutId id="2147485109" r:id="rId3"/>
    <p:sldLayoutId id="2147485110" r:id="rId4"/>
    <p:sldLayoutId id="2147485111" r:id="rId5"/>
    <p:sldLayoutId id="2147485112" r:id="rId6"/>
    <p:sldLayoutId id="2147485113" r:id="rId7"/>
    <p:sldLayoutId id="2147485114" r:id="rId8"/>
    <p:sldLayoutId id="2147485115" r:id="rId9"/>
    <p:sldLayoutId id="2147485116" r:id="rId10"/>
    <p:sldLayoutId id="214748511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135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8270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7404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6540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8521" indent="-12685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8301" indent="-120392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82043" indent="-12978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56595" indent="-11686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19235" indent="-12567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10575" indent="-12567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01935" indent="-12567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93289" indent="-12567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84640" indent="-12567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8270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1351" algn="l" defTabSz="338270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82704" algn="l" defTabSz="338270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74045" algn="l" defTabSz="338270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65400" algn="l" defTabSz="338270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56742" algn="l" defTabSz="338270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48111" algn="l" defTabSz="338270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39447" algn="l" defTabSz="338270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30799" algn="l" defTabSz="338270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928" tIns="203038" rIns="405928" bIns="203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928" tIns="203038" rIns="405928" bIns="203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928" tIns="203038" rIns="405928" bIns="20303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928" tIns="203038" rIns="405928" bIns="20303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229" tIns="169176" rIns="338229" bIns="1691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229" tIns="169176" rIns="338229" bIns="1691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998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19" r:id="rId1"/>
    <p:sldLayoutId id="2147485120" r:id="rId2"/>
    <p:sldLayoutId id="2147485121" r:id="rId3"/>
    <p:sldLayoutId id="2147485122" r:id="rId4"/>
    <p:sldLayoutId id="2147485123" r:id="rId5"/>
    <p:sldLayoutId id="2147485124" r:id="rId6"/>
    <p:sldLayoutId id="2147485125" r:id="rId7"/>
    <p:sldLayoutId id="2147485126" r:id="rId8"/>
    <p:sldLayoutId id="2147485127" r:id="rId9"/>
    <p:sldLayoutId id="2147485128" r:id="rId10"/>
    <p:sldLayoutId id="214748512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088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8177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7265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6353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8171" indent="-126817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7617" indent="-120359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81002" indent="-12975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55232" indent="-116834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17524" indent="-12564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08405" indent="-12564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99297" indent="-12564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90182" indent="-12564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81069" indent="-12564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81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0887" algn="l" defTabSz="3381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81776" algn="l" defTabSz="3381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72652" algn="l" defTabSz="3381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63535" algn="l" defTabSz="3381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54416" algn="l" defTabSz="3381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45319" algn="l" defTabSz="3381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36189" algn="l" defTabSz="3381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27076" algn="l" defTabSz="3381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815" tIns="202985" rIns="405815" bIns="2029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815" tIns="202985" rIns="405815" bIns="2029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815" tIns="202985" rIns="405815" bIns="20298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815" tIns="202985" rIns="405815" bIns="20298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134" tIns="169132" rIns="338134" bIns="16913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134" tIns="169132" rIns="338134" bIns="16913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91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31" r:id="rId1"/>
    <p:sldLayoutId id="2147485132" r:id="rId2"/>
    <p:sldLayoutId id="2147485133" r:id="rId3"/>
    <p:sldLayoutId id="2147485134" r:id="rId4"/>
    <p:sldLayoutId id="2147485135" r:id="rId5"/>
    <p:sldLayoutId id="2147485136" r:id="rId6"/>
    <p:sldLayoutId id="2147485137" r:id="rId7"/>
    <p:sldLayoutId id="2147485138" r:id="rId8"/>
    <p:sldLayoutId id="2147485139" r:id="rId9"/>
    <p:sldLayoutId id="2147485140" r:id="rId10"/>
    <p:sldLayoutId id="214748514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042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8084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7125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6167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7821" indent="-12678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6934" indent="-120326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9960" indent="-12971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53868" indent="-116802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15815" indent="-12560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06229" indent="-12560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96658" indent="-12560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87079" indent="-12560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77497" indent="-12560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8084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0421" algn="l" defTabSz="338084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80847" algn="l" defTabSz="338084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71255" algn="l" defTabSz="338084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61678" algn="l" defTabSz="338084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52092" algn="l" defTabSz="338084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42531" algn="l" defTabSz="338084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32937" algn="l" defTabSz="338084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23354" algn="l" defTabSz="338084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1440187" y="1441660"/>
            <a:ext cx="25923241" cy="5999957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5703" tIns="202930" rIns="405703" bIns="20293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40187" y="8400243"/>
            <a:ext cx="25923241" cy="2375816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5703" tIns="202930" rIns="405703" bIns="2029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7058"/>
            <a:ext cx="6720840" cy="1916651"/>
          </a:xfrm>
          <a:prstGeom prst="rect">
            <a:avLst/>
          </a:prstGeom>
        </p:spPr>
        <p:txBody>
          <a:bodyPr vert="horz" lIns="405703" tIns="202930" rIns="405703" bIns="20293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4583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367058"/>
            <a:ext cx="9121140" cy="1916651"/>
          </a:xfrm>
          <a:prstGeom prst="rect">
            <a:avLst/>
          </a:prstGeom>
        </p:spPr>
        <p:txBody>
          <a:bodyPr vert="horz" lIns="405703" tIns="202930" rIns="405703" bIns="20293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458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7058"/>
            <a:ext cx="6720840" cy="1916651"/>
          </a:xfrm>
          <a:prstGeom prst="rect">
            <a:avLst/>
          </a:prstGeom>
        </p:spPr>
        <p:txBody>
          <a:bodyPr vert="horz" lIns="405703" tIns="202930" rIns="405703" bIns="20293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7499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A7AAB5F-675F-1E47-950A-8D7D15C054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925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ctr" defTabSz="1689955" rtl="0" eaLnBrk="1" fontAlgn="base" hangingPunct="1">
        <a:spcBef>
          <a:spcPct val="0"/>
        </a:spcBef>
        <a:spcAft>
          <a:spcPct val="0"/>
        </a:spcAft>
        <a:defRPr sz="16495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1689955" rtl="0" eaLnBrk="1" fontAlgn="base" hangingPunct="1">
        <a:spcBef>
          <a:spcPct val="0"/>
        </a:spcBef>
        <a:spcAft>
          <a:spcPct val="0"/>
        </a:spcAft>
        <a:defRPr sz="16495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1689955" rtl="0" eaLnBrk="1" fontAlgn="base" hangingPunct="1">
        <a:spcBef>
          <a:spcPct val="0"/>
        </a:spcBef>
        <a:spcAft>
          <a:spcPct val="0"/>
        </a:spcAft>
        <a:defRPr sz="16495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1689955" rtl="0" eaLnBrk="1" fontAlgn="base" hangingPunct="1">
        <a:spcBef>
          <a:spcPct val="0"/>
        </a:spcBef>
        <a:spcAft>
          <a:spcPct val="0"/>
        </a:spcAft>
        <a:defRPr sz="16495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1689955" rtl="0" eaLnBrk="1" fontAlgn="base" hangingPunct="1">
        <a:spcBef>
          <a:spcPct val="0"/>
        </a:spcBef>
        <a:spcAft>
          <a:spcPct val="0"/>
        </a:spcAft>
        <a:defRPr sz="16495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1689955" algn="ctr" defTabSz="1689955" rtl="0" eaLnBrk="1" fontAlgn="base" hangingPunct="1">
        <a:spcBef>
          <a:spcPct val="0"/>
        </a:spcBef>
        <a:spcAft>
          <a:spcPct val="0"/>
        </a:spcAft>
        <a:defRPr sz="16495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3379917" algn="ctr" defTabSz="1689955" rtl="0" eaLnBrk="1" fontAlgn="base" hangingPunct="1">
        <a:spcBef>
          <a:spcPct val="0"/>
        </a:spcBef>
        <a:spcAft>
          <a:spcPct val="0"/>
        </a:spcAft>
        <a:defRPr sz="16495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5069861" algn="ctr" defTabSz="1689955" rtl="0" eaLnBrk="1" fontAlgn="base" hangingPunct="1">
        <a:spcBef>
          <a:spcPct val="0"/>
        </a:spcBef>
        <a:spcAft>
          <a:spcPct val="0"/>
        </a:spcAft>
        <a:defRPr sz="16495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6759819" algn="ctr" defTabSz="1689955" rtl="0" eaLnBrk="1" fontAlgn="base" hangingPunct="1">
        <a:spcBef>
          <a:spcPct val="0"/>
        </a:spcBef>
        <a:spcAft>
          <a:spcPct val="0"/>
        </a:spcAft>
        <a:defRPr sz="16495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1267475" indent="-1267475" algn="l" defTabSz="1689955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2079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2746179" indent="-1056217" algn="l" defTabSz="1689955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0415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4224883" indent="-844990" algn="l" defTabSz="1689955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8997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5914842" indent="-844990" algn="l" defTabSz="1689955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7499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7604791" indent="-844990" algn="l" defTabSz="1689955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7499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9294747" indent="-844990" algn="l" defTabSz="1689955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0984707" indent="-844990" algn="l" defTabSz="1689955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674664" indent="-844990" algn="l" defTabSz="1689955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364607" indent="-844990" algn="l" defTabSz="1689955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899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9955" algn="l" defTabSz="16899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9917" algn="l" defTabSz="16899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69861" algn="l" defTabSz="16899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59819" algn="l" defTabSz="16899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49767" algn="l" defTabSz="16899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39741" algn="l" defTabSz="16899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29683" algn="l" defTabSz="16899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19635" algn="l" defTabSz="16899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590" tIns="202875" rIns="405590" bIns="2028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590" tIns="202875" rIns="405590" bIns="2028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590" tIns="202875" rIns="405590" bIns="20287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590" tIns="202875" rIns="405590" bIns="20287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947" tIns="169040" rIns="337947" bIns="1690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947" tIns="169040" rIns="337947" bIns="1690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05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55" r:id="rId1"/>
    <p:sldLayoutId id="2147485156" r:id="rId2"/>
    <p:sldLayoutId id="2147485157" r:id="rId3"/>
    <p:sldLayoutId id="2147485158" r:id="rId4"/>
    <p:sldLayoutId id="2147485159" r:id="rId5"/>
    <p:sldLayoutId id="2147485160" r:id="rId6"/>
    <p:sldLayoutId id="2147485161" r:id="rId7"/>
    <p:sldLayoutId id="2147485162" r:id="rId8"/>
    <p:sldLayoutId id="2147485163" r:id="rId9"/>
    <p:sldLayoutId id="2147485164" r:id="rId10"/>
    <p:sldLayoutId id="214748516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949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7898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6846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5795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7125" indent="-12671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5569" indent="-120260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7883" indent="-12964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51147" indent="-116737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12397" indent="-12553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01881" indent="-12553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91380" indent="-12553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80871" indent="-12553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70359" indent="-12553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898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9490" algn="l" defTabSz="337898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8988" algn="l" defTabSz="337898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68468" algn="l" defTabSz="337898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57958" algn="l" defTabSz="337898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47443" algn="l" defTabSz="337898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36952" algn="l" defTabSz="337898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26430" algn="l" defTabSz="337898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15916" algn="l" defTabSz="337898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127" y="400000"/>
            <a:ext cx="26883361" cy="4799964"/>
          </a:xfrm>
          <a:prstGeom prst="rect">
            <a:avLst/>
          </a:prstGeom>
        </p:spPr>
        <p:txBody>
          <a:bodyPr vert="horz" lIns="405478" tIns="202823" rIns="405478" bIns="202823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7" y="5199968"/>
            <a:ext cx="26883361" cy="28166460"/>
          </a:xfrm>
          <a:prstGeom prst="rect">
            <a:avLst/>
          </a:prstGeom>
        </p:spPr>
        <p:txBody>
          <a:bodyPr vert="horz" lIns="405478" tIns="202823" rIns="405478" bIns="202823" rtlCol="0">
            <a:no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600415"/>
            <a:ext cx="6720840" cy="1683321"/>
          </a:xfrm>
          <a:prstGeom prst="rect">
            <a:avLst/>
          </a:prstGeom>
        </p:spPr>
        <p:txBody>
          <a:bodyPr vert="horz" lIns="405478" tIns="202823" rIns="405478" bIns="202823" rtlCol="0" anchor="ctr"/>
          <a:lstStyle>
            <a:lvl1pPr algn="l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600415"/>
            <a:ext cx="9121140" cy="1683321"/>
          </a:xfrm>
          <a:prstGeom prst="rect">
            <a:avLst/>
          </a:prstGeom>
        </p:spPr>
        <p:txBody>
          <a:bodyPr vert="horz" lIns="405478" tIns="202823" rIns="405478" bIns="202823" rtlCol="0" anchor="ctr"/>
          <a:lstStyle>
            <a:lvl1pPr algn="ct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5443180" y="32799761"/>
            <a:ext cx="3360420" cy="3199978"/>
          </a:xfrm>
          <a:prstGeom prst="rect">
            <a:avLst/>
          </a:prstGeom>
        </p:spPr>
        <p:txBody>
          <a:bodyPr lIns="337854" tIns="168997" rIns="337854" bIns="168997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7499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749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9182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67" r:id="rId1"/>
    <p:sldLayoutId id="2147485168" r:id="rId2"/>
    <p:sldLayoutId id="2147485169" r:id="rId3"/>
    <p:sldLayoutId id="2147485170" r:id="rId4"/>
    <p:sldLayoutId id="2147485171" r:id="rId5"/>
    <p:sldLayoutId id="2147485172" r:id="rId6"/>
    <p:sldLayoutId id="2147485173" r:id="rId7"/>
    <p:sldLayoutId id="2147485174" r:id="rId8"/>
    <p:sldLayoutId id="2147485175" r:id="rId9"/>
    <p:sldLayoutId id="2147485176" r:id="rId10"/>
    <p:sldLayoutId id="2147485177" r:id="rId11"/>
  </p:sldLayoutIdLst>
  <p:hf hdr="0" ftr="0" dt="0"/>
  <p:txStyles>
    <p:titleStyle>
      <a:lvl1pPr algn="l" defTabSz="3378057" rtl="0" eaLnBrk="1" latinLnBrk="0" hangingPunct="1">
        <a:spcBef>
          <a:spcPct val="0"/>
        </a:spcBef>
        <a:buNone/>
        <a:defRPr sz="14996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66775" indent="-1266775" algn="l" defTabSz="3378057" rtl="0" eaLnBrk="1" latinLnBrk="0" hangingPunct="1">
        <a:spcBef>
          <a:spcPct val="20000"/>
        </a:spcBef>
        <a:buFont typeface="Arial" pitchFamily="34" charset="0"/>
        <a:buChar char="•"/>
        <a:defRPr sz="10415" kern="1200">
          <a:solidFill>
            <a:schemeClr val="tx1"/>
          </a:solidFill>
          <a:latin typeface="+mn-lt"/>
          <a:ea typeface="+mn-ea"/>
          <a:cs typeface="+mn-cs"/>
        </a:defRPr>
      </a:lvl1pPr>
      <a:lvl2pPr marL="2744666" indent="-1055640" algn="l" defTabSz="3378057" rtl="0" eaLnBrk="1" latinLnBrk="0" hangingPunct="1">
        <a:spcBef>
          <a:spcPct val="20000"/>
        </a:spcBef>
        <a:buFont typeface="Arial" pitchFamily="34" charset="0"/>
        <a:buChar char="–"/>
        <a:defRPr sz="8997" kern="1200">
          <a:solidFill>
            <a:schemeClr val="tx1"/>
          </a:solidFill>
          <a:latin typeface="+mn-lt"/>
          <a:ea typeface="+mn-ea"/>
          <a:cs typeface="+mn-cs"/>
        </a:defRPr>
      </a:lvl2pPr>
      <a:lvl3pPr marL="4222556" indent="-844523" algn="l" defTabSz="3378057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3pPr>
      <a:lvl4pPr marL="5911588" indent="-844523" algn="l" defTabSz="3378057" rtl="0" eaLnBrk="1" latinLnBrk="0" hangingPunct="1">
        <a:spcBef>
          <a:spcPct val="20000"/>
        </a:spcBef>
        <a:buFont typeface="Arial" pitchFamily="34" charset="0"/>
        <a:buChar char="–"/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7600606" indent="-844523" algn="l" defTabSz="3378057" rtl="0" eaLnBrk="1" latinLnBrk="0" hangingPunct="1">
        <a:spcBef>
          <a:spcPct val="20000"/>
        </a:spcBef>
        <a:buFont typeface="Arial" pitchFamily="34" charset="0"/>
        <a:buChar char="»"/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9289635" indent="-844523" algn="l" defTabSz="3378057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0978665" indent="-844523" algn="l" defTabSz="3378057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667691" indent="-844523" algn="l" defTabSz="3378057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356706" indent="-844523" algn="l" defTabSz="3378057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780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9027" algn="l" defTabSz="33780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8057" algn="l" defTabSz="33780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67071" algn="l" defTabSz="33780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56099" algn="l" defTabSz="33780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45119" algn="l" defTabSz="33780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34163" algn="l" defTabSz="33780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23175" algn="l" defTabSz="33780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12198" algn="l" defTabSz="33780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365" tIns="202768" rIns="405365" bIns="2027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365" tIns="202768" rIns="405365" bIns="2027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365" tIns="202768" rIns="405365" bIns="20276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365" tIns="202768" rIns="405365" bIns="20276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759" tIns="168951" rIns="337759" bIns="16895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759" tIns="168951" rIns="337759" bIns="16895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182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79" r:id="rId1"/>
    <p:sldLayoutId id="2147485180" r:id="rId2"/>
    <p:sldLayoutId id="2147485181" r:id="rId3"/>
    <p:sldLayoutId id="2147485182" r:id="rId4"/>
    <p:sldLayoutId id="2147485183" r:id="rId5"/>
    <p:sldLayoutId id="2147485184" r:id="rId6"/>
    <p:sldLayoutId id="2147485185" r:id="rId7"/>
    <p:sldLayoutId id="2147485186" r:id="rId8"/>
    <p:sldLayoutId id="2147485187" r:id="rId9"/>
    <p:sldLayoutId id="2147485188" r:id="rId10"/>
    <p:sldLayoutId id="214748518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856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7712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6567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5424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6430" indent="-12664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4206" indent="-120194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5806" indent="-12957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48423" indent="-116673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08979" indent="-12547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97532" indent="-12547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86104" indent="-12547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74664" indent="-12547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63226" indent="-12547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71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8562" algn="l" defTabSz="33771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7127" algn="l" defTabSz="33771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65679" algn="l" defTabSz="33771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54241" algn="l" defTabSz="33771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42794" algn="l" defTabSz="33771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31374" algn="l" defTabSz="33771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19921" algn="l" defTabSz="33771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08479" algn="l" defTabSz="33771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  <a:prstGeom prst="rect">
            <a:avLst/>
          </a:prstGeom>
        </p:spPr>
        <p:txBody>
          <a:bodyPr vert="horz" lIns="405253" tIns="202715" rIns="405253" bIns="202715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7" y="8400265"/>
            <a:ext cx="25923241" cy="23758164"/>
          </a:xfrm>
          <a:prstGeom prst="rect">
            <a:avLst/>
          </a:prstGeom>
        </p:spPr>
        <p:txBody>
          <a:bodyPr vert="horz" lIns="405253" tIns="202715" rIns="405253" bIns="202715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7105"/>
            <a:ext cx="6720840" cy="1916651"/>
          </a:xfrm>
          <a:prstGeom prst="rect">
            <a:avLst/>
          </a:prstGeom>
        </p:spPr>
        <p:txBody>
          <a:bodyPr vert="horz" lIns="405253" tIns="202715" rIns="405253" bIns="202715" rtlCol="0" anchor="ctr"/>
          <a:lstStyle>
            <a:lvl1pPr algn="l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367105"/>
            <a:ext cx="9121140" cy="1916651"/>
          </a:xfrm>
          <a:prstGeom prst="rect">
            <a:avLst/>
          </a:prstGeom>
        </p:spPr>
        <p:txBody>
          <a:bodyPr vert="horz" lIns="405253" tIns="202715" rIns="405253" bIns="202715" rtlCol="0" anchor="ctr"/>
          <a:lstStyle>
            <a:lvl1pPr algn="ct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7105"/>
            <a:ext cx="6720840" cy="1916651"/>
          </a:xfrm>
          <a:prstGeom prst="rect">
            <a:avLst/>
          </a:prstGeom>
        </p:spPr>
        <p:txBody>
          <a:bodyPr vert="horz" lIns="405253" tIns="202715" rIns="405253" bIns="202715" rtlCol="0" anchor="ctr"/>
          <a:lstStyle>
            <a:lvl1pPr algn="r">
              <a:defRPr sz="4583">
                <a:solidFill>
                  <a:srgbClr val="000000"/>
                </a:solidFill>
              </a:defRPr>
            </a:lvl1pPr>
          </a:lstStyle>
          <a:p>
            <a:fld id="{938804F6-1EC8-4F45-958E-1A743EB9638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3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91" r:id="rId1"/>
    <p:sldLayoutId id="2147485192" r:id="rId2"/>
    <p:sldLayoutId id="2147485193" r:id="rId3"/>
    <p:sldLayoutId id="2147485194" r:id="rId4"/>
    <p:sldLayoutId id="2147485195" r:id="rId5"/>
    <p:sldLayoutId id="2147485196" r:id="rId6"/>
    <p:sldLayoutId id="2147485197" r:id="rId7"/>
    <p:sldLayoutId id="2147485198" r:id="rId8"/>
    <p:sldLayoutId id="2147485199" r:id="rId9"/>
    <p:sldLayoutId id="2147485200" r:id="rId10"/>
    <p:sldLayoutId id="2147485201" r:id="rId11"/>
  </p:sldLayoutIdLst>
  <p:hf hdr="0" ftr="0" dt="0"/>
  <p:txStyles>
    <p:titleStyle>
      <a:lvl1pPr algn="ctr" defTabSz="1688098" rtl="0" eaLnBrk="1" latinLnBrk="0" hangingPunct="1">
        <a:spcBef>
          <a:spcPct val="0"/>
        </a:spcBef>
        <a:buNone/>
        <a:defRPr sz="1649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66078" indent="-1266078" algn="l" defTabSz="1688098" rtl="0" eaLnBrk="1" latinLnBrk="0" hangingPunct="1">
        <a:spcBef>
          <a:spcPct val="20000"/>
        </a:spcBef>
        <a:buFont typeface="Arial"/>
        <a:buChar char="•"/>
        <a:defRPr sz="12079" kern="1200">
          <a:solidFill>
            <a:schemeClr val="tx1"/>
          </a:solidFill>
          <a:latin typeface="+mn-lt"/>
          <a:ea typeface="+mn-ea"/>
          <a:cs typeface="+mn-cs"/>
        </a:defRPr>
      </a:lvl1pPr>
      <a:lvl2pPr marL="2743161" indent="-1055063" algn="l" defTabSz="1688098" rtl="0" eaLnBrk="1" latinLnBrk="0" hangingPunct="1">
        <a:spcBef>
          <a:spcPct val="20000"/>
        </a:spcBef>
        <a:buFont typeface="Arial"/>
        <a:buChar char="–"/>
        <a:defRPr sz="10415" kern="1200">
          <a:solidFill>
            <a:schemeClr val="tx1"/>
          </a:solidFill>
          <a:latin typeface="+mn-lt"/>
          <a:ea typeface="+mn-ea"/>
          <a:cs typeface="+mn-cs"/>
        </a:defRPr>
      </a:lvl2pPr>
      <a:lvl3pPr marL="4220235" indent="-844058" algn="l" defTabSz="1688098" rtl="0" eaLnBrk="1" latinLnBrk="0" hangingPunct="1">
        <a:spcBef>
          <a:spcPct val="20000"/>
        </a:spcBef>
        <a:buFont typeface="Arial"/>
        <a:buChar char="•"/>
        <a:defRPr sz="8997" kern="1200">
          <a:solidFill>
            <a:schemeClr val="tx1"/>
          </a:solidFill>
          <a:latin typeface="+mn-lt"/>
          <a:ea typeface="+mn-ea"/>
          <a:cs typeface="+mn-cs"/>
        </a:defRPr>
      </a:lvl3pPr>
      <a:lvl4pPr marL="5908335" indent="-844058" algn="l" defTabSz="1688098" rtl="0" eaLnBrk="1" latinLnBrk="0" hangingPunct="1">
        <a:spcBef>
          <a:spcPct val="20000"/>
        </a:spcBef>
        <a:buFont typeface="Arial"/>
        <a:buChar char="–"/>
        <a:defRPr sz="7499" kern="1200">
          <a:solidFill>
            <a:schemeClr val="tx1"/>
          </a:solidFill>
          <a:latin typeface="+mn-lt"/>
          <a:ea typeface="+mn-ea"/>
          <a:cs typeface="+mn-cs"/>
        </a:defRPr>
      </a:lvl4pPr>
      <a:lvl5pPr marL="7596428" indent="-844058" algn="l" defTabSz="1688098" rtl="0" eaLnBrk="1" latinLnBrk="0" hangingPunct="1">
        <a:spcBef>
          <a:spcPct val="20000"/>
        </a:spcBef>
        <a:buFont typeface="Arial"/>
        <a:buChar char="»"/>
        <a:defRPr sz="7499" kern="1200">
          <a:solidFill>
            <a:schemeClr val="tx1"/>
          </a:solidFill>
          <a:latin typeface="+mn-lt"/>
          <a:ea typeface="+mn-ea"/>
          <a:cs typeface="+mn-cs"/>
        </a:defRPr>
      </a:lvl5pPr>
      <a:lvl6pPr marL="9284524" indent="-844058" algn="l" defTabSz="1688098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0972627" indent="-844058" algn="l" defTabSz="1688098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660727" indent="-844058" algn="l" defTabSz="1688098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348812" indent="-844058" algn="l" defTabSz="1688098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880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8098" algn="l" defTabSz="16880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6197" algn="l" defTabSz="16880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64284" algn="l" defTabSz="16880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52380" algn="l" defTabSz="16880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40470" algn="l" defTabSz="16880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28590" algn="l" defTabSz="16880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16671" algn="l" defTabSz="16880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04763" algn="l" defTabSz="16880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140" tIns="202660" rIns="405140" bIns="2026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140" tIns="202660" rIns="405140" bIns="2026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140" tIns="202660" rIns="405140" bIns="20266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140" tIns="202660" rIns="405140" bIns="20266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572" tIns="168861" rIns="337572" bIns="16886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572" tIns="168861" rIns="337572" bIns="16886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220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03" r:id="rId1"/>
    <p:sldLayoutId id="2147485204" r:id="rId2"/>
    <p:sldLayoutId id="2147485205" r:id="rId3"/>
    <p:sldLayoutId id="2147485206" r:id="rId4"/>
    <p:sldLayoutId id="2147485207" r:id="rId5"/>
    <p:sldLayoutId id="2147485208" r:id="rId6"/>
    <p:sldLayoutId id="2147485209" r:id="rId7"/>
    <p:sldLayoutId id="2147485210" r:id="rId8"/>
    <p:sldLayoutId id="2147485211" r:id="rId9"/>
    <p:sldLayoutId id="2147485212" r:id="rId10"/>
    <p:sldLayoutId id="214748521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763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7526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6289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5052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5731" indent="-12657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2845" indent="-120128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3730" indent="-12950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45702" indent="-116609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05563" indent="-12540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93187" indent="-12540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80832" indent="-12540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68463" indent="-12540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56095" indent="-12540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526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7633" algn="l" defTabSz="337526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5268" algn="l" defTabSz="337526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62892" algn="l" defTabSz="337526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50525" algn="l" defTabSz="337526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38149" algn="l" defTabSz="337526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25806" algn="l" defTabSz="337526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13422" algn="l" defTabSz="337526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01050" algn="l" defTabSz="337526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028" tIns="202608" rIns="405028" bIns="2026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028" tIns="202608" rIns="405028" bIns="2026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028" tIns="202608" rIns="405028" bIns="20260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028" tIns="202608" rIns="405028" bIns="20260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479" tIns="168818" rIns="337479" bIns="16881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479" tIns="168818" rIns="337479" bIns="16881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02382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15" r:id="rId1"/>
    <p:sldLayoutId id="2147485216" r:id="rId2"/>
    <p:sldLayoutId id="2147485217" r:id="rId3"/>
    <p:sldLayoutId id="2147485218" r:id="rId4"/>
    <p:sldLayoutId id="2147485219" r:id="rId5"/>
    <p:sldLayoutId id="2147485220" r:id="rId6"/>
    <p:sldLayoutId id="2147485221" r:id="rId7"/>
    <p:sldLayoutId id="2147485222" r:id="rId8"/>
    <p:sldLayoutId id="2147485223" r:id="rId9"/>
    <p:sldLayoutId id="2147485224" r:id="rId10"/>
    <p:sldLayoutId id="214748522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716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7433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6149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4866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5384" indent="-12653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2167" indent="-120095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2692" indent="-12946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44341" indent="-116577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03857" indent="-12536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91018" indent="-12536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78197" indent="-12536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65363" indent="-12536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52531" indent="-12536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433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7169" algn="l" defTabSz="337433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4339" algn="l" defTabSz="337433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61499" algn="l" defTabSz="337433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48669" algn="l" defTabSz="337433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35830" algn="l" defTabSz="337433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23018" algn="l" defTabSz="337433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10172" algn="l" defTabSz="337433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97337" algn="l" defTabSz="337433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915" tIns="202553" rIns="404915" bIns="2025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915" tIns="202553" rIns="404915" bIns="2025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915" tIns="202553" rIns="404915" bIns="20255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915" tIns="202553" rIns="404915" bIns="20255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385" tIns="168772" rIns="337385" bIns="16877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385" tIns="168772" rIns="337385" bIns="16877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408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27" r:id="rId1"/>
    <p:sldLayoutId id="2147485228" r:id="rId2"/>
    <p:sldLayoutId id="2147485229" r:id="rId3"/>
    <p:sldLayoutId id="2147485230" r:id="rId4"/>
    <p:sldLayoutId id="2147485231" r:id="rId5"/>
    <p:sldLayoutId id="2147485232" r:id="rId6"/>
    <p:sldLayoutId id="2147485233" r:id="rId7"/>
    <p:sldLayoutId id="2147485234" r:id="rId8"/>
    <p:sldLayoutId id="2147485235" r:id="rId9"/>
    <p:sldLayoutId id="2147485236" r:id="rId10"/>
    <p:sldLayoutId id="214748523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670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7341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6010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4681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5034" indent="-12650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1490" indent="-120062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1652" indent="-12943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42981" indent="-1165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02152" indent="-12533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88848" indent="-12533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75562" indent="-12533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62264" indent="-12533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48968" indent="-12533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34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6702" algn="l" defTabSz="33734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3410" algn="l" defTabSz="33734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60107" algn="l" defTabSz="33734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46814" algn="l" defTabSz="33734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33509" algn="l" defTabSz="33734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20234" algn="l" defTabSz="33734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06921" algn="l" defTabSz="33734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93625" algn="l" defTabSz="33734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803" tIns="202498" rIns="404803" bIns="2024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803" tIns="202498" rIns="404803" bIns="2024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803" tIns="202498" rIns="404803" bIns="20249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803" tIns="202498" rIns="404803" bIns="20249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291" tIns="168726" rIns="337291" bIns="16872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291" tIns="168726" rIns="337291" bIns="16872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75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39" r:id="rId1"/>
    <p:sldLayoutId id="2147485240" r:id="rId2"/>
    <p:sldLayoutId id="2147485241" r:id="rId3"/>
    <p:sldLayoutId id="2147485242" r:id="rId4"/>
    <p:sldLayoutId id="2147485243" r:id="rId5"/>
    <p:sldLayoutId id="2147485244" r:id="rId6"/>
    <p:sldLayoutId id="2147485245" r:id="rId7"/>
    <p:sldLayoutId id="2147485246" r:id="rId8"/>
    <p:sldLayoutId id="2147485247" r:id="rId9"/>
    <p:sldLayoutId id="2147485248" r:id="rId10"/>
    <p:sldLayoutId id="214748524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623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7247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5871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4495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4686" indent="-12646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0810" indent="-120029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0616" indent="-12939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41622" indent="-116512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00446" indent="-1252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86677" indent="-1252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72927" indent="-1252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59169" indent="-1252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45410" indent="-1252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247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6237" algn="l" defTabSz="337247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2479" algn="l" defTabSz="337247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58719" algn="l" defTabSz="337247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44957" algn="l" defTabSz="337247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31189" algn="l" defTabSz="337247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17449" algn="l" defTabSz="337247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03674" algn="l" defTabSz="337247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89913" algn="l" defTabSz="337247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690" tIns="202443" rIns="404690" bIns="2024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690" tIns="202443" rIns="404690" bIns="2024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690" tIns="202443" rIns="404690" bIns="20244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690" tIns="202443" rIns="404690" bIns="20244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97" tIns="168680" rIns="337197" bIns="16868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97" tIns="168680" rIns="337197" bIns="16868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55946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51" r:id="rId1"/>
    <p:sldLayoutId id="2147485252" r:id="rId2"/>
    <p:sldLayoutId id="2147485253" r:id="rId3"/>
    <p:sldLayoutId id="2147485254" r:id="rId4"/>
    <p:sldLayoutId id="2147485255" r:id="rId5"/>
    <p:sldLayoutId id="2147485256" r:id="rId6"/>
    <p:sldLayoutId id="2147485257" r:id="rId7"/>
    <p:sldLayoutId id="2147485258" r:id="rId8"/>
    <p:sldLayoutId id="2147485259" r:id="rId9"/>
    <p:sldLayoutId id="2147485260" r:id="rId10"/>
    <p:sldLayoutId id="214748526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577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7155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5732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4310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4335" indent="-12643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0132" indent="-11999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9576" indent="-12936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40259" indent="-11648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98740" indent="-12526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84507" indent="-12526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70294" indent="-12526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56072" indent="-12526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41846" indent="-12526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15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5773" algn="l" defTabSz="33715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1555" algn="l" defTabSz="33715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57328" algn="l" defTabSz="33715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43102" algn="l" defTabSz="33715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28869" algn="l" defTabSz="33715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14668" algn="l" defTabSz="33715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00428" algn="l" defTabSz="33715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86202" algn="l" defTabSz="33715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578" tIns="202390" rIns="404578" bIns="2023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578" tIns="202390" rIns="404578" bIns="2023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578" tIns="202390" rIns="404578" bIns="20239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578" tIns="202390" rIns="404578" bIns="20239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04" tIns="168636" rIns="337104" bIns="1686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04" tIns="168636" rIns="337104" bIns="1686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14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63" r:id="rId1"/>
    <p:sldLayoutId id="2147485264" r:id="rId2"/>
    <p:sldLayoutId id="2147485265" r:id="rId3"/>
    <p:sldLayoutId id="2147485266" r:id="rId4"/>
    <p:sldLayoutId id="2147485267" r:id="rId5"/>
    <p:sldLayoutId id="2147485268" r:id="rId6"/>
    <p:sldLayoutId id="2147485269" r:id="rId7"/>
    <p:sldLayoutId id="2147485270" r:id="rId8"/>
    <p:sldLayoutId id="2147485271" r:id="rId9"/>
    <p:sldLayoutId id="2147485272" r:id="rId10"/>
    <p:sldLayoutId id="214748527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530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7062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5593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4124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3988" indent="-12639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9453" indent="-119963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8538" indent="-12932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8904" indent="-116448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97035" indent="-12522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82339" indent="-12522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67663" indent="-12522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52975" indent="-12522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38288" indent="-12522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06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5308" algn="l" defTabSz="33706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0627" algn="l" defTabSz="33706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55936" algn="l" defTabSz="33706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41247" algn="l" defTabSz="33706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26549" algn="l" defTabSz="33706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11885" algn="l" defTabSz="33706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97185" algn="l" defTabSz="33706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82492" algn="l" defTabSz="33706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358" tIns="202290" rIns="404358" bIns="202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358" tIns="202290" rIns="404358" bIns="202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358" tIns="202290" rIns="404358" bIns="20229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pPr defTabSz="3368833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358" tIns="202290" rIns="404358" bIns="20229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pPr defTabSz="3368833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368833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920" tIns="168553" rIns="336920" bIns="168553"/>
          <a:lstStyle/>
          <a:p>
            <a:pPr defTabSz="3368833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920" tIns="168553" rIns="336920" bIns="168553"/>
          <a:lstStyle/>
          <a:p>
            <a:pPr defTabSz="3368833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098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75" r:id="rId1"/>
    <p:sldLayoutId id="2147485276" r:id="rId2"/>
    <p:sldLayoutId id="2147485277" r:id="rId3"/>
    <p:sldLayoutId id="2147485278" r:id="rId4"/>
    <p:sldLayoutId id="2147485279" r:id="rId5"/>
    <p:sldLayoutId id="2147485280" r:id="rId6"/>
    <p:sldLayoutId id="2147485281" r:id="rId7"/>
    <p:sldLayoutId id="2147485282" r:id="rId8"/>
    <p:sldLayoutId id="2147485283" r:id="rId9"/>
    <p:sldLayoutId id="2147485284" r:id="rId10"/>
    <p:sldLayoutId id="214748528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439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883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5325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3766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3318" indent="-12633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8141" indent="-119899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6543" indent="-12925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6279" indent="-116387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93740" indent="-12516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78171" indent="-12516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62581" indent="-12516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47007" indent="-12516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31423" indent="-12516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883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4399" algn="l" defTabSz="336883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8833" algn="l" defTabSz="336883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53251" algn="l" defTabSz="336883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37661" algn="l" defTabSz="336883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22065" algn="l" defTabSz="336883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06523" algn="l" defTabSz="336883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90915" algn="l" defTabSz="336883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75339" algn="l" defTabSz="336883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245" tIns="202235" rIns="404245" bIns="2022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245" tIns="202235" rIns="404245" bIns="2022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245" tIns="202235" rIns="404245" bIns="20223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pPr defTabSz="336790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245" tIns="202235" rIns="404245" bIns="20223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pPr defTabSz="336790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36790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826" tIns="168507" rIns="336826" bIns="168507"/>
          <a:lstStyle/>
          <a:p>
            <a:pPr defTabSz="3367905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826" tIns="168507" rIns="336826" bIns="168507"/>
          <a:lstStyle/>
          <a:p>
            <a:pPr defTabSz="3367905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7740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87" r:id="rId1"/>
    <p:sldLayoutId id="2147485288" r:id="rId2"/>
    <p:sldLayoutId id="2147485289" r:id="rId3"/>
    <p:sldLayoutId id="2147485290" r:id="rId4"/>
    <p:sldLayoutId id="2147485291" r:id="rId5"/>
    <p:sldLayoutId id="2147485292" r:id="rId6"/>
    <p:sldLayoutId id="2147485293" r:id="rId7"/>
    <p:sldLayoutId id="2147485294" r:id="rId8"/>
    <p:sldLayoutId id="2147485295" r:id="rId9"/>
    <p:sldLayoutId id="2147485296" r:id="rId10"/>
    <p:sldLayoutId id="214748529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393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790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5186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3580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2968" indent="-12629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7463" indent="-119866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5510" indent="-12922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4922" indent="-116355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92034" indent="-12512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76006" indent="-12512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59947" indent="-12512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43916" indent="-12512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27865" indent="-12512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790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3932" algn="l" defTabSz="336790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7905" algn="l" defTabSz="336790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51861" algn="l" defTabSz="336790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35809" algn="l" defTabSz="336790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19749" algn="l" defTabSz="336790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03740" algn="l" defTabSz="336790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87672" algn="l" defTabSz="336790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71632" algn="l" defTabSz="336790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070" tIns="202148" rIns="404070" bIns="2021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070" tIns="202148" rIns="404070" bIns="2021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070" tIns="202148" rIns="404070" bIns="20214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pPr defTabSz="3366471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070" tIns="202148" rIns="404070" bIns="20214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pPr defTabSz="3366471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366471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680" tIns="168434" rIns="336680" bIns="168434"/>
          <a:lstStyle/>
          <a:p>
            <a:pPr defTabSz="3366471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680" tIns="168434" rIns="336680" bIns="168434"/>
          <a:lstStyle/>
          <a:p>
            <a:pPr defTabSz="3366471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709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99" r:id="rId1"/>
    <p:sldLayoutId id="2147485300" r:id="rId2"/>
    <p:sldLayoutId id="2147485301" r:id="rId3"/>
    <p:sldLayoutId id="2147485302" r:id="rId4"/>
    <p:sldLayoutId id="2147485303" r:id="rId5"/>
    <p:sldLayoutId id="2147485304" r:id="rId6"/>
    <p:sldLayoutId id="2147485305" r:id="rId7"/>
    <p:sldLayoutId id="2147485306" r:id="rId8"/>
    <p:sldLayoutId id="2147485307" r:id="rId9"/>
    <p:sldLayoutId id="2147485308" r:id="rId10"/>
    <p:sldLayoutId id="214748530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322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647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4971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3294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2426" indent="-126242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6405" indent="-119815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3897" indent="-12916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2812" indent="-116305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9394" indent="-12507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72637" indent="-12507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55844" indent="-12507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39089" indent="-12507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22300" indent="-12507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64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3220" algn="l" defTabSz="33664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6471" algn="l" defTabSz="33664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49711" algn="l" defTabSz="33664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32941" algn="l" defTabSz="33664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16164" algn="l" defTabSz="33664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99397" algn="l" defTabSz="33664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82621" algn="l" defTabSz="33664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65873" algn="l" defTabSz="33664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128" tIns="202173" rIns="404128" bIns="2021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128" tIns="202173" rIns="404128" bIns="2021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128" tIns="202173" rIns="404128" bIns="20217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128" tIns="202173" rIns="404128" bIns="20217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729" tIns="168455" rIns="336729" bIns="16845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729" tIns="168455" rIns="336729" bIns="16845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37948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11" r:id="rId1"/>
    <p:sldLayoutId id="2147485312" r:id="rId2"/>
    <p:sldLayoutId id="2147485313" r:id="rId3"/>
    <p:sldLayoutId id="2147485314" r:id="rId4"/>
    <p:sldLayoutId id="2147485315" r:id="rId5"/>
    <p:sldLayoutId id="2147485316" r:id="rId6"/>
    <p:sldLayoutId id="2147485317" r:id="rId7"/>
    <p:sldLayoutId id="2147485318" r:id="rId8"/>
    <p:sldLayoutId id="2147485319" r:id="rId9"/>
    <p:sldLayoutId id="2147485320" r:id="rId10"/>
    <p:sldLayoutId id="214748532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345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692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5037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3383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2593" indent="-12625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6738" indent="-119831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4400" indent="-129182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3475" indent="-11632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90219" indent="-12509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73672" indent="-12509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57140" indent="-12509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40599" indent="-12509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24058" indent="-12509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69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3454" algn="l" defTabSz="33669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6925" algn="l" defTabSz="33669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50373" algn="l" defTabSz="33669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33836" algn="l" defTabSz="33669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17281" algn="l" defTabSz="33669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00765" algn="l" defTabSz="33669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84208" algn="l" defTabSz="33669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67666" algn="l" defTabSz="33669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015" tIns="202120" rIns="404015" bIns="2021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015" tIns="202120" rIns="404015" bIns="2021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015" tIns="202120" rIns="404015" bIns="20212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015" tIns="202120" rIns="404015" bIns="20212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635" tIns="168411" rIns="336635" bIns="1684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635" tIns="168411" rIns="336635" bIns="1684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617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23" r:id="rId1"/>
    <p:sldLayoutId id="2147485324" r:id="rId2"/>
    <p:sldLayoutId id="2147485325" r:id="rId3"/>
    <p:sldLayoutId id="2147485326" r:id="rId4"/>
    <p:sldLayoutId id="2147485327" r:id="rId5"/>
    <p:sldLayoutId id="2147485328" r:id="rId6"/>
    <p:sldLayoutId id="2147485329" r:id="rId7"/>
    <p:sldLayoutId id="2147485330" r:id="rId8"/>
    <p:sldLayoutId id="2147485331" r:id="rId9"/>
    <p:sldLayoutId id="2147485332" r:id="rId10"/>
    <p:sldLayoutId id="214748533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299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599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4898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3198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2244" indent="-12622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6062" indent="-119798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3365" indent="-12914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2118" indent="-116288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8519" indent="-12505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71507" indent="-12505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54513" indent="-12505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37509" indent="-12505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20502" indent="-12505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599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2991" algn="l" defTabSz="336599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5997" algn="l" defTabSz="336599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48984" algn="l" defTabSz="336599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31985" algn="l" defTabSz="336599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14965" algn="l" defTabSz="336599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97987" algn="l" defTabSz="336599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80967" algn="l" defTabSz="336599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63963" algn="l" defTabSz="336599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903" tIns="202065" rIns="403903" bIns="2020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903" tIns="202065" rIns="403903" bIns="2020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903" tIns="202065" rIns="403903" bIns="20206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903" tIns="202065" rIns="403903" bIns="20206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541" tIns="168365" rIns="336541" bIns="16836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541" tIns="168365" rIns="336541" bIns="16836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378924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35" r:id="rId1"/>
    <p:sldLayoutId id="2147485336" r:id="rId2"/>
    <p:sldLayoutId id="2147485337" r:id="rId3"/>
    <p:sldLayoutId id="2147485338" r:id="rId4"/>
    <p:sldLayoutId id="2147485339" r:id="rId5"/>
    <p:sldLayoutId id="2147485340" r:id="rId6"/>
    <p:sldLayoutId id="2147485341" r:id="rId7"/>
    <p:sldLayoutId id="2147485342" r:id="rId8"/>
    <p:sldLayoutId id="2147485343" r:id="rId9"/>
    <p:sldLayoutId id="2147485344" r:id="rId10"/>
    <p:sldLayoutId id="214748534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252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507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4759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3013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1897" indent="-12618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5384" indent="-119765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2333" indent="-12911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0760" indent="-116256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6817" indent="-12502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69340" indent="-12502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51886" indent="-12502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34415" indent="-12502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16949" indent="-12502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50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2527" algn="l" defTabSz="33650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5074" algn="l" defTabSz="33650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47595" algn="l" defTabSz="33650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30134" algn="l" defTabSz="33650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12649" algn="l" defTabSz="33650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95209" algn="l" defTabSz="33650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77723" algn="l" defTabSz="33650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60258" algn="l" defTabSz="33650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790" tIns="202013" rIns="403790" bIns="2020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790" tIns="202013" rIns="403790" bIns="2020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790" tIns="202013" rIns="403790" bIns="20201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790" tIns="202013" rIns="403790" bIns="20201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447" tIns="168322" rIns="336447" bIns="1683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447" tIns="168322" rIns="336447" bIns="1683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172608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47" r:id="rId1"/>
    <p:sldLayoutId id="2147485348" r:id="rId2"/>
    <p:sldLayoutId id="2147485349" r:id="rId3"/>
    <p:sldLayoutId id="2147485350" r:id="rId4"/>
    <p:sldLayoutId id="2147485351" r:id="rId5"/>
    <p:sldLayoutId id="2147485352" r:id="rId6"/>
    <p:sldLayoutId id="2147485353" r:id="rId7"/>
    <p:sldLayoutId id="2147485354" r:id="rId8"/>
    <p:sldLayoutId id="2147485355" r:id="rId9"/>
    <p:sldLayoutId id="2147485356" r:id="rId10"/>
    <p:sldLayoutId id="214748535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206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414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4620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2828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1547" indent="-12615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4704" indent="-119732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1296" indent="-12907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29405" indent="-116224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5115" indent="-12498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67176" indent="-12498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49255" indent="-12498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31327" indent="-12498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13397" indent="-12498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41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2062" algn="l" defTabSz="33641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4149" algn="l" defTabSz="33641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46208" algn="l" defTabSz="33641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28281" algn="l" defTabSz="33641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10337" algn="l" defTabSz="33641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92432" algn="l" defTabSz="33641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74485" algn="l" defTabSz="33641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56553" algn="l" defTabSz="33641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678" tIns="201958" rIns="403678" bIns="201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678" tIns="201958" rIns="403678" bIns="201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678" tIns="201958" rIns="403678" bIns="20195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678" tIns="201958" rIns="403678" bIns="20195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354" tIns="168276" rIns="336354" bIns="1682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354" tIns="168276" rIns="336354" bIns="1682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72435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59" r:id="rId1"/>
    <p:sldLayoutId id="2147485360" r:id="rId2"/>
    <p:sldLayoutId id="2147485361" r:id="rId3"/>
    <p:sldLayoutId id="2147485362" r:id="rId4"/>
    <p:sldLayoutId id="2147485363" r:id="rId5"/>
    <p:sldLayoutId id="2147485364" r:id="rId6"/>
    <p:sldLayoutId id="2147485365" r:id="rId7"/>
    <p:sldLayoutId id="2147485366" r:id="rId8"/>
    <p:sldLayoutId id="2147485367" r:id="rId9"/>
    <p:sldLayoutId id="2147485368" r:id="rId10"/>
    <p:sldLayoutId id="214748536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159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322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4482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2642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1199" indent="-12611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4026" indent="-11970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0262" indent="-12904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28046" indent="-116192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3413" indent="-12495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65014" indent="-12495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46627" indent="-12495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28237" indent="-12495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09841" indent="-12495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322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1597" algn="l" defTabSz="336322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3221" algn="l" defTabSz="336322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44820" algn="l" defTabSz="336322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26429" algn="l" defTabSz="336322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08023" algn="l" defTabSz="336322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89653" algn="l" defTabSz="336322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71245" algn="l" defTabSz="336322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52855" algn="l" defTabSz="336322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565" tIns="201903" rIns="403565" bIns="2019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565" tIns="201903" rIns="403565" bIns="2019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565" tIns="201903" rIns="403565" bIns="20190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565" tIns="201903" rIns="403565" bIns="20190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260" tIns="168230" rIns="336260" bIns="16823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260" tIns="168230" rIns="336260" bIns="16823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881864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71" r:id="rId1"/>
    <p:sldLayoutId id="2147485372" r:id="rId2"/>
    <p:sldLayoutId id="2147485373" r:id="rId3"/>
    <p:sldLayoutId id="2147485374" r:id="rId4"/>
    <p:sldLayoutId id="2147485375" r:id="rId5"/>
    <p:sldLayoutId id="2147485376" r:id="rId6"/>
    <p:sldLayoutId id="2147485377" r:id="rId7"/>
    <p:sldLayoutId id="2147485378" r:id="rId8"/>
    <p:sldLayoutId id="2147485379" r:id="rId9"/>
    <p:sldLayoutId id="2147485380" r:id="rId10"/>
    <p:sldLayoutId id="214748538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113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229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4343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2457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0849" indent="-12608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3348" indent="-11966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59228" indent="-12900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26690" indent="-116161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1712" indent="-124918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62851" indent="-124918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44002" indent="-124918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25149" indent="-124918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06294" indent="-124918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22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1135" algn="l" defTabSz="33622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2294" algn="l" defTabSz="33622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43435" algn="l" defTabSz="33622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24578" algn="l" defTabSz="33622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05709" algn="l" defTabSz="33622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86879" algn="l" defTabSz="33622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68009" algn="l" defTabSz="33622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49155" algn="l" defTabSz="33622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453" tIns="201850" rIns="403453" bIns="2018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453" tIns="201850" rIns="403453" bIns="2018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453" tIns="201850" rIns="403453" bIns="20185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453" tIns="201850" rIns="403453" bIns="20185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166" tIns="168186" rIns="336166" bIns="1681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166" tIns="168186" rIns="336166" bIns="1681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528296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83" r:id="rId1"/>
    <p:sldLayoutId id="2147485384" r:id="rId2"/>
    <p:sldLayoutId id="2147485385" r:id="rId3"/>
    <p:sldLayoutId id="2147485386" r:id="rId4"/>
    <p:sldLayoutId id="2147485387" r:id="rId5"/>
    <p:sldLayoutId id="2147485388" r:id="rId6"/>
    <p:sldLayoutId id="2147485389" r:id="rId7"/>
    <p:sldLayoutId id="2147485390" r:id="rId8"/>
    <p:sldLayoutId id="2147485391" r:id="rId9"/>
    <p:sldLayoutId id="2147485392" r:id="rId10"/>
    <p:sldLayoutId id="214748539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067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137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4204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2273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0501" indent="-12605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2668" indent="-11963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58191" indent="-12896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25333" indent="-116129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0012" indent="-12488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60689" indent="-12488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41378" indent="-12488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22059" indent="-12488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02743" indent="-12488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13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0675" algn="l" defTabSz="33613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1370" algn="l" defTabSz="33613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42048" algn="l" defTabSz="33613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22731" algn="l" defTabSz="33613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03397" algn="l" defTabSz="33613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84107" algn="l" defTabSz="33613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64773" algn="l" defTabSz="33613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45456" algn="l" defTabSz="33613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340" tIns="201795" rIns="403340" bIns="201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340" tIns="201795" rIns="403340" bIns="201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340" tIns="201795" rIns="403340" bIns="20179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340" tIns="201795" rIns="403340" bIns="20179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072" tIns="168140" rIns="336072" bIns="1681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072" tIns="168140" rIns="336072" bIns="1681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26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95" r:id="rId1"/>
    <p:sldLayoutId id="2147485396" r:id="rId2"/>
    <p:sldLayoutId id="2147485397" r:id="rId3"/>
    <p:sldLayoutId id="2147485398" r:id="rId4"/>
    <p:sldLayoutId id="2147485399" r:id="rId5"/>
    <p:sldLayoutId id="2147485400" r:id="rId6"/>
    <p:sldLayoutId id="2147485401" r:id="rId7"/>
    <p:sldLayoutId id="2147485402" r:id="rId8"/>
    <p:sldLayoutId id="2147485403" r:id="rId9"/>
    <p:sldLayoutId id="2147485404" r:id="rId10"/>
    <p:sldLayoutId id="214748540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021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044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4066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2088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0153" indent="-12601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1989" indent="-11960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57156" indent="-12893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23979" indent="-11609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78311" indent="-12484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58524" indent="-12484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38754" indent="-12484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18976" indent="-12484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899194" indent="-12484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044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0214" algn="l" defTabSz="336044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0444" algn="l" defTabSz="336044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40661" algn="l" defTabSz="336044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20882" algn="l" defTabSz="336044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01085" algn="l" defTabSz="336044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81334" algn="l" defTabSz="336044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61539" algn="l" defTabSz="336044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41758" algn="l" defTabSz="336044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26" Type="http://schemas.openxmlformats.org/officeDocument/2006/relationships/image" Target="../media/image30.png"/><Relationship Id="rId39" Type="http://schemas.openxmlformats.org/officeDocument/2006/relationships/image" Target="../media/image43.png"/><Relationship Id="rId21" Type="http://schemas.openxmlformats.org/officeDocument/2006/relationships/image" Target="../media/image25.png"/><Relationship Id="rId34" Type="http://schemas.openxmlformats.org/officeDocument/2006/relationships/image" Target="../media/image3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29" Type="http://schemas.openxmlformats.org/officeDocument/2006/relationships/image" Target="../media/image33.png"/><Relationship Id="rId41" Type="http://schemas.openxmlformats.org/officeDocument/2006/relationships/image" Target="../media/image45.jpg"/><Relationship Id="rId1" Type="http://schemas.openxmlformats.org/officeDocument/2006/relationships/slideLayout" Target="../slideLayouts/slideLayout503.xml"/><Relationship Id="rId6" Type="http://schemas.openxmlformats.org/officeDocument/2006/relationships/image" Target="../media/image11.jpeg"/><Relationship Id="rId11" Type="http://schemas.microsoft.com/office/2007/relationships/hdphoto" Target="../media/hdphoto1.wdp"/><Relationship Id="rId24" Type="http://schemas.openxmlformats.org/officeDocument/2006/relationships/image" Target="../media/image28.png"/><Relationship Id="rId32" Type="http://schemas.openxmlformats.org/officeDocument/2006/relationships/image" Target="../media/image36.png"/><Relationship Id="rId37" Type="http://schemas.openxmlformats.org/officeDocument/2006/relationships/image" Target="../media/image41.png"/><Relationship Id="rId40" Type="http://schemas.openxmlformats.org/officeDocument/2006/relationships/image" Target="../media/image44.svg"/><Relationship Id="rId5" Type="http://schemas.openxmlformats.org/officeDocument/2006/relationships/image" Target="../media/image10.pn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28" Type="http://schemas.openxmlformats.org/officeDocument/2006/relationships/image" Target="../media/image32.png"/><Relationship Id="rId36" Type="http://schemas.openxmlformats.org/officeDocument/2006/relationships/image" Target="../media/image40.png"/><Relationship Id="rId10" Type="http://schemas.openxmlformats.org/officeDocument/2006/relationships/image" Target="../media/image15.png"/><Relationship Id="rId19" Type="http://schemas.openxmlformats.org/officeDocument/2006/relationships/image" Target="../media/image23.png"/><Relationship Id="rId31" Type="http://schemas.openxmlformats.org/officeDocument/2006/relationships/image" Target="../media/image35.jpeg"/><Relationship Id="rId4" Type="http://schemas.openxmlformats.org/officeDocument/2006/relationships/image" Target="../media/image1.png"/><Relationship Id="rId9" Type="http://schemas.openxmlformats.org/officeDocument/2006/relationships/image" Target="../media/image14.png"/><Relationship Id="rId14" Type="http://schemas.openxmlformats.org/officeDocument/2006/relationships/image" Target="../media/image18.png"/><Relationship Id="rId22" Type="http://schemas.openxmlformats.org/officeDocument/2006/relationships/image" Target="../media/image26.png"/><Relationship Id="rId27" Type="http://schemas.openxmlformats.org/officeDocument/2006/relationships/image" Target="../media/image31.png"/><Relationship Id="rId30" Type="http://schemas.openxmlformats.org/officeDocument/2006/relationships/image" Target="../media/image34.png"/><Relationship Id="rId35" Type="http://schemas.openxmlformats.org/officeDocument/2006/relationships/image" Target="../media/image39.jpeg"/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5" Type="http://schemas.openxmlformats.org/officeDocument/2006/relationships/image" Target="../media/image29.png"/><Relationship Id="rId33" Type="http://schemas.openxmlformats.org/officeDocument/2006/relationships/image" Target="../media/image37.png"/><Relationship Id="rId38" Type="http://schemas.openxmlformats.org/officeDocument/2006/relationships/image" Target="../media/image4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Picture 481">
            <a:extLst>
              <a:ext uri="{FF2B5EF4-FFF2-40B4-BE49-F238E27FC236}">
                <a16:creationId xmlns:a16="http://schemas.microsoft.com/office/drawing/2014/main" id="{7EDEEB9B-80FA-C14B-AAA0-2BFC617372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329" y="28229861"/>
            <a:ext cx="4569770" cy="4380494"/>
          </a:xfrm>
          <a:prstGeom prst="rect">
            <a:avLst/>
          </a:prstGeom>
        </p:spPr>
      </p:pic>
      <p:sp>
        <p:nvSpPr>
          <p:cNvPr id="484" name="Rectangle 483">
            <a:extLst>
              <a:ext uri="{FF2B5EF4-FFF2-40B4-BE49-F238E27FC236}">
                <a16:creationId xmlns:a16="http://schemas.microsoft.com/office/drawing/2014/main" id="{4616135E-A60D-8146-A793-1D70956A3A92}"/>
              </a:ext>
            </a:extLst>
          </p:cNvPr>
          <p:cNvSpPr/>
          <p:nvPr/>
        </p:nvSpPr>
        <p:spPr>
          <a:xfrm>
            <a:off x="2594926" y="30613476"/>
            <a:ext cx="2438125" cy="407994"/>
          </a:xfrm>
          <a:prstGeom prst="rect">
            <a:avLst/>
          </a:prstGeom>
          <a:solidFill>
            <a:srgbClr val="7030A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latin typeface="Cambria" panose="02040503050406030204" pitchFamily="18" charset="0"/>
              </a:rPr>
              <a:t>PreLatPUF</a:t>
            </a:r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485" name="Rectangle 484">
            <a:extLst>
              <a:ext uri="{FF2B5EF4-FFF2-40B4-BE49-F238E27FC236}">
                <a16:creationId xmlns:a16="http://schemas.microsoft.com/office/drawing/2014/main" id="{AA7E509A-361E-A94E-A0D0-C4BEB19B11CD}"/>
              </a:ext>
            </a:extLst>
          </p:cNvPr>
          <p:cNvSpPr/>
          <p:nvPr/>
        </p:nvSpPr>
        <p:spPr>
          <a:xfrm>
            <a:off x="2468170" y="32052727"/>
            <a:ext cx="2192664" cy="417785"/>
          </a:xfrm>
          <a:prstGeom prst="rect">
            <a:avLst/>
          </a:prstGeom>
          <a:solidFill>
            <a:srgbClr val="0070C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ambria" panose="02040503050406030204" pitchFamily="18" charset="0"/>
              </a:rPr>
              <a:t>CODIC-sig PUF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31" y="228522"/>
            <a:ext cx="26961940" cy="4364595"/>
          </a:xfrm>
          <a:prstGeom prst="rect">
            <a:avLst/>
          </a:prstGeom>
          <a:noFill/>
        </p:spPr>
        <p:txBody>
          <a:bodyPr wrap="square" lIns="100903" tIns="50452" rIns="100903" bIns="50452" rtlCol="0">
            <a:spAutoFit/>
          </a:bodyPr>
          <a:lstStyle/>
          <a:p>
            <a:pPr algn="ctr"/>
            <a:r>
              <a:rPr lang="en-US" sz="7300" b="1" dirty="0">
                <a:latin typeface="Cambria" panose="02040503050406030204" pitchFamily="18" charset="0"/>
              </a:rPr>
              <a:t>CODIC: </a:t>
            </a:r>
            <a:r>
              <a:rPr lang="en-US" sz="7300" dirty="0">
                <a:latin typeface="Cambria" panose="02040503050406030204" pitchFamily="18" charset="0"/>
              </a:rPr>
              <a:t>A Low-cost Substrate for Enabling </a:t>
            </a:r>
          </a:p>
          <a:p>
            <a:pPr algn="ctr"/>
            <a:r>
              <a:rPr lang="en-US" sz="7300" dirty="0">
                <a:latin typeface="Cambria" panose="02040503050406030204" pitchFamily="18" charset="0"/>
              </a:rPr>
              <a:t>Custom in-DRAM Functionalities and Optimizations</a:t>
            </a:r>
          </a:p>
          <a:p>
            <a:pPr algn="ctr"/>
            <a:endParaRPr lang="en-US" sz="2000" b="1" dirty="0">
              <a:latin typeface="Cambria" panose="02040503050406030204" pitchFamily="18" charset="0"/>
              <a:cs typeface="Tahoma"/>
            </a:endParaRPr>
          </a:p>
          <a:p>
            <a:pPr algn="ctr"/>
            <a:r>
              <a:rPr lang="en-US" sz="3700" dirty="0">
                <a:latin typeface="Cambria" panose="02040503050406030204" pitchFamily="18" charset="0"/>
                <a:cs typeface="Tahoma"/>
              </a:rPr>
              <a:t>Lois Orosa</a:t>
            </a:r>
            <a:r>
              <a:rPr lang="en-US" sz="3700" baseline="30000" dirty="0">
                <a:latin typeface="Cambria" panose="02040503050406030204" pitchFamily="18" charset="0"/>
                <a:cs typeface="Tahoma"/>
              </a:rPr>
              <a:t>1,2</a:t>
            </a:r>
            <a:r>
              <a:rPr lang="en-US" sz="3700" dirty="0">
                <a:latin typeface="Cambria" panose="02040503050406030204" pitchFamily="18" charset="0"/>
                <a:cs typeface="Tahoma"/>
              </a:rPr>
              <a:t>, </a:t>
            </a:r>
            <a:r>
              <a:rPr lang="en-US" sz="3700" dirty="0" err="1">
                <a:latin typeface="Cambria" panose="02040503050406030204" pitchFamily="18" charset="0"/>
                <a:cs typeface="Tahoma"/>
              </a:rPr>
              <a:t>Yaohua</a:t>
            </a:r>
            <a:r>
              <a:rPr lang="en-US" sz="3700" dirty="0">
                <a:latin typeface="Cambria" panose="02040503050406030204" pitchFamily="18" charset="0"/>
                <a:cs typeface="Tahoma"/>
              </a:rPr>
              <a:t> Wang</a:t>
            </a:r>
            <a:r>
              <a:rPr lang="en-US" sz="3700" baseline="30000" dirty="0">
                <a:latin typeface="Cambria" panose="02040503050406030204" pitchFamily="18" charset="0"/>
                <a:cs typeface="Tahoma"/>
              </a:rPr>
              <a:t>3</a:t>
            </a:r>
            <a:r>
              <a:rPr lang="en-US" sz="3700" dirty="0">
                <a:latin typeface="Cambria" panose="02040503050406030204" pitchFamily="18" charset="0"/>
                <a:cs typeface="Tahoma"/>
              </a:rPr>
              <a:t>, Mohammad Sadrosadati</a:t>
            </a:r>
            <a:r>
              <a:rPr lang="en-US" sz="3700" baseline="30000" dirty="0">
                <a:latin typeface="Cambria" panose="02040503050406030204" pitchFamily="18" charset="0"/>
                <a:ea typeface="Tahoma" panose="020B0604030504040204" pitchFamily="34" charset="0"/>
                <a:cs typeface="Tahoma"/>
              </a:rPr>
              <a:t>1</a:t>
            </a:r>
            <a:r>
              <a:rPr lang="en-US" sz="3700" dirty="0"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700" dirty="0" err="1"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Jeremie</a:t>
            </a:r>
            <a:r>
              <a:rPr lang="en-US" sz="3700" dirty="0"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Kim</a:t>
            </a:r>
            <a:r>
              <a:rPr lang="en-US" sz="3700" baseline="30000" dirty="0">
                <a:latin typeface="Cambria" panose="02040503050406030204" pitchFamily="18" charset="0"/>
                <a:ea typeface="Tahoma" panose="020B0604030504040204" pitchFamily="34" charset="0"/>
                <a:cs typeface="Tahoma"/>
              </a:rPr>
              <a:t>1</a:t>
            </a:r>
            <a:r>
              <a:rPr lang="en-US" sz="3700" dirty="0"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700" dirty="0" err="1"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Minesh</a:t>
            </a:r>
            <a:r>
              <a:rPr lang="en-US" sz="3700" dirty="0"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Patel</a:t>
            </a:r>
            <a:r>
              <a:rPr lang="en-US" sz="3700" baseline="30000" dirty="0">
                <a:latin typeface="Cambria" panose="02040503050406030204" pitchFamily="18" charset="0"/>
                <a:ea typeface="Tahoma" panose="020B0604030504040204" pitchFamily="34" charset="0"/>
                <a:cs typeface="Tahoma"/>
              </a:rPr>
              <a:t>1</a:t>
            </a:r>
            <a:r>
              <a:rPr lang="en-US" sz="3700" dirty="0"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,Ivan Puddu</a:t>
            </a:r>
            <a:r>
              <a:rPr lang="en-US" sz="3700" baseline="30000" dirty="0">
                <a:latin typeface="Cambria" panose="02040503050406030204" pitchFamily="18" charset="0"/>
                <a:ea typeface="Tahoma" panose="020B0604030504040204" pitchFamily="34" charset="0"/>
                <a:cs typeface="Tahoma"/>
              </a:rPr>
              <a:t>1</a:t>
            </a:r>
            <a:r>
              <a:rPr lang="en-US" sz="3700" dirty="0"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</a:p>
          <a:p>
            <a:pPr algn="ctr"/>
            <a:r>
              <a:rPr lang="en-US" sz="3700" dirty="0" err="1"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Haocong</a:t>
            </a:r>
            <a:r>
              <a:rPr lang="en-US" sz="3700" dirty="0"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Luo</a:t>
            </a:r>
            <a:r>
              <a:rPr lang="en-US" sz="3700" baseline="30000" dirty="0">
                <a:latin typeface="Cambria" panose="02040503050406030204" pitchFamily="18" charset="0"/>
                <a:ea typeface="Tahoma" panose="020B0604030504040204" pitchFamily="34" charset="0"/>
                <a:cs typeface="Tahoma"/>
              </a:rPr>
              <a:t>1</a:t>
            </a:r>
            <a:r>
              <a:rPr lang="en-US" sz="3700" dirty="0"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Kaveh Razavi</a:t>
            </a:r>
            <a:r>
              <a:rPr lang="en-US" sz="3700" baseline="30000" dirty="0">
                <a:latin typeface="Cambria" panose="02040503050406030204" pitchFamily="18" charset="0"/>
                <a:ea typeface="Tahoma" panose="020B0604030504040204" pitchFamily="34" charset="0"/>
                <a:cs typeface="Tahoma"/>
              </a:rPr>
              <a:t>1</a:t>
            </a:r>
            <a:r>
              <a:rPr lang="en-US" sz="3700" dirty="0"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Juan Gómez-Luna</a:t>
            </a:r>
            <a:r>
              <a:rPr lang="en-US" sz="3700" baseline="30000" dirty="0">
                <a:latin typeface="Cambria" panose="02040503050406030204" pitchFamily="18" charset="0"/>
                <a:ea typeface="Tahoma" panose="020B0604030504040204" pitchFamily="34" charset="0"/>
                <a:cs typeface="Tahoma"/>
              </a:rPr>
              <a:t>1</a:t>
            </a:r>
            <a:r>
              <a:rPr lang="en-US" sz="3700" dirty="0"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sz="3700" dirty="0">
                <a:latin typeface="Cambria" panose="02040503050406030204" pitchFamily="18" charset="0"/>
                <a:cs typeface="Tahoma"/>
              </a:rPr>
              <a:t> </a:t>
            </a:r>
            <a:r>
              <a:rPr lang="en-US" sz="3700" dirty="0"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Hasan Hassan</a:t>
            </a:r>
            <a:r>
              <a:rPr lang="en-US" sz="3700" baseline="30000" dirty="0">
                <a:latin typeface="Cambria" panose="02040503050406030204" pitchFamily="18" charset="0"/>
                <a:ea typeface="Tahoma" panose="020B0604030504040204" pitchFamily="34" charset="0"/>
                <a:cs typeface="Tahoma"/>
              </a:rPr>
              <a:t>1</a:t>
            </a:r>
            <a:r>
              <a:rPr lang="en-US" sz="3700" dirty="0"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</a:p>
          <a:p>
            <a:pPr algn="ctr"/>
            <a:r>
              <a:rPr lang="en-US" sz="3700" dirty="0"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Nika Mansouri Ghiasi</a:t>
            </a:r>
            <a:r>
              <a:rPr lang="en-US" sz="3700" baseline="30000" dirty="0">
                <a:latin typeface="Cambria" panose="02040503050406030204" pitchFamily="18" charset="0"/>
                <a:ea typeface="Tahoma" panose="020B0604030504040204" pitchFamily="34" charset="0"/>
                <a:cs typeface="Tahoma"/>
              </a:rPr>
              <a:t>1</a:t>
            </a:r>
            <a:r>
              <a:rPr lang="en-US" sz="3700" dirty="0"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sz="3700" dirty="0">
                <a:latin typeface="Cambria" panose="02040503050406030204" pitchFamily="18" charset="0"/>
                <a:cs typeface="Tahoma"/>
              </a:rPr>
              <a:t> </a:t>
            </a:r>
            <a:r>
              <a:rPr lang="en-US" sz="3700" dirty="0" err="1">
                <a:latin typeface="Cambria" panose="02040503050406030204" pitchFamily="18" charset="0"/>
                <a:cs typeface="Tahoma"/>
              </a:rPr>
              <a:t>Saugata</a:t>
            </a:r>
            <a:r>
              <a:rPr lang="en-US" sz="3700" dirty="0">
                <a:latin typeface="Cambria" panose="02040503050406030204" pitchFamily="18" charset="0"/>
                <a:cs typeface="Tahoma"/>
              </a:rPr>
              <a:t> Ghose</a:t>
            </a:r>
            <a:r>
              <a:rPr lang="en-US" sz="3700" baseline="30000" dirty="0">
                <a:latin typeface="Cambria" panose="02040503050406030204" pitchFamily="18" charset="0"/>
                <a:ea typeface="Tahoma" panose="020B0604030504040204" pitchFamily="34" charset="0"/>
                <a:cs typeface="Tahoma"/>
              </a:rPr>
              <a:t>4, </a:t>
            </a:r>
            <a:r>
              <a:rPr lang="en-US" sz="3700" dirty="0">
                <a:latin typeface="Cambria" panose="02040503050406030204" pitchFamily="18" charset="0"/>
                <a:cs typeface="Tahoma"/>
              </a:rPr>
              <a:t>and </a:t>
            </a:r>
            <a:r>
              <a:rPr lang="en-US" sz="3700" dirty="0" err="1">
                <a:latin typeface="Cambria" panose="02040503050406030204" pitchFamily="18" charset="0"/>
                <a:cs typeface="Tahoma"/>
              </a:rPr>
              <a:t>Onur</a:t>
            </a:r>
            <a:r>
              <a:rPr lang="en-US" sz="3700" dirty="0">
                <a:latin typeface="Cambria" panose="02040503050406030204" pitchFamily="18" charset="0"/>
                <a:cs typeface="Tahoma"/>
              </a:rPr>
              <a:t> Mutlu</a:t>
            </a:r>
            <a:r>
              <a:rPr lang="en-US" sz="3700" baseline="30000" dirty="0">
                <a:latin typeface="Cambria" panose="02040503050406030204" pitchFamily="18" charset="0"/>
                <a:cs typeface="Tahoma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1045" y="27282721"/>
            <a:ext cx="9978496" cy="92178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4" b="1" dirty="0">
                <a:solidFill>
                  <a:schemeClr val="bg1"/>
                </a:solidFill>
              </a:rPr>
              <a:t>7: PUF Evaluation </a:t>
            </a:r>
          </a:p>
        </p:txBody>
      </p:sp>
      <p:pic>
        <p:nvPicPr>
          <p:cNvPr id="24" name="Picture 23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206249" y="202834"/>
            <a:ext cx="3325483" cy="855244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19374676" y="6020207"/>
            <a:ext cx="8935165" cy="92178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4" b="1" dirty="0">
                <a:solidFill>
                  <a:schemeClr val="bg1"/>
                </a:solidFill>
              </a:rPr>
              <a:t>2: Motivation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19540740" y="11672519"/>
            <a:ext cx="9056658" cy="92178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4" b="1" dirty="0">
                <a:solidFill>
                  <a:schemeClr val="bg1"/>
                </a:solidFill>
              </a:rPr>
              <a:t>3: Goal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087" y="4897400"/>
            <a:ext cx="4257877" cy="8683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20682" y="4592589"/>
            <a:ext cx="581408" cy="707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998" dirty="0">
                <a:latin typeface="Cambria" panose="02040503050406030204" pitchFamily="18" charset="0"/>
                <a:ea typeface="Tahoma" charset="0"/>
                <a:cs typeface="Tahoma" charset="0"/>
              </a:rPr>
              <a:t>2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559475" y="4543617"/>
            <a:ext cx="581408" cy="707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998" dirty="0">
                <a:latin typeface="Cambria" panose="02040503050406030204" pitchFamily="18" charset="0"/>
                <a:ea typeface="Tahoma" charset="0"/>
                <a:cs typeface="Tahoma" charset="0"/>
              </a:rPr>
              <a:t>1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B3E2A7A3-2EF2-144C-B506-5EC4BE40F954}"/>
              </a:ext>
            </a:extLst>
          </p:cNvPr>
          <p:cNvCxnSpPr>
            <a:cxnSpLocks/>
          </p:cNvCxnSpPr>
          <p:nvPr/>
        </p:nvCxnSpPr>
        <p:spPr>
          <a:xfrm>
            <a:off x="7428393" y="6475131"/>
            <a:ext cx="0" cy="9036000"/>
          </a:xfrm>
          <a:prstGeom prst="line">
            <a:avLst/>
          </a:prstGeom>
          <a:ln>
            <a:solidFill>
              <a:srgbClr val="2C3FE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D3D60217-62A9-1247-8DED-FF428BFEE38E}"/>
              </a:ext>
            </a:extLst>
          </p:cNvPr>
          <p:cNvSpPr txBox="1"/>
          <p:nvPr/>
        </p:nvSpPr>
        <p:spPr>
          <a:xfrm>
            <a:off x="563653" y="6014239"/>
            <a:ext cx="18501551" cy="92178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4" b="1" dirty="0">
                <a:solidFill>
                  <a:schemeClr val="bg1"/>
                </a:solidFill>
              </a:rPr>
              <a:t>1: DRAM Background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2EC7A92-30D5-C64A-8B19-6E757E4762D7}"/>
              </a:ext>
            </a:extLst>
          </p:cNvPr>
          <p:cNvCxnSpPr>
            <a:cxnSpLocks/>
          </p:cNvCxnSpPr>
          <p:nvPr/>
        </p:nvCxnSpPr>
        <p:spPr>
          <a:xfrm>
            <a:off x="20378232" y="27282721"/>
            <a:ext cx="0" cy="8417139"/>
          </a:xfrm>
          <a:prstGeom prst="line">
            <a:avLst/>
          </a:prstGeom>
          <a:ln>
            <a:solidFill>
              <a:srgbClr val="2C3FE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E4764E10-D3F3-D44F-80F6-7691C1AEEA98}"/>
              </a:ext>
            </a:extLst>
          </p:cNvPr>
          <p:cNvSpPr/>
          <p:nvPr/>
        </p:nvSpPr>
        <p:spPr>
          <a:xfrm>
            <a:off x="19071622" y="12878783"/>
            <a:ext cx="9972851" cy="2144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spcBef>
                <a:spcPts val="400"/>
              </a:spcBef>
              <a:buFont typeface="+mj-lt"/>
              <a:buAutoNum type="arabicPeriod"/>
            </a:pPr>
            <a:r>
              <a:rPr lang="en-US" sz="2600" dirty="0">
                <a:latin typeface="Cambria" panose="02040503050406030204" pitchFamily="18" charset="0"/>
              </a:rPr>
              <a:t> </a:t>
            </a:r>
            <a:r>
              <a:rPr lang="en-US" sz="2600" dirty="0">
                <a:solidFill>
                  <a:srgbClr val="538234"/>
                </a:solidFill>
                <a:latin typeface="Cambria" panose="02040503050406030204" pitchFamily="18" charset="0"/>
              </a:rPr>
              <a:t>Enable </a:t>
            </a:r>
            <a:r>
              <a:rPr lang="en-US" sz="2600" b="1" dirty="0">
                <a:solidFill>
                  <a:srgbClr val="538234"/>
                </a:solidFill>
                <a:latin typeface="Cambria" panose="02040503050406030204" pitchFamily="18" charset="0"/>
              </a:rPr>
              <a:t>new</a:t>
            </a:r>
            <a:r>
              <a:rPr lang="en-US" sz="2600" dirty="0">
                <a:solidFill>
                  <a:srgbClr val="538234"/>
                </a:solidFill>
                <a:latin typeface="Cambria" panose="02040503050406030204" pitchFamily="18" charset="0"/>
              </a:rPr>
              <a:t> and </a:t>
            </a:r>
            <a:r>
              <a:rPr lang="en-US" sz="2600" b="1" dirty="0">
                <a:solidFill>
                  <a:srgbClr val="538234"/>
                </a:solidFill>
                <a:latin typeface="Cambria" panose="02040503050406030204" pitchFamily="18" charset="0"/>
              </a:rPr>
              <a:t>enhance existing DRAM commands </a:t>
            </a:r>
            <a:r>
              <a:rPr lang="en-US" sz="2600" dirty="0">
                <a:solidFill>
                  <a:srgbClr val="538234"/>
                </a:solidFill>
                <a:latin typeface="Cambria" panose="02040503050406030204" pitchFamily="18" charset="0"/>
              </a:rPr>
              <a:t>and </a:t>
            </a:r>
            <a:r>
              <a:rPr lang="en-US" sz="2600" b="1" dirty="0">
                <a:solidFill>
                  <a:srgbClr val="538234"/>
                </a:solidFill>
                <a:latin typeface="Cambria" panose="02040503050406030204" pitchFamily="18" charset="0"/>
              </a:rPr>
              <a:t>optimizations</a:t>
            </a:r>
            <a:r>
              <a:rPr lang="en-US" sz="2600" dirty="0">
                <a:solidFill>
                  <a:srgbClr val="538234"/>
                </a:solidFill>
                <a:latin typeface="Cambria" panose="02040503050406030204" pitchFamily="18" charset="0"/>
              </a:rPr>
              <a:t> by providing a low-cost substrate that enables fine-grained control over DRAM internal circuit timings.</a:t>
            </a:r>
            <a:endParaRPr lang="en-US" sz="2600" dirty="0">
              <a:latin typeface="Cambria" panose="02040503050406030204" pitchFamily="18" charset="0"/>
            </a:endParaRPr>
          </a:p>
          <a:p>
            <a:pPr marL="800100" lvl="1" indent="-342900">
              <a:spcBef>
                <a:spcPts val="400"/>
              </a:spcBef>
              <a:buFont typeface="+mj-lt"/>
              <a:buAutoNum type="arabicPeriod"/>
            </a:pPr>
            <a:r>
              <a:rPr lang="en-US" sz="2600" b="1" dirty="0">
                <a:latin typeface="Cambria" panose="02040503050406030204" pitchFamily="18" charset="0"/>
              </a:rPr>
              <a:t> </a:t>
            </a: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Design </a:t>
            </a:r>
            <a:r>
              <a:rPr lang="en-US" sz="2600" b="1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new security mechanisms </a:t>
            </a:r>
            <a:r>
              <a:rPr lang="en-US" sz="2600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that have strong security and high performance by using the CODIC substrate.</a:t>
            </a:r>
            <a:endParaRPr lang="en-US" sz="2600" b="1" dirty="0">
              <a:solidFill>
                <a:schemeClr val="accent5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3A328ED-8DCA-F04B-9138-59D3FEE491D1}"/>
              </a:ext>
            </a:extLst>
          </p:cNvPr>
          <p:cNvSpPr/>
          <p:nvPr/>
        </p:nvSpPr>
        <p:spPr>
          <a:xfrm>
            <a:off x="19319570" y="7091601"/>
            <a:ext cx="883218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Limitations of fixed DRAM internal circuit timings</a:t>
            </a:r>
          </a:p>
          <a:p>
            <a:pPr marL="726047" lvl="1" indent="-457200">
              <a:buFont typeface="+mj-lt"/>
              <a:buAutoNum type="arabicPeriod"/>
            </a:pPr>
            <a:r>
              <a:rPr lang="en-US" sz="2400" dirty="0">
                <a:latin typeface="Cambria" panose="02040503050406030204" pitchFamily="18" charset="0"/>
              </a:rPr>
              <a:t>Chosen at design time and cannot be modified</a:t>
            </a:r>
          </a:p>
          <a:p>
            <a:pPr marL="726047" lvl="1" indent="-457200">
              <a:buFont typeface="+mj-lt"/>
              <a:buAutoNum type="arabicPeriod"/>
            </a:pPr>
            <a:r>
              <a:rPr lang="en-US" sz="2400" dirty="0">
                <a:latin typeface="Cambria" panose="02040503050406030204" pitchFamily="18" charset="0"/>
              </a:rPr>
              <a:t>Conservative internal circuit timings to ensure reliable operation</a:t>
            </a:r>
          </a:p>
          <a:p>
            <a:pPr marL="726047" lvl="1" indent="-457200">
              <a:buFont typeface="+mj-lt"/>
              <a:buAutoNum type="arabicPeriod"/>
            </a:pPr>
            <a:r>
              <a:rPr lang="en-US" sz="2400" dirty="0">
                <a:latin typeface="Cambria" panose="02040503050406030204" pitchFamily="18" charset="0"/>
              </a:rPr>
              <a:t>Memory controller does not have any knowledge or control over the internal implementations of DRAM commands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528233"/>
                </a:solidFill>
                <a:latin typeface="Cambria" panose="02040503050406030204" pitchFamily="18" charset="0"/>
              </a:rPr>
              <a:t>Potential of controlling internal DRAM circuit timings</a:t>
            </a:r>
          </a:p>
          <a:p>
            <a:pPr marL="726047" lvl="1" indent="-457200">
              <a:buFont typeface="+mj-lt"/>
              <a:buAutoNum type="arabicPeriod"/>
            </a:pPr>
            <a:r>
              <a:rPr lang="en-US" sz="2400" dirty="0">
                <a:latin typeface="Cambria" panose="02040503050406030204" pitchFamily="18" charset="0"/>
              </a:rPr>
              <a:t>Enables more </a:t>
            </a:r>
            <a:r>
              <a:rPr lang="en-US" sz="2400" dirty="0">
                <a:solidFill>
                  <a:srgbClr val="528233"/>
                </a:solidFill>
                <a:latin typeface="Cambria" panose="02040503050406030204" pitchFamily="18" charset="0"/>
              </a:rPr>
              <a:t>aggressive performance, reliability, and energy optimizations</a:t>
            </a:r>
          </a:p>
          <a:p>
            <a:pPr marL="726047" lvl="1" indent="-457200">
              <a:buFont typeface="+mj-lt"/>
              <a:buAutoNum type="arabicPeriod"/>
            </a:pPr>
            <a:r>
              <a:rPr lang="en-US" sz="2400" dirty="0">
                <a:latin typeface="Cambria" panose="02040503050406030204" pitchFamily="18" charset="0"/>
              </a:rPr>
              <a:t>Enables </a:t>
            </a:r>
            <a:r>
              <a:rPr lang="en-US" sz="2400" dirty="0">
                <a:solidFill>
                  <a:srgbClr val="528233"/>
                </a:solidFill>
                <a:latin typeface="Cambria" panose="02040503050406030204" pitchFamily="18" charset="0"/>
              </a:rPr>
              <a:t>new functionalities</a:t>
            </a:r>
          </a:p>
          <a:p>
            <a:pPr marL="726047" lvl="1" indent="-457200">
              <a:buFont typeface="+mj-lt"/>
              <a:buAutoNum type="arabicPeriod"/>
            </a:pPr>
            <a:r>
              <a:rPr lang="en-US" sz="2400" dirty="0">
                <a:latin typeface="Cambria" panose="02040503050406030204" pitchFamily="18" charset="0"/>
              </a:rPr>
              <a:t>May </a:t>
            </a:r>
            <a:r>
              <a:rPr lang="en-US" sz="2400" dirty="0">
                <a:solidFill>
                  <a:srgbClr val="528233"/>
                </a:solidFill>
                <a:latin typeface="Cambria" panose="02040503050406030204" pitchFamily="18" charset="0"/>
              </a:rPr>
              <a:t>open new areas of research</a:t>
            </a:r>
          </a:p>
          <a:p>
            <a:pPr marL="2058047" lvl="1" indent="-457200">
              <a:buFont typeface="Arial" panose="020B0604020202020204" pitchFamily="34" charset="0"/>
              <a:buChar char="•"/>
            </a:pPr>
            <a:endParaRPr lang="en-US" sz="2600" dirty="0">
              <a:latin typeface="Cambria" panose="02040503050406030204" pitchFamily="18" charset="0"/>
            </a:endParaRPr>
          </a:p>
          <a:p>
            <a:endParaRPr lang="en-US" sz="2600" dirty="0">
              <a:latin typeface="Cambria" panose="02040503050406030204" pitchFamily="18" charset="0"/>
            </a:endParaRP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E36AED4-742F-3F41-AFD4-CBA2878894C0}"/>
              </a:ext>
            </a:extLst>
          </p:cNvPr>
          <p:cNvCxnSpPr>
            <a:cxnSpLocks/>
          </p:cNvCxnSpPr>
          <p:nvPr/>
        </p:nvCxnSpPr>
        <p:spPr>
          <a:xfrm flipH="1">
            <a:off x="16072334" y="16021881"/>
            <a:ext cx="53855" cy="11523907"/>
          </a:xfrm>
          <a:prstGeom prst="line">
            <a:avLst/>
          </a:prstGeom>
          <a:ln>
            <a:solidFill>
              <a:srgbClr val="2C3FE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38427B58-76CC-8F4E-8432-7EE7B970B10B}"/>
              </a:ext>
            </a:extLst>
          </p:cNvPr>
          <p:cNvSpPr/>
          <p:nvPr/>
        </p:nvSpPr>
        <p:spPr>
          <a:xfrm>
            <a:off x="20613165" y="33968413"/>
            <a:ext cx="814596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Conclusion:</a:t>
            </a:r>
            <a:r>
              <a:rPr lang="en-US" sz="2600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B31B1B"/>
                </a:solidFill>
                <a:latin typeface="Cambria" panose="02040503050406030204" pitchFamily="18" charset="0"/>
              </a:rPr>
              <a:t>CODIC can be used for implementing very </a:t>
            </a:r>
            <a:r>
              <a:rPr lang="en-US" sz="2400" b="1" dirty="0">
                <a:solidFill>
                  <a:srgbClr val="B31B1B"/>
                </a:solidFill>
                <a:latin typeface="Cambria" panose="02040503050406030204" pitchFamily="18" charset="0"/>
              </a:rPr>
              <a:t>efficient security applications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C00000"/>
                </a:solidFill>
                <a:latin typeface="Cambria" panose="02040503050406030204" pitchFamily="18" charset="0"/>
              </a:rPr>
              <a:t>CODIC Can enable </a:t>
            </a: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new DRAM functionalities, and reliability, performance, and energy optimizations</a:t>
            </a:r>
            <a:endParaRPr lang="en-US" sz="2400" b="1" dirty="0">
              <a:latin typeface="Cambria" panose="02040503050406030204" pitchFamily="18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1F7E8F2-108C-4D47-811E-4116C51A3A73}"/>
              </a:ext>
            </a:extLst>
          </p:cNvPr>
          <p:cNvSpPr/>
          <p:nvPr/>
        </p:nvSpPr>
        <p:spPr>
          <a:xfrm>
            <a:off x="20676329" y="28234765"/>
            <a:ext cx="7729259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>
                <a:latin typeface="Cambria" panose="02040503050406030204" pitchFamily="18" charset="0"/>
              </a:rPr>
              <a:t>Future Research Directions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b="1" dirty="0">
                <a:solidFill>
                  <a:schemeClr val="accent5">
                    <a:lumMod val="75000"/>
                  </a:schemeClr>
                </a:solidFill>
                <a:latin typeface="Cambria" panose="02040503050406030204" pitchFamily="18" charset="0"/>
              </a:rPr>
              <a:t>Security applications</a:t>
            </a:r>
          </a:p>
          <a:p>
            <a:pPr marL="457200" indent="-457200">
              <a:buFont typeface="System Font Regular"/>
              <a:buChar char="-"/>
            </a:pPr>
            <a:r>
              <a:rPr lang="en-US" sz="2600" dirty="0">
                <a:latin typeface="Cambria" panose="02040503050406030204" pitchFamily="18" charset="0"/>
              </a:rPr>
              <a:t>Accelerate Secure deallocation </a:t>
            </a:r>
          </a:p>
          <a:p>
            <a:pPr marL="457200" indent="-457200">
              <a:buFont typeface="System Font Regular"/>
              <a:buChar char="-"/>
            </a:pPr>
            <a:r>
              <a:rPr lang="en-US" sz="2600" dirty="0">
                <a:latin typeface="Cambria" panose="02040503050406030204" pitchFamily="18" charset="0"/>
              </a:rPr>
              <a:t>Accurate control of failure mechanisms used in existing DRAM-based True Random Number Generators (TRGNs)</a:t>
            </a:r>
          </a:p>
          <a:p>
            <a:pPr marL="457200" indent="-457200">
              <a:buFont typeface="System Font Regular"/>
              <a:buChar char="-"/>
            </a:pPr>
            <a:r>
              <a:rPr lang="en-US" sz="2600" dirty="0">
                <a:latin typeface="Cambria" panose="02040503050406030204" pitchFamily="18" charset="0"/>
              </a:rPr>
              <a:t>Reduce de effectiveness of </a:t>
            </a:r>
            <a:r>
              <a:rPr lang="en-US" sz="2600" dirty="0" err="1">
                <a:latin typeface="Cambria" panose="02040503050406030204" pitchFamily="18" charset="0"/>
              </a:rPr>
              <a:t>RowHammer</a:t>
            </a:r>
            <a:r>
              <a:rPr lang="en-US" sz="2600" dirty="0">
                <a:latin typeface="Cambria" panose="02040503050406030204" pitchFamily="18" charset="0"/>
              </a:rPr>
              <a:t> attacks</a:t>
            </a:r>
          </a:p>
          <a:p>
            <a:pPr marL="514350" indent="-514350">
              <a:buAutoNum type="arabicPeriod" startAt="2"/>
            </a:pPr>
            <a:r>
              <a:rPr lang="en-US" sz="26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Custom DRAM latency/energy applications</a:t>
            </a:r>
          </a:p>
          <a:p>
            <a:r>
              <a:rPr lang="en-US" sz="2600" dirty="0">
                <a:latin typeface="Cambria" panose="02040503050406030204" pitchFamily="18" charset="0"/>
              </a:rPr>
              <a:t>-     Adapt to environmental conditions</a:t>
            </a:r>
          </a:p>
          <a:p>
            <a:pPr marL="457200" indent="-457200">
              <a:buFontTx/>
              <a:buChar char="-"/>
            </a:pPr>
            <a:r>
              <a:rPr lang="en-US" sz="2600" dirty="0">
                <a:latin typeface="Cambria" panose="02040503050406030204" pitchFamily="18" charset="0"/>
              </a:rPr>
              <a:t>Mitigate process variation effects</a:t>
            </a:r>
          </a:p>
          <a:p>
            <a:pPr marL="457200" indent="-457200">
              <a:buFontTx/>
              <a:buChar char="-"/>
            </a:pPr>
            <a:r>
              <a:rPr lang="en-US" sz="2600" dirty="0">
                <a:latin typeface="Cambria" panose="02040503050406030204" pitchFamily="18" charset="0"/>
              </a:rPr>
              <a:t>Accurate DRAM characterization</a:t>
            </a:r>
          </a:p>
          <a:p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3.   Processing in Memory (PIM)</a:t>
            </a:r>
          </a:p>
          <a:p>
            <a:pPr marL="457200" indent="-457200">
              <a:buFontTx/>
              <a:buChar char="-"/>
            </a:pPr>
            <a:r>
              <a:rPr lang="en-US" sz="2600" dirty="0">
                <a:latin typeface="Cambria" panose="02040503050406030204" pitchFamily="18" charset="0"/>
              </a:rPr>
              <a:t>Enable the implementation of robust PIM approaches (e.g., </a:t>
            </a:r>
            <a:r>
              <a:rPr lang="en-US" sz="2600" dirty="0" err="1">
                <a:latin typeface="Cambria" panose="02040503050406030204" pitchFamily="18" charset="0"/>
              </a:rPr>
              <a:t>RowClone</a:t>
            </a:r>
            <a:r>
              <a:rPr lang="en-US" sz="2600" dirty="0">
                <a:latin typeface="Cambria" panose="02040503050406030204" pitchFamily="18" charset="0"/>
              </a:rPr>
              <a:t>, Ambit)</a:t>
            </a:r>
          </a:p>
          <a:p>
            <a:pPr marL="457200" indent="-457200">
              <a:buFontTx/>
              <a:buChar char="-"/>
            </a:pPr>
            <a:endParaRPr lang="en-US" sz="2600" dirty="0">
              <a:latin typeface="Cambria" panose="02040503050406030204" pitchFamily="18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E46B1704-0B3E-0A4F-8B91-2165F2A23C76}"/>
              </a:ext>
            </a:extLst>
          </p:cNvPr>
          <p:cNvSpPr txBox="1"/>
          <p:nvPr/>
        </p:nvSpPr>
        <p:spPr>
          <a:xfrm>
            <a:off x="16054419" y="4611502"/>
            <a:ext cx="581408" cy="707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998" dirty="0">
                <a:latin typeface="Cambria" panose="02040503050406030204" pitchFamily="18" charset="0"/>
                <a:ea typeface="Tahoma" charset="0"/>
                <a:cs typeface="Tahoma" charset="0"/>
              </a:rPr>
              <a:t>3</a:t>
            </a:r>
          </a:p>
        </p:txBody>
      </p:sp>
      <p:pic>
        <p:nvPicPr>
          <p:cNvPr id="129" name="Picture 2" descr="Image result for å½é²ç§æå¤§å­¦">
            <a:extLst>
              <a:ext uri="{FF2B5EF4-FFF2-40B4-BE49-F238E27FC236}">
                <a16:creationId xmlns:a16="http://schemas.microsoft.com/office/drawing/2014/main" id="{D157C484-F152-EA42-830A-19402FFF0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3255" y="4745132"/>
            <a:ext cx="1175684" cy="117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7" name="TextBox 156">
            <a:extLst>
              <a:ext uri="{FF2B5EF4-FFF2-40B4-BE49-F238E27FC236}">
                <a16:creationId xmlns:a16="http://schemas.microsoft.com/office/drawing/2014/main" id="{CDDC6E53-6EFB-E747-91CF-F1D7113C529A}"/>
              </a:ext>
            </a:extLst>
          </p:cNvPr>
          <p:cNvSpPr txBox="1"/>
          <p:nvPr/>
        </p:nvSpPr>
        <p:spPr>
          <a:xfrm>
            <a:off x="19282427" y="4611502"/>
            <a:ext cx="581408" cy="707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998" dirty="0">
                <a:latin typeface="Tahoma" charset="0"/>
                <a:ea typeface="Tahoma" charset="0"/>
                <a:cs typeface="Tahoma" charset="0"/>
              </a:rPr>
              <a:t>4</a:t>
            </a:r>
          </a:p>
        </p:txBody>
      </p:sp>
      <p:pic>
        <p:nvPicPr>
          <p:cNvPr id="159" name="Picture 158">
            <a:extLst>
              <a:ext uri="{FF2B5EF4-FFF2-40B4-BE49-F238E27FC236}">
                <a16:creationId xmlns:a16="http://schemas.microsoft.com/office/drawing/2014/main" id="{6AE4CD51-7336-9A42-9030-265347C493C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8040" y="4490467"/>
            <a:ext cx="4071887" cy="168219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5DB2E00-2BF7-D94F-8CFF-BD2EC29A08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224" y="1509011"/>
            <a:ext cx="2823514" cy="36592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3704A04-270D-EF4E-AEE1-D1CFAE8488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98726" y="1520237"/>
            <a:ext cx="2875370" cy="3726480"/>
          </a:xfrm>
          <a:prstGeom prst="rect">
            <a:avLst/>
          </a:prstGeom>
        </p:spPr>
      </p:pic>
      <p:pic>
        <p:nvPicPr>
          <p:cNvPr id="160" name="Content Placeholder 5">
            <a:extLst>
              <a:ext uri="{FF2B5EF4-FFF2-40B4-BE49-F238E27FC236}">
                <a16:creationId xmlns:a16="http://schemas.microsoft.com/office/drawing/2014/main" id="{744298FC-CF8F-AA41-87A7-39D67A9C2D9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757" y="6637525"/>
            <a:ext cx="3195801" cy="3195801"/>
          </a:xfrm>
          <a:prstGeom prst="rect">
            <a:avLst/>
          </a:prstGeom>
        </p:spPr>
      </p:pic>
      <p:sp>
        <p:nvSpPr>
          <p:cNvPr id="161" name="Rounded Rectangle 160">
            <a:extLst>
              <a:ext uri="{FF2B5EF4-FFF2-40B4-BE49-F238E27FC236}">
                <a16:creationId xmlns:a16="http://schemas.microsoft.com/office/drawing/2014/main" id="{591CBA17-5D6C-EF48-A1AE-C5E16C3301B1}"/>
              </a:ext>
            </a:extLst>
          </p:cNvPr>
          <p:cNvSpPr/>
          <p:nvPr/>
        </p:nvSpPr>
        <p:spPr>
          <a:xfrm>
            <a:off x="2399825" y="7656992"/>
            <a:ext cx="614838" cy="418797"/>
          </a:xfrm>
          <a:prstGeom prst="roundRect">
            <a:avLst/>
          </a:prstGeom>
          <a:solidFill>
            <a:schemeClr val="accent1">
              <a:alpha val="0"/>
            </a:schemeClr>
          </a:solidFill>
          <a:ln w="730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ClrTx/>
            </a:pPr>
            <a:endParaRPr lang="en-US" sz="1350" kern="120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9BB62BCC-8009-1747-BC4B-B792CC151185}"/>
              </a:ext>
            </a:extLst>
          </p:cNvPr>
          <p:cNvGrpSpPr>
            <a:grpSpLocks noChangeAspect="1"/>
          </p:cNvGrpSpPr>
          <p:nvPr/>
        </p:nvGrpSpPr>
        <p:grpSpPr>
          <a:xfrm>
            <a:off x="417113" y="7866390"/>
            <a:ext cx="3096427" cy="4389918"/>
            <a:chOff x="105836" y="2144965"/>
            <a:chExt cx="2796723" cy="3965018"/>
          </a:xfrm>
        </p:grpSpPr>
        <p:sp>
          <p:nvSpPr>
            <p:cNvPr id="171" name="Rounded Rectangle 170">
              <a:extLst>
                <a:ext uri="{FF2B5EF4-FFF2-40B4-BE49-F238E27FC236}">
                  <a16:creationId xmlns:a16="http://schemas.microsoft.com/office/drawing/2014/main" id="{2ED6BB07-C468-DD40-8414-20703E073FF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5836" y="3265304"/>
              <a:ext cx="2796723" cy="2367191"/>
            </a:xfrm>
            <a:prstGeom prst="roundRect">
              <a:avLst>
                <a:gd name="adj" fmla="val 5443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en-US" sz="1200" b="1" kern="12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2" name="TextBox 257">
              <a:extLst>
                <a:ext uri="{FF2B5EF4-FFF2-40B4-BE49-F238E27FC236}">
                  <a16:creationId xmlns:a16="http://schemas.microsoft.com/office/drawing/2014/main" id="{C81B938E-0AF0-894E-A16B-CC5962376A34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39340" y="5843115"/>
              <a:ext cx="1729713" cy="26686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6858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en-US" sz="2400" i="1" kern="1200" dirty="0">
                  <a:solidFill>
                    <a:srgbClr val="F79646"/>
                  </a:solidFill>
                  <a:latin typeface="Cambria" panose="02040503050406030204" pitchFamily="18" charset="0"/>
                  <a:ea typeface="+mn-ea"/>
                  <a:cs typeface="+mn-cs"/>
                </a:rPr>
                <a:t>DRAM Chip</a:t>
              </a:r>
            </a:p>
          </p:txBody>
        </p:sp>
        <p:cxnSp>
          <p:nvCxnSpPr>
            <p:cNvPr id="173" name="Straight Connector 85">
              <a:extLst>
                <a:ext uri="{FF2B5EF4-FFF2-40B4-BE49-F238E27FC236}">
                  <a16:creationId xmlns:a16="http://schemas.microsoft.com/office/drawing/2014/main" id="{150FDEED-AB5F-584C-B669-45021E5BC053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496433" y="4448899"/>
              <a:ext cx="202367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85">
              <a:extLst>
                <a:ext uri="{FF2B5EF4-FFF2-40B4-BE49-F238E27FC236}">
                  <a16:creationId xmlns:a16="http://schemas.microsoft.com/office/drawing/2014/main" id="{4D33A774-70E1-DF4A-97EE-A1D7D6C2A9B1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2520095" y="4212343"/>
              <a:ext cx="0" cy="49206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85">
              <a:extLst>
                <a:ext uri="{FF2B5EF4-FFF2-40B4-BE49-F238E27FC236}">
                  <a16:creationId xmlns:a16="http://schemas.microsoft.com/office/drawing/2014/main" id="{94B85513-39D0-B948-A49A-5D7BD1578F2D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1976572" y="4202868"/>
              <a:ext cx="0" cy="49206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85">
              <a:extLst>
                <a:ext uri="{FF2B5EF4-FFF2-40B4-BE49-F238E27FC236}">
                  <a16:creationId xmlns:a16="http://schemas.microsoft.com/office/drawing/2014/main" id="{B75D962C-B0E4-5841-9D2D-43AC3C486FD4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1463380" y="4195279"/>
              <a:ext cx="0" cy="49206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85">
              <a:extLst>
                <a:ext uri="{FF2B5EF4-FFF2-40B4-BE49-F238E27FC236}">
                  <a16:creationId xmlns:a16="http://schemas.microsoft.com/office/drawing/2014/main" id="{2B305D31-AD0F-8B43-904D-1A36AFA0C3C6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915310" y="4185139"/>
              <a:ext cx="0" cy="49206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oup 177">
              <a:extLst>
                <a:ext uri="{FF2B5EF4-FFF2-40B4-BE49-F238E27FC236}">
                  <a16:creationId xmlns:a16="http://schemas.microsoft.com/office/drawing/2014/main" id="{7CAB0FF1-9F00-864F-A2FA-05CCD5DD7DA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323595" y="3383625"/>
              <a:ext cx="393009" cy="814100"/>
              <a:chOff x="5058786" y="1915103"/>
              <a:chExt cx="238186" cy="493394"/>
            </a:xfrm>
          </p:grpSpPr>
          <p:sp>
            <p:nvSpPr>
              <p:cNvPr id="194" name="Rounded Rectangle 193">
                <a:extLst>
                  <a:ext uri="{FF2B5EF4-FFF2-40B4-BE49-F238E27FC236}">
                    <a16:creationId xmlns:a16="http://schemas.microsoft.com/office/drawing/2014/main" id="{F6CB4C23-0BCB-3648-88CF-AF933DD72F76}"/>
                  </a:ext>
                </a:extLst>
              </p:cNvPr>
              <p:cNvSpPr/>
              <p:nvPr/>
            </p:nvSpPr>
            <p:spPr>
              <a:xfrm rot="5400000">
                <a:off x="4931182" y="2042707"/>
                <a:ext cx="493394" cy="238186"/>
              </a:xfrm>
              <a:prstGeom prst="roundRect">
                <a:avLst>
                  <a:gd name="adj" fmla="val 5443"/>
                </a:avLst>
              </a:prstGeom>
              <a:solidFill>
                <a:srgbClr val="F2F8EE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t"/>
              <a:lstStyle/>
              <a:p>
                <a:pPr algn="ctr" defTabSz="685800" fontAlgn="base">
                  <a:spcBef>
                    <a:spcPct val="0"/>
                  </a:spcBef>
                  <a:spcAft>
                    <a:spcPct val="0"/>
                  </a:spcAft>
                  <a:buClrTx/>
                </a:pPr>
                <a:endParaRPr lang="en-US" sz="1200" b="1" kern="120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2" name="矩形 22">
                <a:extLst>
                  <a:ext uri="{FF2B5EF4-FFF2-40B4-BE49-F238E27FC236}">
                    <a16:creationId xmlns:a16="http://schemas.microsoft.com/office/drawing/2014/main" id="{62910205-7077-D645-A3D2-7F650D631BE5}"/>
                  </a:ext>
                </a:extLst>
              </p:cNvPr>
              <p:cNvSpPr/>
              <p:nvPr/>
            </p:nvSpPr>
            <p:spPr>
              <a:xfrm rot="5400000">
                <a:off x="4976848" y="2050798"/>
                <a:ext cx="402063" cy="2021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685800" fontAlgn="base">
                  <a:spcBef>
                    <a:spcPct val="0"/>
                  </a:spcBef>
                  <a:spcAft>
                    <a:spcPct val="0"/>
                  </a:spcAft>
                  <a:buClrTx/>
                </a:pPr>
                <a:r>
                  <a:rPr lang="en-US" altLang="zh-CN" sz="1800" b="1" kern="1200" dirty="0">
                    <a:solidFill>
                      <a:srgbClr val="F79646">
                        <a:lumMod val="75000"/>
                      </a:srgbClr>
                    </a:solidFill>
                    <a:latin typeface="Cambria" panose="02040503050406030204" pitchFamily="18" charset="0"/>
                    <a:ea typeface="宋体" panose="02010600030101010101" pitchFamily="2" charset="-122"/>
                    <a:cs typeface="+mn-cs"/>
                  </a:rPr>
                  <a:t>Bank</a:t>
                </a:r>
                <a:endParaRPr lang="en-US" altLang="zh-CN" sz="1725" b="1" kern="1200" dirty="0">
                  <a:solidFill>
                    <a:srgbClr val="F79646">
                      <a:lumMod val="75000"/>
                    </a:srgbClr>
                  </a:solidFill>
                  <a:latin typeface="Cambria" panose="020405030504060302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79" name="Rounded Rectangle 178">
              <a:extLst>
                <a:ext uri="{FF2B5EF4-FFF2-40B4-BE49-F238E27FC236}">
                  <a16:creationId xmlns:a16="http://schemas.microsoft.com/office/drawing/2014/main" id="{2EF2F7FF-BA87-6346-8FD7-E2316F82F8EF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2121687" y="4927233"/>
              <a:ext cx="814095" cy="393009"/>
            </a:xfrm>
            <a:prstGeom prst="roundRect">
              <a:avLst>
                <a:gd name="adj" fmla="val 5443"/>
              </a:avLst>
            </a:prstGeom>
            <a:solidFill>
              <a:srgbClr val="F2F8E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en-US" sz="1200" b="1" kern="12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0" name="Rounded Rectangle 179">
              <a:extLst>
                <a:ext uri="{FF2B5EF4-FFF2-40B4-BE49-F238E27FC236}">
                  <a16:creationId xmlns:a16="http://schemas.microsoft.com/office/drawing/2014/main" id="{2D5614A3-959C-C841-8894-3FEC9220D7A7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1569525" y="3594171"/>
              <a:ext cx="814095" cy="393009"/>
            </a:xfrm>
            <a:prstGeom prst="roundRect">
              <a:avLst>
                <a:gd name="adj" fmla="val 5443"/>
              </a:avLst>
            </a:prstGeom>
            <a:solidFill>
              <a:srgbClr val="F2F8E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en-US" sz="1200" b="1" kern="12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1" name="Rounded Rectangle 180">
              <a:extLst>
                <a:ext uri="{FF2B5EF4-FFF2-40B4-BE49-F238E27FC236}">
                  <a16:creationId xmlns:a16="http://schemas.microsoft.com/office/drawing/2014/main" id="{D4126DD9-F8AB-DD43-B38B-FB75FF3DEAC0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1059296" y="3586747"/>
              <a:ext cx="814095" cy="393009"/>
            </a:xfrm>
            <a:prstGeom prst="roundRect">
              <a:avLst>
                <a:gd name="adj" fmla="val 5443"/>
              </a:avLst>
            </a:prstGeom>
            <a:solidFill>
              <a:srgbClr val="F2F8E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en-US" sz="1200" b="1" kern="12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2" name="Rounded Rectangle 181">
              <a:extLst>
                <a:ext uri="{FF2B5EF4-FFF2-40B4-BE49-F238E27FC236}">
                  <a16:creationId xmlns:a16="http://schemas.microsoft.com/office/drawing/2014/main" id="{49744ADE-C62A-3649-87CA-7346214CCED5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514481" y="3581587"/>
              <a:ext cx="814095" cy="393009"/>
            </a:xfrm>
            <a:prstGeom prst="roundRect">
              <a:avLst>
                <a:gd name="adj" fmla="val 5443"/>
              </a:avLst>
            </a:prstGeom>
            <a:solidFill>
              <a:srgbClr val="F2F8E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en-US" sz="1200" b="1" kern="12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3" name="Rounded Rectangle 182">
              <a:extLst>
                <a:ext uri="{FF2B5EF4-FFF2-40B4-BE49-F238E27FC236}">
                  <a16:creationId xmlns:a16="http://schemas.microsoft.com/office/drawing/2014/main" id="{6E5F9077-1554-1F49-99B7-EA864C3938E1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508263" y="4905473"/>
              <a:ext cx="814095" cy="393009"/>
            </a:xfrm>
            <a:prstGeom prst="roundRect">
              <a:avLst>
                <a:gd name="adj" fmla="val 5443"/>
              </a:avLst>
            </a:prstGeom>
            <a:solidFill>
              <a:srgbClr val="F2F8E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en-US" sz="1200" b="1" kern="12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5" name="Rounded Rectangle 184">
              <a:extLst>
                <a:ext uri="{FF2B5EF4-FFF2-40B4-BE49-F238E27FC236}">
                  <a16:creationId xmlns:a16="http://schemas.microsoft.com/office/drawing/2014/main" id="{223833A6-62FF-9342-A7F7-F22C5E903165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1056333" y="4918043"/>
              <a:ext cx="814095" cy="393009"/>
            </a:xfrm>
            <a:prstGeom prst="roundRect">
              <a:avLst>
                <a:gd name="adj" fmla="val 5443"/>
              </a:avLst>
            </a:prstGeom>
            <a:solidFill>
              <a:srgbClr val="F2F8E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en-US" sz="1200" b="1" kern="12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7" name="Rounded Rectangle 186">
              <a:extLst>
                <a:ext uri="{FF2B5EF4-FFF2-40B4-BE49-F238E27FC236}">
                  <a16:creationId xmlns:a16="http://schemas.microsoft.com/office/drawing/2014/main" id="{14B7E547-47BE-9949-9ADE-7761E076225A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1575624" y="4911963"/>
              <a:ext cx="814095" cy="393009"/>
            </a:xfrm>
            <a:prstGeom prst="roundRect">
              <a:avLst>
                <a:gd name="adj" fmla="val 5443"/>
              </a:avLst>
            </a:prstGeom>
            <a:solidFill>
              <a:srgbClr val="F2F8E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en-US" sz="1200" b="1" kern="1200" dirty="0">
                <a:solidFill>
                  <a:prstClr val="black"/>
                </a:solidFill>
                <a:latin typeface="Calibri"/>
              </a:endParaRPr>
            </a:p>
          </p:txBody>
        </p: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661D1264-ABCE-9642-8479-9E5FAB294FB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75081" y="3343835"/>
              <a:ext cx="416980" cy="2114050"/>
              <a:chOff x="3762791" y="2786149"/>
              <a:chExt cx="252714" cy="1281239"/>
            </a:xfrm>
          </p:grpSpPr>
          <p:sp>
            <p:nvSpPr>
              <p:cNvPr id="192" name="Rounded Rectangle 191">
                <a:extLst>
                  <a:ext uri="{FF2B5EF4-FFF2-40B4-BE49-F238E27FC236}">
                    <a16:creationId xmlns:a16="http://schemas.microsoft.com/office/drawing/2014/main" id="{C52AEE66-B148-1541-B252-5EA729B49057}"/>
                  </a:ext>
                </a:extLst>
              </p:cNvPr>
              <p:cNvSpPr/>
              <p:nvPr/>
            </p:nvSpPr>
            <p:spPr>
              <a:xfrm rot="5400000">
                <a:off x="3246336" y="3307676"/>
                <a:ext cx="1276049" cy="238186"/>
              </a:xfrm>
              <a:prstGeom prst="roundRect">
                <a:avLst>
                  <a:gd name="adj" fmla="val 5443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t"/>
              <a:lstStyle/>
              <a:p>
                <a:pPr algn="ctr" defTabSz="685800" fontAlgn="base">
                  <a:spcBef>
                    <a:spcPct val="0"/>
                  </a:spcBef>
                  <a:spcAft>
                    <a:spcPct val="0"/>
                  </a:spcAft>
                  <a:buClrTx/>
                </a:pPr>
                <a:endParaRPr lang="en-US" sz="1200" b="1" kern="120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3" name="矩形 19">
                <a:extLst>
                  <a:ext uri="{FF2B5EF4-FFF2-40B4-BE49-F238E27FC236}">
                    <a16:creationId xmlns:a16="http://schemas.microsoft.com/office/drawing/2014/main" id="{C09CA9C7-96E3-AB4D-A85F-AB37B4E39C7E}"/>
                  </a:ext>
                </a:extLst>
              </p:cNvPr>
              <p:cNvSpPr/>
              <p:nvPr/>
            </p:nvSpPr>
            <p:spPr>
              <a:xfrm rot="5400000">
                <a:off x="3248528" y="3300412"/>
                <a:ext cx="1281239" cy="2527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85800" fontAlgn="base">
                  <a:spcBef>
                    <a:spcPct val="0"/>
                  </a:spcBef>
                  <a:spcAft>
                    <a:spcPct val="0"/>
                  </a:spcAft>
                  <a:buClrTx/>
                </a:pPr>
                <a:r>
                  <a:rPr lang="en-US" altLang="zh-CN" sz="2400" b="1" kern="1200" dirty="0">
                    <a:solidFill>
                      <a:prstClr val="white">
                        <a:lumMod val="85000"/>
                      </a:prstClr>
                    </a:solidFill>
                    <a:latin typeface="Cambria" panose="02040503050406030204" pitchFamily="18" charset="0"/>
                    <a:ea typeface="宋体" panose="02010600030101010101" pitchFamily="2" charset="-122"/>
                    <a:cs typeface="+mn-cs"/>
                  </a:rPr>
                  <a:t>Chip I/O</a:t>
                </a:r>
              </a:p>
            </p:txBody>
          </p:sp>
        </p:grp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CC1E8BA3-9A08-4348-BC09-EF1272FA7F54}"/>
                </a:ext>
              </a:extLst>
            </p:cNvPr>
            <p:cNvCxnSpPr>
              <a:cxnSpLocks noChangeAspect="1"/>
              <a:stCxn id="161" idx="1"/>
            </p:cNvCxnSpPr>
            <p:nvPr/>
          </p:nvCxnSpPr>
          <p:spPr>
            <a:xfrm flipH="1">
              <a:off x="161969" y="2144965"/>
              <a:ext cx="1734672" cy="1137246"/>
            </a:xfrm>
            <a:prstGeom prst="line">
              <a:avLst/>
            </a:prstGeom>
            <a:ln w="47625">
              <a:solidFill>
                <a:schemeClr val="accent6"/>
              </a:solidFill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6AA486DD-2917-8242-8BA7-5D39B3974C7C}"/>
                </a:ext>
              </a:extLst>
            </p:cNvPr>
            <p:cNvCxnSpPr>
              <a:cxnSpLocks noChangeAspect="1"/>
              <a:stCxn id="161" idx="3"/>
            </p:cNvCxnSpPr>
            <p:nvPr/>
          </p:nvCxnSpPr>
          <p:spPr>
            <a:xfrm>
              <a:off x="2451968" y="2144966"/>
              <a:ext cx="415708" cy="1198989"/>
            </a:xfrm>
            <a:prstGeom prst="line">
              <a:avLst/>
            </a:prstGeom>
            <a:ln w="47625">
              <a:solidFill>
                <a:schemeClr val="accent6"/>
              </a:solidFill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643B696E-4637-764E-B211-FD418D56A508}"/>
              </a:ext>
            </a:extLst>
          </p:cNvPr>
          <p:cNvGrpSpPr>
            <a:grpSpLocks noChangeAspect="1"/>
          </p:cNvGrpSpPr>
          <p:nvPr/>
        </p:nvGrpSpPr>
        <p:grpSpPr>
          <a:xfrm>
            <a:off x="3090096" y="9139218"/>
            <a:ext cx="4150189" cy="3039989"/>
            <a:chOff x="1640905" y="2457341"/>
            <a:chExt cx="2884852" cy="2113137"/>
          </a:xfrm>
        </p:grpSpPr>
        <p:sp>
          <p:nvSpPr>
            <p:cNvPr id="205" name="TextBox 257">
              <a:extLst>
                <a:ext uri="{FF2B5EF4-FFF2-40B4-BE49-F238E27FC236}">
                  <a16:creationId xmlns:a16="http://schemas.microsoft.com/office/drawing/2014/main" id="{D15BA2E0-1278-F440-9222-289B74CF3931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2046300" y="4365096"/>
              <a:ext cx="2479456" cy="2053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6858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en-US" sz="2400" i="1" kern="1200" dirty="0">
                  <a:solidFill>
                    <a:srgbClr val="F79646"/>
                  </a:solidFill>
                  <a:latin typeface="Cambria" panose="02040503050406030204" pitchFamily="18" charset="0"/>
                  <a:ea typeface="+mn-ea"/>
                  <a:cs typeface="+mn-cs"/>
                </a:rPr>
                <a:t>DRAM Bank</a:t>
              </a:r>
            </a:p>
          </p:txBody>
        </p:sp>
        <p:sp>
          <p:nvSpPr>
            <p:cNvPr id="206" name="Rounded Rectangle 205">
              <a:extLst>
                <a:ext uri="{FF2B5EF4-FFF2-40B4-BE49-F238E27FC236}">
                  <a16:creationId xmlns:a16="http://schemas.microsoft.com/office/drawing/2014/main" id="{D80FD172-CB0B-4E4B-B517-66167D02BA1F}"/>
                </a:ext>
              </a:extLst>
            </p:cNvPr>
            <p:cNvSpPr>
              <a:spLocks/>
            </p:cNvSpPr>
            <p:nvPr/>
          </p:nvSpPr>
          <p:spPr>
            <a:xfrm>
              <a:off x="2245435" y="2457341"/>
              <a:ext cx="2280322" cy="1775393"/>
            </a:xfrm>
            <a:prstGeom prst="roundRect">
              <a:avLst>
                <a:gd name="adj" fmla="val 5443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en-US" sz="1200" b="1" kern="1200" dirty="0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207" name="Straight Connector 115">
              <a:extLst>
                <a:ext uri="{FF2B5EF4-FFF2-40B4-BE49-F238E27FC236}">
                  <a16:creationId xmlns:a16="http://schemas.microsoft.com/office/drawing/2014/main" id="{C58B5BB0-F33A-4E40-8950-D7BC85D92D65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3866623" y="2807928"/>
              <a:ext cx="0" cy="1098799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115">
              <a:extLst>
                <a:ext uri="{FF2B5EF4-FFF2-40B4-BE49-F238E27FC236}">
                  <a16:creationId xmlns:a16="http://schemas.microsoft.com/office/drawing/2014/main" id="{5EEC7B93-65C1-114E-971E-FCF10D44EE7B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3552298" y="2795309"/>
              <a:ext cx="0" cy="1098799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115">
              <a:extLst>
                <a:ext uri="{FF2B5EF4-FFF2-40B4-BE49-F238E27FC236}">
                  <a16:creationId xmlns:a16="http://schemas.microsoft.com/office/drawing/2014/main" id="{3E232307-8100-8346-87C8-4A357D4B2273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3234404" y="2795309"/>
              <a:ext cx="0" cy="1098799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115">
              <a:extLst>
                <a:ext uri="{FF2B5EF4-FFF2-40B4-BE49-F238E27FC236}">
                  <a16:creationId xmlns:a16="http://schemas.microsoft.com/office/drawing/2014/main" id="{2A149AF9-68F5-3F44-9045-B96EBE365DB4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2602634" y="2789435"/>
              <a:ext cx="0" cy="1098799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115">
              <a:extLst>
                <a:ext uri="{FF2B5EF4-FFF2-40B4-BE49-F238E27FC236}">
                  <a16:creationId xmlns:a16="http://schemas.microsoft.com/office/drawing/2014/main" id="{5ECF52CF-9107-3645-B6D0-B594FE7A7284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2923648" y="2789435"/>
              <a:ext cx="0" cy="1098799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124">
              <a:extLst>
                <a:ext uri="{FF2B5EF4-FFF2-40B4-BE49-F238E27FC236}">
                  <a16:creationId xmlns:a16="http://schemas.microsoft.com/office/drawing/2014/main" id="{491B13CB-2A82-694F-AF15-C3623217DA6B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2329322" y="3500484"/>
              <a:ext cx="1929765" cy="0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FBD32020-A3F9-9C45-BE29-AF605FF082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21798" y="2529948"/>
              <a:ext cx="570729" cy="218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858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en-US" sz="1800" kern="1200" dirty="0" err="1">
                  <a:solidFill>
                    <a:srgbClr val="C0504D"/>
                  </a:solidFill>
                  <a:latin typeface="Cambria" panose="02040503050406030204" pitchFamily="18" charset="0"/>
                  <a:ea typeface="+mn-ea"/>
                  <a:cs typeface="+mn-cs"/>
                </a:rPr>
                <a:t>bitline</a:t>
              </a:r>
              <a:endParaRPr lang="en-US" sz="1800" kern="1200" dirty="0">
                <a:solidFill>
                  <a:srgbClr val="C0504D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8BDB84CA-A211-D54C-9681-BC986D5F62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18553" y="2772543"/>
              <a:ext cx="676005" cy="2011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858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en-US" sz="1600" kern="1200" dirty="0" err="1">
                  <a:solidFill>
                    <a:srgbClr val="4BACC6"/>
                  </a:solidFill>
                  <a:latin typeface="Cambria" panose="02040503050406030204" pitchFamily="18" charset="0"/>
                  <a:ea typeface="+mn-ea"/>
                  <a:cs typeface="+mn-cs"/>
                </a:rPr>
                <a:t>wordline</a:t>
              </a:r>
              <a:endParaRPr lang="en-US" sz="1600" kern="1200" dirty="0">
                <a:solidFill>
                  <a:srgbClr val="4BACC6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FB76CDD1-8D01-FB44-B322-EA20D5B25E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50174" y="3026018"/>
              <a:ext cx="298228" cy="2400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858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en-US" sz="1200" kern="1200" dirty="0">
                  <a:solidFill>
                    <a:srgbClr val="C0504D"/>
                  </a:solidFill>
                  <a:latin typeface="Arial" panose="020B0604020202020204" pitchFamily="34" charset="0"/>
                  <a:ea typeface="+mn-ea"/>
                  <a:cs typeface="+mn-cs"/>
                </a:rPr>
                <a:t>…</a:t>
              </a:r>
            </a:p>
          </p:txBody>
        </p:sp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EB75ACCB-15D5-7544-9797-97ED088E7CDE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2644870" y="3596307"/>
              <a:ext cx="298228" cy="2400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858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en-US" sz="1200" kern="1200" dirty="0">
                  <a:solidFill>
                    <a:srgbClr val="4BACC6"/>
                  </a:solidFill>
                  <a:latin typeface="Arial" panose="020B0604020202020204" pitchFamily="34" charset="0"/>
                  <a:ea typeface="+mn-ea"/>
                  <a:cs typeface="+mn-cs"/>
                </a:rPr>
                <a:t>…</a:t>
              </a:r>
            </a:p>
          </p:txBody>
        </p:sp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A198A1AF-5C8C-5C46-BBD6-F1B2D097005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05866" y="2589564"/>
              <a:ext cx="775754" cy="2011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858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en-US" sz="1600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DRAM Cell</a:t>
              </a:r>
            </a:p>
          </p:txBody>
        </p:sp>
        <p:sp>
          <p:nvSpPr>
            <p:cNvPr id="253" name="Rounded Rectangle 252">
              <a:extLst>
                <a:ext uri="{FF2B5EF4-FFF2-40B4-BE49-F238E27FC236}">
                  <a16:creationId xmlns:a16="http://schemas.microsoft.com/office/drawing/2014/main" id="{59D88D2C-CFF6-6A40-BDDE-30F55AE9E052}"/>
                </a:ext>
              </a:extLst>
            </p:cNvPr>
            <p:cNvSpPr>
              <a:spLocks/>
            </p:cNvSpPr>
            <p:nvPr/>
          </p:nvSpPr>
          <p:spPr>
            <a:xfrm>
              <a:off x="2329322" y="3906727"/>
              <a:ext cx="1929765" cy="229901"/>
            </a:xfrm>
            <a:prstGeom prst="roundRect">
              <a:avLst>
                <a:gd name="adj" fmla="val 5443"/>
              </a:avLst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 defTabSz="68580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en-US" sz="2400" b="1" kern="1200" dirty="0">
                  <a:solidFill>
                    <a:srgbClr val="4F81BD">
                      <a:lumMod val="20000"/>
                      <a:lumOff val="80000"/>
                    </a:srgbClr>
                  </a:solidFill>
                  <a:latin typeface="Cambria" panose="02040503050406030204" pitchFamily="18" charset="0"/>
                </a:rPr>
                <a:t>Row Buffer</a:t>
              </a:r>
            </a:p>
          </p:txBody>
        </p:sp>
        <p:cxnSp>
          <p:nvCxnSpPr>
            <p:cNvPr id="254" name="Straight Connector 124">
              <a:extLst>
                <a:ext uri="{FF2B5EF4-FFF2-40B4-BE49-F238E27FC236}">
                  <a16:creationId xmlns:a16="http://schemas.microsoft.com/office/drawing/2014/main" id="{131A951F-888A-2042-8D7A-3E437E51E5CE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2329322" y="3276206"/>
              <a:ext cx="1929765" cy="0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124">
              <a:extLst>
                <a:ext uri="{FF2B5EF4-FFF2-40B4-BE49-F238E27FC236}">
                  <a16:creationId xmlns:a16="http://schemas.microsoft.com/office/drawing/2014/main" id="{7564C585-4DAE-214E-950C-DB89E411A536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2329322" y="3045480"/>
              <a:ext cx="1929765" cy="0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" name="Oval 131">
              <a:extLst>
                <a:ext uri="{FF2B5EF4-FFF2-40B4-BE49-F238E27FC236}">
                  <a16:creationId xmlns:a16="http://schemas.microsoft.com/office/drawing/2014/main" id="{7F911CA7-3D20-2347-B1E8-8D97526DFF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2355" y="3421402"/>
              <a:ext cx="169736" cy="1697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en-US" sz="135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7" name="Oval 134">
              <a:extLst>
                <a:ext uri="{FF2B5EF4-FFF2-40B4-BE49-F238E27FC236}">
                  <a16:creationId xmlns:a16="http://schemas.microsoft.com/office/drawing/2014/main" id="{F98A94DB-2B3C-E44D-BE9B-15A2735620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48783" y="3422063"/>
              <a:ext cx="169736" cy="1697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en-US" sz="135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8" name="Oval 137">
              <a:extLst>
                <a:ext uri="{FF2B5EF4-FFF2-40B4-BE49-F238E27FC236}">
                  <a16:creationId xmlns:a16="http://schemas.microsoft.com/office/drawing/2014/main" id="{432BBEDA-3426-3D47-B1E9-7FFD797B3D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74462" y="3203004"/>
              <a:ext cx="169736" cy="1697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en-US" sz="135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9" name="Oval 140">
              <a:extLst>
                <a:ext uri="{FF2B5EF4-FFF2-40B4-BE49-F238E27FC236}">
                  <a16:creationId xmlns:a16="http://schemas.microsoft.com/office/drawing/2014/main" id="{349BA9F2-7127-B440-A810-8D0DEF5BC6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86724" y="2955422"/>
              <a:ext cx="169736" cy="1697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en-US" sz="135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0" name="Oval 143">
              <a:extLst>
                <a:ext uri="{FF2B5EF4-FFF2-40B4-BE49-F238E27FC236}">
                  <a16:creationId xmlns:a16="http://schemas.microsoft.com/office/drawing/2014/main" id="{1BD1391E-F9CD-5F49-839D-003EAF5833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47018" y="2955422"/>
              <a:ext cx="169736" cy="1697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en-US" sz="135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1" name="Oval 131">
              <a:extLst>
                <a:ext uri="{FF2B5EF4-FFF2-40B4-BE49-F238E27FC236}">
                  <a16:creationId xmlns:a16="http://schemas.microsoft.com/office/drawing/2014/main" id="{CCCAECC3-B5B1-4941-820D-98F98029F1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59793" y="3429112"/>
              <a:ext cx="169736" cy="1697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en-US" sz="135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2" name="Oval 134">
              <a:extLst>
                <a:ext uri="{FF2B5EF4-FFF2-40B4-BE49-F238E27FC236}">
                  <a16:creationId xmlns:a16="http://schemas.microsoft.com/office/drawing/2014/main" id="{350E09B1-0D4F-0A48-8481-798366DA72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92355" y="3203004"/>
              <a:ext cx="169736" cy="1697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en-US" sz="135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3" name="Oval 137">
              <a:extLst>
                <a:ext uri="{FF2B5EF4-FFF2-40B4-BE49-F238E27FC236}">
                  <a16:creationId xmlns:a16="http://schemas.microsoft.com/office/drawing/2014/main" id="{17875674-7C02-AA4A-8535-02994B450E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47018" y="3191338"/>
              <a:ext cx="169736" cy="1697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en-US" sz="135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4" name="Oval 140">
              <a:extLst>
                <a:ext uri="{FF2B5EF4-FFF2-40B4-BE49-F238E27FC236}">
                  <a16:creationId xmlns:a16="http://schemas.microsoft.com/office/drawing/2014/main" id="{9005B16B-B422-9546-8143-4B24566D48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74159" y="2955422"/>
              <a:ext cx="169736" cy="1697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en-US" sz="135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5" name="Oval 143">
              <a:extLst>
                <a:ext uri="{FF2B5EF4-FFF2-40B4-BE49-F238E27FC236}">
                  <a16:creationId xmlns:a16="http://schemas.microsoft.com/office/drawing/2014/main" id="{6DF69E87-D9B6-5A40-8399-AD6DE279DB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17451" y="2955422"/>
              <a:ext cx="169736" cy="1697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en-US" sz="135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6" name="Oval 131">
              <a:extLst>
                <a:ext uri="{FF2B5EF4-FFF2-40B4-BE49-F238E27FC236}">
                  <a16:creationId xmlns:a16="http://schemas.microsoft.com/office/drawing/2014/main" id="{1AC2AC65-BF51-114A-9A2E-A79EBF7F00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70803" y="3426176"/>
              <a:ext cx="169736" cy="1697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en-US" sz="135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7" name="Oval 134">
              <a:extLst>
                <a:ext uri="{FF2B5EF4-FFF2-40B4-BE49-F238E27FC236}">
                  <a16:creationId xmlns:a16="http://schemas.microsoft.com/office/drawing/2014/main" id="{A035E2BC-FD3B-1243-9DD2-CB9B7ED9F4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20256" y="3426176"/>
              <a:ext cx="169736" cy="1697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en-US" sz="135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8" name="Oval 137">
              <a:extLst>
                <a:ext uri="{FF2B5EF4-FFF2-40B4-BE49-F238E27FC236}">
                  <a16:creationId xmlns:a16="http://schemas.microsoft.com/office/drawing/2014/main" id="{8E95C637-1E1B-2347-8F50-B9FA10C43CD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53962" y="3198387"/>
              <a:ext cx="169736" cy="1697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en-US" sz="135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9" name="Oval 140">
              <a:extLst>
                <a:ext uri="{FF2B5EF4-FFF2-40B4-BE49-F238E27FC236}">
                  <a16:creationId xmlns:a16="http://schemas.microsoft.com/office/drawing/2014/main" id="{E4824FEC-26AB-AC47-9E5E-BEE3DFEDFE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17451" y="3198387"/>
              <a:ext cx="169736" cy="1697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en-US" sz="135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70" name="Oval 143">
              <a:extLst>
                <a:ext uri="{FF2B5EF4-FFF2-40B4-BE49-F238E27FC236}">
                  <a16:creationId xmlns:a16="http://schemas.microsoft.com/office/drawing/2014/main" id="{1EFB60B5-36C2-A04B-8B96-C33EA6B4883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49086" y="2953440"/>
              <a:ext cx="169736" cy="1697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en-US" sz="1350" kern="12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71" name="Rectangle 270">
              <a:extLst>
                <a:ext uri="{FF2B5EF4-FFF2-40B4-BE49-F238E27FC236}">
                  <a16:creationId xmlns:a16="http://schemas.microsoft.com/office/drawing/2014/main" id="{8B41DC36-0033-5C41-B843-31DA99E3EFC5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2979445" y="3601280"/>
              <a:ext cx="298228" cy="2400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858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en-US" sz="1200" kern="1200" dirty="0">
                  <a:solidFill>
                    <a:srgbClr val="4BACC6"/>
                  </a:solidFill>
                  <a:latin typeface="Arial" panose="020B0604020202020204" pitchFamily="34" charset="0"/>
                  <a:ea typeface="+mn-ea"/>
                  <a:cs typeface="+mn-cs"/>
                </a:rPr>
                <a:t>…</a:t>
              </a:r>
            </a:p>
          </p:txBody>
        </p:sp>
        <p:sp>
          <p:nvSpPr>
            <p:cNvPr id="272" name="Rectangle 271">
              <a:extLst>
                <a:ext uri="{FF2B5EF4-FFF2-40B4-BE49-F238E27FC236}">
                  <a16:creationId xmlns:a16="http://schemas.microsoft.com/office/drawing/2014/main" id="{E7C17A10-2192-494F-96FB-B4B9C1E6FB99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3284092" y="3607988"/>
              <a:ext cx="298228" cy="2400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858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en-US" sz="1200" kern="1200" dirty="0">
                  <a:solidFill>
                    <a:srgbClr val="4BACC6"/>
                  </a:solidFill>
                  <a:latin typeface="Arial" panose="020B0604020202020204" pitchFamily="34" charset="0"/>
                  <a:ea typeface="+mn-ea"/>
                  <a:cs typeface="+mn-cs"/>
                </a:rPr>
                <a:t>…</a:t>
              </a:r>
            </a:p>
          </p:txBody>
        </p:sp>
        <p:sp>
          <p:nvSpPr>
            <p:cNvPr id="273" name="Rectangle 272">
              <a:extLst>
                <a:ext uri="{FF2B5EF4-FFF2-40B4-BE49-F238E27FC236}">
                  <a16:creationId xmlns:a16="http://schemas.microsoft.com/office/drawing/2014/main" id="{3D75CE8B-BDDB-8249-81B1-0C7E6396FBBC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3606189" y="3617981"/>
              <a:ext cx="298228" cy="2400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858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en-US" sz="1200" kern="1200" dirty="0">
                  <a:solidFill>
                    <a:srgbClr val="4BACC6"/>
                  </a:solidFill>
                  <a:latin typeface="Arial" panose="020B0604020202020204" pitchFamily="34" charset="0"/>
                  <a:ea typeface="+mn-ea"/>
                  <a:cs typeface="+mn-cs"/>
                </a:rPr>
                <a:t>…</a:t>
              </a:r>
            </a:p>
          </p:txBody>
        </p:sp>
        <p:sp>
          <p:nvSpPr>
            <p:cNvPr id="274" name="Rectangle 273">
              <a:extLst>
                <a:ext uri="{FF2B5EF4-FFF2-40B4-BE49-F238E27FC236}">
                  <a16:creationId xmlns:a16="http://schemas.microsoft.com/office/drawing/2014/main" id="{5E8847F5-0F7F-644F-ACF1-DEACFAEDC9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63995" y="3250296"/>
              <a:ext cx="298228" cy="2400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858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en-US" sz="1200" kern="1200" dirty="0">
                  <a:solidFill>
                    <a:srgbClr val="C0504D"/>
                  </a:solidFill>
                  <a:latin typeface="Arial" panose="020B0604020202020204" pitchFamily="34" charset="0"/>
                  <a:ea typeface="+mn-ea"/>
                  <a:cs typeface="+mn-cs"/>
                </a:rPr>
                <a:t>…</a:t>
              </a:r>
            </a:p>
          </p:txBody>
        </p: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FF87D49A-6969-B141-9DB5-8BA6CCC3E9C4}"/>
                </a:ext>
              </a:extLst>
            </p:cNvPr>
            <p:cNvCxnSpPr>
              <a:cxnSpLocks noChangeAspect="1"/>
              <a:stCxn id="194" idx="1"/>
            </p:cNvCxnSpPr>
            <p:nvPr/>
          </p:nvCxnSpPr>
          <p:spPr>
            <a:xfrm flipV="1">
              <a:off x="1640905" y="2485966"/>
              <a:ext cx="637193" cy="39892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FA92A5B0-E291-0B43-B8BA-864E46709751}"/>
                </a:ext>
              </a:extLst>
            </p:cNvPr>
            <p:cNvCxnSpPr>
              <a:cxnSpLocks noChangeAspect="1"/>
              <a:stCxn id="194" idx="3"/>
            </p:cNvCxnSpPr>
            <p:nvPr/>
          </p:nvCxnSpPr>
          <p:spPr>
            <a:xfrm>
              <a:off x="1640905" y="3152393"/>
              <a:ext cx="607290" cy="1031745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95842837-EBD5-0E45-93F1-9531BBD6D38B}"/>
              </a:ext>
            </a:extLst>
          </p:cNvPr>
          <p:cNvGrpSpPr>
            <a:grpSpLocks noChangeAspect="1"/>
          </p:cNvGrpSpPr>
          <p:nvPr/>
        </p:nvGrpSpPr>
        <p:grpSpPr>
          <a:xfrm>
            <a:off x="3382040" y="11555063"/>
            <a:ext cx="4309097" cy="3227952"/>
            <a:chOff x="4378544" y="2658935"/>
            <a:chExt cx="2479456" cy="1857364"/>
          </a:xfrm>
        </p:grpSpPr>
        <p:cxnSp>
          <p:nvCxnSpPr>
            <p:cNvPr id="278" name="Straight Arrow Connector 277">
              <a:extLst>
                <a:ext uri="{FF2B5EF4-FFF2-40B4-BE49-F238E27FC236}">
                  <a16:creationId xmlns:a16="http://schemas.microsoft.com/office/drawing/2014/main" id="{6C4CCD7C-413A-6B43-9C90-4AA695EF3CD5}"/>
                </a:ext>
              </a:extLst>
            </p:cNvPr>
            <p:cNvCxnSpPr>
              <a:cxnSpLocks noChangeAspect="1"/>
              <a:stCxn id="253" idx="2"/>
              <a:endCxn id="281" idx="0"/>
            </p:cNvCxnSpPr>
            <p:nvPr/>
          </p:nvCxnSpPr>
          <p:spPr>
            <a:xfrm flipH="1">
              <a:off x="5451068" y="2658935"/>
              <a:ext cx="128058" cy="125236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9" name="Rounded Rectangle 278">
              <a:extLst>
                <a:ext uri="{FF2B5EF4-FFF2-40B4-BE49-F238E27FC236}">
                  <a16:creationId xmlns:a16="http://schemas.microsoft.com/office/drawing/2014/main" id="{E4FB3350-5438-194D-9535-BEB6626F2D24}"/>
                </a:ext>
              </a:extLst>
            </p:cNvPr>
            <p:cNvSpPr>
              <a:spLocks/>
            </p:cNvSpPr>
            <p:nvPr/>
          </p:nvSpPr>
          <p:spPr>
            <a:xfrm>
              <a:off x="4696774" y="3911295"/>
              <a:ext cx="1929765" cy="229901"/>
            </a:xfrm>
            <a:prstGeom prst="roundRect">
              <a:avLst>
                <a:gd name="adj" fmla="val 5443"/>
              </a:avLst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 defTabSz="68580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</a:pPr>
              <a:endParaRPr lang="en-US" sz="1725" b="1" kern="1200" dirty="0">
                <a:solidFill>
                  <a:srgbClr val="4F81BD">
                    <a:lumMod val="20000"/>
                    <a:lumOff val="80000"/>
                  </a:srgbClr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80" name="Rounded Rectangle 279">
              <a:extLst>
                <a:ext uri="{FF2B5EF4-FFF2-40B4-BE49-F238E27FC236}">
                  <a16:creationId xmlns:a16="http://schemas.microsoft.com/office/drawing/2014/main" id="{28D759A0-77AA-E843-B85F-83653FB9A5AE}"/>
                </a:ext>
              </a:extLst>
            </p:cNvPr>
            <p:cNvSpPr>
              <a:spLocks/>
            </p:cNvSpPr>
            <p:nvPr/>
          </p:nvSpPr>
          <p:spPr>
            <a:xfrm>
              <a:off x="4695629" y="3911612"/>
              <a:ext cx="506432" cy="229901"/>
            </a:xfrm>
            <a:prstGeom prst="roundRect">
              <a:avLst>
                <a:gd name="adj" fmla="val 5443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 defTabSz="68580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en-US" sz="2400" b="1" kern="1200" dirty="0">
                  <a:solidFill>
                    <a:srgbClr val="4F81BD">
                      <a:lumMod val="20000"/>
                      <a:lumOff val="80000"/>
                    </a:srgbClr>
                  </a:solidFill>
                  <a:latin typeface="Cambria" panose="02040503050406030204" pitchFamily="18" charset="0"/>
                </a:rPr>
                <a:t>SA</a:t>
              </a:r>
              <a:r>
                <a:rPr lang="en-US" sz="2400" b="1" kern="1200" baseline="-25000" dirty="0">
                  <a:solidFill>
                    <a:srgbClr val="4F81BD">
                      <a:lumMod val="20000"/>
                      <a:lumOff val="80000"/>
                    </a:srgbClr>
                  </a:solidFill>
                  <a:latin typeface="Cambria" panose="02040503050406030204" pitchFamily="18" charset="0"/>
                </a:rPr>
                <a:t>0</a:t>
              </a:r>
            </a:p>
          </p:txBody>
        </p:sp>
        <p:sp>
          <p:nvSpPr>
            <p:cNvPr id="281" name="Rounded Rectangle 280">
              <a:extLst>
                <a:ext uri="{FF2B5EF4-FFF2-40B4-BE49-F238E27FC236}">
                  <a16:creationId xmlns:a16="http://schemas.microsoft.com/office/drawing/2014/main" id="{5FDCFD39-EF7F-D441-B372-BEB935E1D8AE}"/>
                </a:ext>
              </a:extLst>
            </p:cNvPr>
            <p:cNvSpPr>
              <a:spLocks/>
            </p:cNvSpPr>
            <p:nvPr/>
          </p:nvSpPr>
          <p:spPr>
            <a:xfrm>
              <a:off x="5202061" y="3911295"/>
              <a:ext cx="498013" cy="229901"/>
            </a:xfrm>
            <a:prstGeom prst="roundRect">
              <a:avLst>
                <a:gd name="adj" fmla="val 5443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 defTabSz="68580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en-US" sz="2400" b="1" kern="1200" dirty="0">
                  <a:solidFill>
                    <a:srgbClr val="4F81BD">
                      <a:lumMod val="20000"/>
                      <a:lumOff val="80000"/>
                    </a:srgbClr>
                  </a:solidFill>
                  <a:latin typeface="Cambria" panose="02040503050406030204" pitchFamily="18" charset="0"/>
                </a:rPr>
                <a:t>SA</a:t>
              </a:r>
              <a:r>
                <a:rPr lang="en-US" sz="2400" b="1" kern="1200" baseline="-25000" dirty="0">
                  <a:solidFill>
                    <a:srgbClr val="4F81BD">
                      <a:lumMod val="20000"/>
                      <a:lumOff val="80000"/>
                    </a:srgbClr>
                  </a:solidFill>
                  <a:latin typeface="Cambria" panose="02040503050406030204" pitchFamily="18" charset="0"/>
                </a:rPr>
                <a:t>1</a:t>
              </a:r>
            </a:p>
          </p:txBody>
        </p:sp>
        <p:sp>
          <p:nvSpPr>
            <p:cNvPr id="282" name="Rounded Rectangle 281">
              <a:extLst>
                <a:ext uri="{FF2B5EF4-FFF2-40B4-BE49-F238E27FC236}">
                  <a16:creationId xmlns:a16="http://schemas.microsoft.com/office/drawing/2014/main" id="{65DBC748-C7C2-584A-9BFA-1E6FE4C7D462}"/>
                </a:ext>
              </a:extLst>
            </p:cNvPr>
            <p:cNvSpPr>
              <a:spLocks/>
            </p:cNvSpPr>
            <p:nvPr/>
          </p:nvSpPr>
          <p:spPr>
            <a:xfrm>
              <a:off x="6117188" y="3912799"/>
              <a:ext cx="509351" cy="229901"/>
            </a:xfrm>
            <a:prstGeom prst="roundRect">
              <a:avLst>
                <a:gd name="adj" fmla="val 5443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 defTabSz="68580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en-US" sz="2400" b="1" kern="1200" dirty="0">
                  <a:solidFill>
                    <a:srgbClr val="4F81BD">
                      <a:lumMod val="20000"/>
                      <a:lumOff val="80000"/>
                    </a:srgbClr>
                  </a:solidFill>
                  <a:latin typeface="Cambria" panose="02040503050406030204" pitchFamily="18" charset="0"/>
                </a:rPr>
                <a:t>SA</a:t>
              </a:r>
              <a:r>
                <a:rPr lang="en-US" sz="2400" b="1" kern="1200" baseline="-25000" dirty="0">
                  <a:solidFill>
                    <a:srgbClr val="4F81BD">
                      <a:lumMod val="20000"/>
                      <a:lumOff val="80000"/>
                    </a:srgbClr>
                  </a:solidFill>
                  <a:latin typeface="Cambria" panose="02040503050406030204" pitchFamily="18" charset="0"/>
                </a:rPr>
                <a:t>N-1</a:t>
              </a:r>
            </a:p>
          </p:txBody>
        </p:sp>
        <p:sp>
          <p:nvSpPr>
            <p:cNvPr id="283" name="Rectangle 282">
              <a:extLst>
                <a:ext uri="{FF2B5EF4-FFF2-40B4-BE49-F238E27FC236}">
                  <a16:creationId xmlns:a16="http://schemas.microsoft.com/office/drawing/2014/main" id="{A2B88DA3-33EF-E44D-9785-2549CD7DDB9F}"/>
                </a:ext>
              </a:extLst>
            </p:cNvPr>
            <p:cNvSpPr/>
            <p:nvPr/>
          </p:nvSpPr>
          <p:spPr>
            <a:xfrm>
              <a:off x="5655967" y="3623852"/>
              <a:ext cx="32412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kern="1200" dirty="0">
                  <a:solidFill>
                    <a:srgbClr val="4F81BD">
                      <a:lumMod val="20000"/>
                      <a:lumOff val="80000"/>
                    </a:srgbClr>
                  </a:solidFill>
                  <a:latin typeface="Cambria" panose="02040503050406030204" pitchFamily="18" charset="0"/>
                </a:rPr>
                <a:t>…</a:t>
              </a:r>
              <a:endParaRPr lang="en-US" dirty="0"/>
            </a:p>
          </p:txBody>
        </p:sp>
        <p:sp>
          <p:nvSpPr>
            <p:cNvPr id="284" name="TextBox 257">
              <a:extLst>
                <a:ext uri="{FF2B5EF4-FFF2-40B4-BE49-F238E27FC236}">
                  <a16:creationId xmlns:a16="http://schemas.microsoft.com/office/drawing/2014/main" id="{756C0DC1-D549-624E-920B-9BB70D22A1CB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4378544" y="4346288"/>
              <a:ext cx="2479456" cy="1700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6858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en-US" sz="2400" i="1" kern="1200" dirty="0">
                  <a:solidFill>
                    <a:srgbClr val="F79646"/>
                  </a:solidFill>
                  <a:latin typeface="Cambria" panose="02040503050406030204" pitchFamily="18" charset="0"/>
                  <a:ea typeface="+mn-ea"/>
                  <a:cs typeface="+mn-cs"/>
                </a:rPr>
                <a:t>Sense Amplifiers (SAs)</a:t>
              </a:r>
            </a:p>
          </p:txBody>
        </p:sp>
      </p:grpSp>
      <p:grpSp>
        <p:nvGrpSpPr>
          <p:cNvPr id="285" name="Group 284">
            <a:extLst>
              <a:ext uri="{FF2B5EF4-FFF2-40B4-BE49-F238E27FC236}">
                <a16:creationId xmlns:a16="http://schemas.microsoft.com/office/drawing/2014/main" id="{275224CA-12A5-4B46-8DD2-399B2A480509}"/>
              </a:ext>
            </a:extLst>
          </p:cNvPr>
          <p:cNvGrpSpPr>
            <a:grpSpLocks noChangeAspect="1"/>
          </p:cNvGrpSpPr>
          <p:nvPr/>
        </p:nvGrpSpPr>
        <p:grpSpPr>
          <a:xfrm>
            <a:off x="35722" y="10741422"/>
            <a:ext cx="4355181" cy="4661399"/>
            <a:chOff x="4442787" y="641224"/>
            <a:chExt cx="2735567" cy="2927909"/>
          </a:xfrm>
        </p:grpSpPr>
        <p:cxnSp>
          <p:nvCxnSpPr>
            <p:cNvPr id="286" name="Straight Arrow Connector 285">
              <a:extLst>
                <a:ext uri="{FF2B5EF4-FFF2-40B4-BE49-F238E27FC236}">
                  <a16:creationId xmlns:a16="http://schemas.microsoft.com/office/drawing/2014/main" id="{9AF7CC60-D145-0B4D-B5A1-435220BE2D73}"/>
                </a:ext>
              </a:extLst>
            </p:cNvPr>
            <p:cNvCxnSpPr>
              <a:cxnSpLocks noChangeAspect="1"/>
              <a:stCxn id="288" idx="7"/>
              <a:endCxn id="267" idx="3"/>
            </p:cNvCxnSpPr>
            <p:nvPr/>
          </p:nvCxnSpPr>
          <p:spPr>
            <a:xfrm flipV="1">
              <a:off x="6264485" y="641224"/>
              <a:ext cx="913869" cy="1203366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7" name="TextBox 257">
              <a:extLst>
                <a:ext uri="{FF2B5EF4-FFF2-40B4-BE49-F238E27FC236}">
                  <a16:creationId xmlns:a16="http://schemas.microsoft.com/office/drawing/2014/main" id="{06498008-8559-C047-A049-B6F0F0215EB1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4442787" y="3383545"/>
              <a:ext cx="2479456" cy="1855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6858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lang="en-US" sz="2400" i="1" kern="1200" dirty="0">
                  <a:solidFill>
                    <a:srgbClr val="F79646"/>
                  </a:solidFill>
                  <a:latin typeface="Cambria" panose="02040503050406030204" pitchFamily="18" charset="0"/>
                  <a:ea typeface="+mn-ea"/>
                  <a:cs typeface="+mn-cs"/>
                </a:rPr>
                <a:t>DRAM Cell</a:t>
              </a:r>
            </a:p>
          </p:txBody>
        </p:sp>
        <p:sp>
          <p:nvSpPr>
            <p:cNvPr id="288" name="Oval 140">
              <a:extLst>
                <a:ext uri="{FF2B5EF4-FFF2-40B4-BE49-F238E27FC236}">
                  <a16:creationId xmlns:a16="http://schemas.microsoft.com/office/drawing/2014/main" id="{C09A178D-99F1-B44A-B6B2-A21A5599DD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85164" y="1590779"/>
              <a:ext cx="1733133" cy="1733123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buClrTx/>
              </a:pPr>
              <a:endParaRPr lang="en-US" sz="1350" kern="1200">
                <a:solidFill>
                  <a:prstClr val="white"/>
                </a:solidFill>
                <a:latin typeface="Calibri"/>
              </a:endParaRPr>
            </a:p>
          </p:txBody>
        </p:sp>
        <p:pic>
          <p:nvPicPr>
            <p:cNvPr id="289" name="Picture 288">
              <a:extLst>
                <a:ext uri="{FF2B5EF4-FFF2-40B4-BE49-F238E27FC236}">
                  <a16:creationId xmlns:a16="http://schemas.microsoft.com/office/drawing/2014/main" id="{74ED1CB4-7BF7-644D-B488-08BB51B4ED4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833607" y="1916600"/>
              <a:ext cx="1650633" cy="1092331"/>
            </a:xfrm>
            <a:prstGeom prst="rect">
              <a:avLst/>
            </a:prstGeom>
          </p:spPr>
        </p:pic>
      </p:grpSp>
      <p:pic>
        <p:nvPicPr>
          <p:cNvPr id="294" name="Picture 293">
            <a:extLst>
              <a:ext uri="{FF2B5EF4-FFF2-40B4-BE49-F238E27FC236}">
                <a16:creationId xmlns:a16="http://schemas.microsoft.com/office/drawing/2014/main" id="{A335E020-B3BA-F543-A9EC-9DEFEB9F30C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19617" y="7549520"/>
            <a:ext cx="3478519" cy="7762795"/>
          </a:xfrm>
          <a:prstGeom prst="rect">
            <a:avLst/>
          </a:prstGeom>
        </p:spPr>
      </p:pic>
      <p:grpSp>
        <p:nvGrpSpPr>
          <p:cNvPr id="296" name="Group 295">
            <a:extLst>
              <a:ext uri="{FF2B5EF4-FFF2-40B4-BE49-F238E27FC236}">
                <a16:creationId xmlns:a16="http://schemas.microsoft.com/office/drawing/2014/main" id="{E020BCF9-1F36-F04E-9530-B37F5DE75391}"/>
              </a:ext>
            </a:extLst>
          </p:cNvPr>
          <p:cNvGrpSpPr>
            <a:grpSpLocks noChangeAspect="1"/>
          </p:cNvGrpSpPr>
          <p:nvPr/>
        </p:nvGrpSpPr>
        <p:grpSpPr>
          <a:xfrm>
            <a:off x="11820469" y="9822774"/>
            <a:ext cx="2821155" cy="4704927"/>
            <a:chOff x="142211" y="1588826"/>
            <a:chExt cx="1472140" cy="2455129"/>
          </a:xfrm>
        </p:grpSpPr>
        <p:grpSp>
          <p:nvGrpSpPr>
            <p:cNvPr id="297" name="Group 296">
              <a:extLst>
                <a:ext uri="{FF2B5EF4-FFF2-40B4-BE49-F238E27FC236}">
                  <a16:creationId xmlns:a16="http://schemas.microsoft.com/office/drawing/2014/main" id="{EF80C7E4-8AE1-3149-9408-50769C332F33}"/>
                </a:ext>
              </a:extLst>
            </p:cNvPr>
            <p:cNvGrpSpPr/>
            <p:nvPr/>
          </p:nvGrpSpPr>
          <p:grpSpPr>
            <a:xfrm>
              <a:off x="263547" y="1623426"/>
              <a:ext cx="1350804" cy="2420529"/>
              <a:chOff x="309112" y="1642985"/>
              <a:chExt cx="1350804" cy="2420529"/>
            </a:xfrm>
          </p:grpSpPr>
          <p:pic>
            <p:nvPicPr>
              <p:cNvPr id="301" name="Picture 300">
                <a:extLst>
                  <a:ext uri="{FF2B5EF4-FFF2-40B4-BE49-F238E27FC236}">
                    <a16:creationId xmlns:a16="http://schemas.microsoft.com/office/drawing/2014/main" id="{6E59897A-E3E2-1B43-8E6A-5E985340A1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09112" y="1642985"/>
                <a:ext cx="1350804" cy="2199477"/>
              </a:xfrm>
              <a:prstGeom prst="rect">
                <a:avLst/>
              </a:prstGeom>
            </p:spPr>
          </p:pic>
          <p:pic>
            <p:nvPicPr>
              <p:cNvPr id="302" name="Picture 301">
                <a:extLst>
                  <a:ext uri="{FF2B5EF4-FFF2-40B4-BE49-F238E27FC236}">
                    <a16:creationId xmlns:a16="http://schemas.microsoft.com/office/drawing/2014/main" id="{D0E0CA70-074D-254D-BB06-98396C74F2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09112" y="3842462"/>
                <a:ext cx="805771" cy="221052"/>
              </a:xfrm>
              <a:prstGeom prst="rect">
                <a:avLst/>
              </a:prstGeom>
            </p:spPr>
          </p:pic>
        </p:grpSp>
        <p:pic>
          <p:nvPicPr>
            <p:cNvPr id="298" name="Picture 297">
              <a:extLst>
                <a:ext uri="{FF2B5EF4-FFF2-40B4-BE49-F238E27FC236}">
                  <a16:creationId xmlns:a16="http://schemas.microsoft.com/office/drawing/2014/main" id="{4314B037-EBCF-2C4E-A130-AFA37A48C2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42211" y="1588826"/>
              <a:ext cx="121336" cy="870763"/>
            </a:xfrm>
            <a:prstGeom prst="rect">
              <a:avLst/>
            </a:prstGeom>
          </p:spPr>
        </p:pic>
        <p:pic>
          <p:nvPicPr>
            <p:cNvPr id="299" name="Picture 298">
              <a:extLst>
                <a:ext uri="{FF2B5EF4-FFF2-40B4-BE49-F238E27FC236}">
                  <a16:creationId xmlns:a16="http://schemas.microsoft.com/office/drawing/2014/main" id="{892BAB3E-560B-884E-B9B3-1EC4E4B52A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80420" y="2512900"/>
              <a:ext cx="64569" cy="416113"/>
            </a:xfrm>
            <a:prstGeom prst="rect">
              <a:avLst/>
            </a:prstGeom>
          </p:spPr>
        </p:pic>
        <p:pic>
          <p:nvPicPr>
            <p:cNvPr id="300" name="Picture 299">
              <a:extLst>
                <a:ext uri="{FF2B5EF4-FFF2-40B4-BE49-F238E27FC236}">
                  <a16:creationId xmlns:a16="http://schemas.microsoft.com/office/drawing/2014/main" id="{FE4803DB-8CEF-A44E-AF7B-7FBC4AC19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45833" y="2960105"/>
              <a:ext cx="120851" cy="824631"/>
            </a:xfrm>
            <a:prstGeom prst="rect">
              <a:avLst/>
            </a:prstGeom>
          </p:spPr>
        </p:pic>
      </p:grpSp>
      <p:sp>
        <p:nvSpPr>
          <p:cNvPr id="315" name="TextBox 314">
            <a:extLst>
              <a:ext uri="{FF2B5EF4-FFF2-40B4-BE49-F238E27FC236}">
                <a16:creationId xmlns:a16="http://schemas.microsoft.com/office/drawing/2014/main" id="{ED4275FB-2D7A-004E-B834-3F2D5715A68A}"/>
              </a:ext>
            </a:extLst>
          </p:cNvPr>
          <p:cNvSpPr txBox="1"/>
          <p:nvPr/>
        </p:nvSpPr>
        <p:spPr>
          <a:xfrm>
            <a:off x="11828873" y="9543600"/>
            <a:ext cx="2442240" cy="349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 fontAlgn="base">
              <a:lnSpc>
                <a:spcPts val="1695"/>
              </a:lnSpc>
              <a:spcBef>
                <a:spcPct val="0"/>
              </a:spcBef>
              <a:buClrTx/>
            </a:pPr>
            <a:r>
              <a:rPr lang="en-US" sz="3200" b="1" kern="1200" dirty="0">
                <a:solidFill>
                  <a:srgbClr val="0070C0"/>
                </a:solidFill>
                <a:latin typeface="Cambria" panose="02040503050406030204" pitchFamily="18" charset="0"/>
                <a:ea typeface="+mn-ea"/>
                <a:cs typeface="+mn-cs"/>
              </a:rPr>
              <a:t>ACTIVATE</a:t>
            </a:r>
            <a:endParaRPr lang="en-US" sz="2400" kern="1200" dirty="0">
              <a:solidFill>
                <a:prstClr val="black"/>
              </a:solidFill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16" name="Rectangle 315">
            <a:extLst>
              <a:ext uri="{FF2B5EF4-FFF2-40B4-BE49-F238E27FC236}">
                <a16:creationId xmlns:a16="http://schemas.microsoft.com/office/drawing/2014/main" id="{CF9AA07C-A031-244D-B0C5-D61D3ABB73CD}"/>
              </a:ext>
            </a:extLst>
          </p:cNvPr>
          <p:cNvSpPr/>
          <p:nvPr/>
        </p:nvSpPr>
        <p:spPr>
          <a:xfrm>
            <a:off x="244281" y="16414951"/>
            <a:ext cx="15901936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ts val="2580"/>
              </a:lnSpc>
              <a:buFont typeface="+mj-lt"/>
              <a:buAutoNum type="arabicPeriod"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CODIC substrate enables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greater control over DRAM internal circuit timings</a:t>
            </a:r>
          </a:p>
          <a:p>
            <a:pPr marL="457200" indent="-457200">
              <a:lnSpc>
                <a:spcPts val="2580"/>
              </a:lnSpc>
              <a:buFont typeface="+mj-lt"/>
              <a:buAutoNum type="arabicPeriod"/>
            </a:pPr>
            <a:r>
              <a:rPr lang="en-US" sz="2800" dirty="0">
                <a:solidFill>
                  <a:srgbClr val="31859D"/>
                </a:solidFill>
                <a:latin typeface="Cambria" panose="02040503050406030204" pitchFamily="18" charset="0"/>
              </a:rPr>
              <a:t>CODIC is an </a:t>
            </a:r>
            <a:r>
              <a:rPr lang="en-US" sz="2800" b="1" dirty="0">
                <a:solidFill>
                  <a:srgbClr val="31859D"/>
                </a:solidFill>
                <a:latin typeface="Cambria" panose="02040503050406030204" pitchFamily="18" charset="0"/>
              </a:rPr>
              <a:t>efficient and low-cost </a:t>
            </a:r>
            <a:r>
              <a:rPr lang="en-US" sz="2800" dirty="0">
                <a:solidFill>
                  <a:srgbClr val="31859D"/>
                </a:solidFill>
                <a:latin typeface="Cambria" panose="02040503050406030204" pitchFamily="18" charset="0"/>
              </a:rPr>
              <a:t>way to enable </a:t>
            </a:r>
            <a:r>
              <a:rPr lang="en-US" sz="2800" b="1" dirty="0">
                <a:solidFill>
                  <a:srgbClr val="31859D"/>
                </a:solidFill>
                <a:latin typeface="Cambria" panose="02040503050406030204" pitchFamily="18" charset="0"/>
              </a:rPr>
              <a:t>new functionalities and optimizations </a:t>
            </a:r>
            <a:r>
              <a:rPr lang="en-US" sz="2800" dirty="0">
                <a:solidFill>
                  <a:srgbClr val="31859D"/>
                </a:solidFill>
                <a:latin typeface="Cambria" panose="02040503050406030204" pitchFamily="18" charset="0"/>
              </a:rPr>
              <a:t>in</a:t>
            </a:r>
            <a:r>
              <a:rPr lang="en-US" sz="2800" b="1" dirty="0">
                <a:solidFill>
                  <a:srgbClr val="31859D"/>
                </a:solidFill>
                <a:latin typeface="Cambria" panose="02040503050406030204" pitchFamily="18" charset="0"/>
              </a:rPr>
              <a:t> DRAM</a:t>
            </a:r>
          </a:p>
          <a:p>
            <a:pPr marL="457200" indent="-457200">
              <a:lnSpc>
                <a:spcPts val="2580"/>
              </a:lnSpc>
              <a:buFont typeface="+mj-lt"/>
              <a:buAutoNum type="arabicPeriod"/>
            </a:pPr>
            <a:r>
              <a:rPr lang="en-US" sz="2800" dirty="0">
                <a:solidFill>
                  <a:srgbClr val="528233"/>
                </a:solidFill>
                <a:latin typeface="Cambria" panose="02040503050406030204" pitchFamily="18" charset="0"/>
              </a:rPr>
              <a:t>CODIC controls </a:t>
            </a:r>
            <a:r>
              <a:rPr lang="en-US" sz="2800" b="1" dirty="0">
                <a:solidFill>
                  <a:srgbClr val="528233"/>
                </a:solidFill>
                <a:latin typeface="Cambria" panose="02040503050406030204" pitchFamily="18" charset="0"/>
              </a:rPr>
              <a:t>four key signals </a:t>
            </a:r>
            <a:r>
              <a:rPr lang="en-US" sz="2800" dirty="0">
                <a:solidFill>
                  <a:srgbClr val="528233"/>
                </a:solidFill>
                <a:latin typeface="Cambria" panose="02040503050406030204" pitchFamily="18" charset="0"/>
              </a:rPr>
              <a:t>that orchestrate DRAM internal circuit timings </a:t>
            </a:r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6F1394B5-A13A-324C-90C7-A508CCC31101}"/>
              </a:ext>
            </a:extLst>
          </p:cNvPr>
          <p:cNvSpPr txBox="1"/>
          <p:nvPr/>
        </p:nvSpPr>
        <p:spPr>
          <a:xfrm>
            <a:off x="11409606" y="14533573"/>
            <a:ext cx="35303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kern="12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rPr>
              <a:t>Activates</a:t>
            </a:r>
            <a:r>
              <a:rPr lang="en-US" sz="2400" kern="12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rPr>
              <a:t> the DRAM </a:t>
            </a:r>
            <a:r>
              <a:rPr lang="en-US" sz="2400" b="1" kern="12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rPr>
              <a:t>row</a:t>
            </a:r>
            <a:r>
              <a:rPr lang="en-US" sz="2400" kern="12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rPr>
              <a:t> containing the data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29860" y="15392147"/>
            <a:ext cx="15603581" cy="92178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4" b="1" dirty="0">
                <a:solidFill>
                  <a:schemeClr val="bg1"/>
                </a:solidFill>
              </a:rPr>
              <a:t>4: CODIC</a:t>
            </a:r>
          </a:p>
        </p:txBody>
      </p: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31474067-8184-104D-9B79-A17CC8CBFF9E}"/>
              </a:ext>
            </a:extLst>
          </p:cNvPr>
          <p:cNvGrpSpPr>
            <a:grpSpLocks noChangeAspect="1"/>
          </p:cNvGrpSpPr>
          <p:nvPr/>
        </p:nvGrpSpPr>
        <p:grpSpPr>
          <a:xfrm>
            <a:off x="15732864" y="9923271"/>
            <a:ext cx="2960840" cy="3125970"/>
            <a:chOff x="292217" y="1843073"/>
            <a:chExt cx="2679700" cy="2705100"/>
          </a:xfrm>
        </p:grpSpPr>
        <p:pic>
          <p:nvPicPr>
            <p:cNvPr id="323" name="Picture 322">
              <a:extLst>
                <a:ext uri="{FF2B5EF4-FFF2-40B4-BE49-F238E27FC236}">
                  <a16:creationId xmlns:a16="http://schemas.microsoft.com/office/drawing/2014/main" id="{6C769234-BFED-DC41-934B-F9BC35310E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292217" y="1843073"/>
              <a:ext cx="1677600" cy="1575927"/>
            </a:xfrm>
            <a:prstGeom prst="rect">
              <a:avLst/>
            </a:prstGeom>
          </p:spPr>
        </p:pic>
        <p:pic>
          <p:nvPicPr>
            <p:cNvPr id="324" name="Picture 323">
              <a:extLst>
                <a:ext uri="{FF2B5EF4-FFF2-40B4-BE49-F238E27FC236}">
                  <a16:creationId xmlns:a16="http://schemas.microsoft.com/office/drawing/2014/main" id="{53FB9906-45B8-544A-91E2-BFDDEEBDA9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292217" y="3417873"/>
              <a:ext cx="1689100" cy="1130300"/>
            </a:xfrm>
            <a:prstGeom prst="rect">
              <a:avLst/>
            </a:prstGeom>
          </p:spPr>
        </p:pic>
        <p:pic>
          <p:nvPicPr>
            <p:cNvPr id="325" name="Picture 324">
              <a:extLst>
                <a:ext uri="{FF2B5EF4-FFF2-40B4-BE49-F238E27FC236}">
                  <a16:creationId xmlns:a16="http://schemas.microsoft.com/office/drawing/2014/main" id="{AA148581-3ABD-D14E-BCBC-9C0E68ED2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981317" y="3643235"/>
              <a:ext cx="876300" cy="330200"/>
            </a:xfrm>
            <a:prstGeom prst="rect">
              <a:avLst/>
            </a:prstGeom>
          </p:spPr>
        </p:pic>
        <p:pic>
          <p:nvPicPr>
            <p:cNvPr id="326" name="Picture 325">
              <a:extLst>
                <a:ext uri="{FF2B5EF4-FFF2-40B4-BE49-F238E27FC236}">
                  <a16:creationId xmlns:a16="http://schemas.microsoft.com/office/drawing/2014/main" id="{99484EBB-2231-1941-B695-B97504B085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1981317" y="1868473"/>
              <a:ext cx="990600" cy="1524000"/>
            </a:xfrm>
            <a:prstGeom prst="rect">
              <a:avLst/>
            </a:prstGeom>
          </p:spPr>
        </p:pic>
      </p:grpSp>
      <p:sp>
        <p:nvSpPr>
          <p:cNvPr id="332" name="TextBox 331">
            <a:extLst>
              <a:ext uri="{FF2B5EF4-FFF2-40B4-BE49-F238E27FC236}">
                <a16:creationId xmlns:a16="http://schemas.microsoft.com/office/drawing/2014/main" id="{9D5E5F35-F53E-C043-9EC2-649EE1D339B1}"/>
              </a:ext>
            </a:extLst>
          </p:cNvPr>
          <p:cNvSpPr txBox="1"/>
          <p:nvPr/>
        </p:nvSpPr>
        <p:spPr>
          <a:xfrm>
            <a:off x="15713054" y="9547347"/>
            <a:ext cx="2678739" cy="349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 fontAlgn="base">
              <a:lnSpc>
                <a:spcPts val="1695"/>
              </a:lnSpc>
              <a:spcBef>
                <a:spcPct val="0"/>
              </a:spcBef>
              <a:buClrTx/>
            </a:pPr>
            <a:r>
              <a:rPr lang="en-US" sz="3200" b="1" kern="1200" dirty="0">
                <a:solidFill>
                  <a:srgbClr val="C00000"/>
                </a:solidFill>
                <a:latin typeface="Cambria" panose="02040503050406030204" pitchFamily="18" charset="0"/>
                <a:ea typeface="+mn-ea"/>
                <a:cs typeface="+mn-cs"/>
              </a:rPr>
              <a:t>PRECHARGE</a:t>
            </a:r>
            <a:endParaRPr lang="en-US" sz="2400" kern="1200" dirty="0">
              <a:solidFill>
                <a:srgbClr val="C00000"/>
              </a:solidFill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333" name="TextBox 332">
            <a:extLst>
              <a:ext uri="{FF2B5EF4-FFF2-40B4-BE49-F238E27FC236}">
                <a16:creationId xmlns:a16="http://schemas.microsoft.com/office/drawing/2014/main" id="{342C2137-430C-7446-8427-81F7EFE0CBA7}"/>
              </a:ext>
            </a:extLst>
          </p:cNvPr>
          <p:cNvSpPr txBox="1"/>
          <p:nvPr/>
        </p:nvSpPr>
        <p:spPr>
          <a:xfrm>
            <a:off x="15280933" y="13277562"/>
            <a:ext cx="34785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kern="12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rPr>
              <a:t>Prepares all </a:t>
            </a:r>
            <a:r>
              <a:rPr lang="en-US" sz="2400" b="1" kern="1200" dirty="0" err="1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rPr>
              <a:t>bitlines</a:t>
            </a:r>
            <a:r>
              <a:rPr lang="en-US" sz="2400" b="1" kern="12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rPr>
              <a:t> </a:t>
            </a:r>
          </a:p>
          <a:p>
            <a:pPr algn="ctr"/>
            <a:r>
              <a:rPr lang="en-US" sz="2400" kern="12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rPr>
              <a:t>for a subsequent </a:t>
            </a:r>
          </a:p>
          <a:p>
            <a:pPr algn="ctr"/>
            <a:r>
              <a:rPr lang="en-US" sz="2400" kern="12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rPr>
              <a:t>ACTIVATE command </a:t>
            </a:r>
          </a:p>
          <a:p>
            <a:pPr algn="ctr"/>
            <a:r>
              <a:rPr lang="en-US" sz="2400" kern="12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rPr>
              <a:t>to a different row</a:t>
            </a:r>
            <a:endParaRPr lang="en-US" sz="2400" dirty="0"/>
          </a:p>
        </p:txBody>
      </p:sp>
      <p:cxnSp>
        <p:nvCxnSpPr>
          <p:cNvPr id="335" name="Straight Connector 334">
            <a:extLst>
              <a:ext uri="{FF2B5EF4-FFF2-40B4-BE49-F238E27FC236}">
                <a16:creationId xmlns:a16="http://schemas.microsoft.com/office/drawing/2014/main" id="{7AA7088A-06FE-A94E-B5FF-403EE1567CCB}"/>
              </a:ext>
            </a:extLst>
          </p:cNvPr>
          <p:cNvCxnSpPr>
            <a:cxnSpLocks/>
          </p:cNvCxnSpPr>
          <p:nvPr/>
        </p:nvCxnSpPr>
        <p:spPr>
          <a:xfrm>
            <a:off x="32073657" y="7163463"/>
            <a:ext cx="0" cy="5532180"/>
          </a:xfrm>
          <a:prstGeom prst="line">
            <a:avLst/>
          </a:prstGeom>
          <a:ln>
            <a:solidFill>
              <a:srgbClr val="2C3FE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9" name="Picture 338">
            <a:extLst>
              <a:ext uri="{FF2B5EF4-FFF2-40B4-BE49-F238E27FC236}">
                <a16:creationId xmlns:a16="http://schemas.microsoft.com/office/drawing/2014/main" id="{3F5AA0C1-2422-5246-B4D1-2380CDC17817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539549" y="21528330"/>
            <a:ext cx="4268542" cy="5694784"/>
          </a:xfrm>
          <a:prstGeom prst="rect">
            <a:avLst/>
          </a:prstGeom>
        </p:spPr>
      </p:pic>
      <p:sp>
        <p:nvSpPr>
          <p:cNvPr id="340" name="Rectangle 339">
            <a:extLst>
              <a:ext uri="{FF2B5EF4-FFF2-40B4-BE49-F238E27FC236}">
                <a16:creationId xmlns:a16="http://schemas.microsoft.com/office/drawing/2014/main" id="{C9CB669C-EBC2-6A44-AFE3-6FD4B9E8CBE0}"/>
              </a:ext>
            </a:extLst>
          </p:cNvPr>
          <p:cNvSpPr/>
          <p:nvPr/>
        </p:nvSpPr>
        <p:spPr>
          <a:xfrm>
            <a:off x="411472" y="18428172"/>
            <a:ext cx="7963167" cy="336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indent="-179388">
              <a:lnSpc>
                <a:spcPts val="2280"/>
              </a:lnSpc>
              <a:spcBef>
                <a:spcPts val="100"/>
              </a:spcBef>
              <a:buFont typeface="Wingdings" pitchFamily="2" charset="2"/>
              <a:buChar char="§"/>
            </a:pPr>
            <a:r>
              <a:rPr lang="en-US" sz="2400" b="1" dirty="0">
                <a:solidFill>
                  <a:srgbClr val="00B050"/>
                </a:solidFill>
                <a:latin typeface="Cambria" panose="02040503050406030204" pitchFamily="18" charset="0"/>
              </a:rPr>
              <a:t>CODIC-sig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 generates digital </a:t>
            </a:r>
            <a:r>
              <a:rPr lang="en-US" sz="2400" dirty="0">
                <a:solidFill>
                  <a:srgbClr val="00B050"/>
                </a:solidFill>
                <a:latin typeface="Cambria" panose="02040503050406030204" pitchFamily="18" charset="0"/>
              </a:rPr>
              <a:t>signatures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that depend on process variation</a:t>
            </a:r>
          </a:p>
          <a:p>
            <a:pPr marL="179388" indent="-179388">
              <a:lnSpc>
                <a:spcPts val="2280"/>
              </a:lnSpc>
              <a:spcBef>
                <a:spcPts val="100"/>
              </a:spcBef>
              <a:buFont typeface="Wingdings" pitchFamily="2" charset="2"/>
              <a:buChar char="§"/>
            </a:pPr>
            <a:r>
              <a:rPr lang="en-US" sz="2400" b="1" u="sng" dirty="0">
                <a:solidFill>
                  <a:srgbClr val="F400E6"/>
                </a:solidFill>
                <a:latin typeface="Cambria" panose="02040503050406030204" pitchFamily="18" charset="0"/>
              </a:rPr>
              <a:t>Key idea:</a:t>
            </a:r>
            <a:r>
              <a:rPr lang="en-US" sz="2400" b="1" dirty="0">
                <a:solidFill>
                  <a:srgbClr val="F400E6"/>
                </a:solidFill>
                <a:latin typeface="Cambria" panose="02040503050406030204" pitchFamily="18" charset="0"/>
              </a:rPr>
              <a:t> </a:t>
            </a:r>
            <a:r>
              <a:rPr lang="en-US" sz="2400" dirty="0">
                <a:solidFill>
                  <a:srgbClr val="F519E6"/>
                </a:solidFill>
                <a:latin typeface="Cambria" panose="02040503050406030204" pitchFamily="18" charset="0"/>
              </a:rPr>
              <a:t>Amplify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 a DRAM cell that we set to the </a:t>
            </a:r>
            <a:r>
              <a:rPr lang="en-US" sz="2400" dirty="0" err="1">
                <a:solidFill>
                  <a:srgbClr val="F519E6"/>
                </a:solidFill>
                <a:latin typeface="Cambria" panose="02040503050406030204" pitchFamily="18" charset="0"/>
              </a:rPr>
              <a:t>precharge</a:t>
            </a:r>
            <a:r>
              <a:rPr lang="en-US" sz="2400" dirty="0">
                <a:solidFill>
                  <a:srgbClr val="F519E6"/>
                </a:solidFill>
                <a:latin typeface="Cambria" panose="02040503050406030204" pitchFamily="18" charset="0"/>
              </a:rPr>
              <a:t> voltage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(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</a:rPr>
              <a:t>V</a:t>
            </a:r>
            <a:r>
              <a:rPr lang="en-US" sz="2400" baseline="-25000" dirty="0" err="1">
                <a:solidFill>
                  <a:schemeClr val="tx1"/>
                </a:solidFill>
                <a:latin typeface="Cambria" panose="02040503050406030204" pitchFamily="18" charset="0"/>
              </a:rPr>
              <a:t>dd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/2)</a:t>
            </a:r>
          </a:p>
          <a:p>
            <a:pPr marL="179388" indent="-179388">
              <a:lnSpc>
                <a:spcPts val="2280"/>
              </a:lnSpc>
              <a:spcBef>
                <a:spcPts val="100"/>
              </a:spcBef>
              <a:buFont typeface="Wingdings" pitchFamily="2" charset="2"/>
              <a:buChar char="§"/>
            </a:pPr>
            <a:r>
              <a:rPr lang="en-US" sz="2400" b="1" u="sng" dirty="0">
                <a:solidFill>
                  <a:srgbClr val="0070C0"/>
                </a:solidFill>
                <a:latin typeface="Cambria" panose="02040503050406030204" pitchFamily="18" charset="0"/>
              </a:rPr>
              <a:t>Mechanism: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endParaRPr lang="en-US" sz="2400" b="1" dirty="0">
              <a:solidFill>
                <a:srgbClr val="0070C0"/>
              </a:solidFill>
              <a:latin typeface="Cambria" panose="02040503050406030204" pitchFamily="18" charset="0"/>
            </a:endParaRPr>
          </a:p>
          <a:p>
            <a:pPr marL="488950" indent="-306388">
              <a:lnSpc>
                <a:spcPts val="2280"/>
              </a:lnSpc>
              <a:spcBef>
                <a:spcPts val="100"/>
              </a:spcBef>
              <a:buFont typeface="+mj-lt"/>
              <a:buAutoNum type="arabicParenR"/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Capacitor is </a:t>
            </a:r>
            <a:r>
              <a:rPr lang="en-US" sz="2400" dirty="0">
                <a:solidFill>
                  <a:srgbClr val="EF8600"/>
                </a:solidFill>
                <a:latin typeface="Cambria" panose="02040503050406030204" pitchFamily="18" charset="0"/>
              </a:rPr>
              <a:t>initially</a:t>
            </a:r>
            <a:r>
              <a:rPr lang="en-US" sz="2400" dirty="0">
                <a:solidFill>
                  <a:srgbClr val="2770C0"/>
                </a:solidFill>
                <a:latin typeface="Cambria" panose="02040503050406030204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set to </a:t>
            </a:r>
            <a:r>
              <a:rPr lang="en-US" sz="2400" dirty="0">
                <a:solidFill>
                  <a:srgbClr val="EF8600"/>
                </a:solidFill>
                <a:latin typeface="Cambria" panose="02040503050406030204" pitchFamily="18" charset="0"/>
              </a:rPr>
              <a:t>0 or </a:t>
            </a:r>
            <a:r>
              <a:rPr lang="en-US" sz="2400" dirty="0" err="1">
                <a:solidFill>
                  <a:srgbClr val="EF8600"/>
                </a:solidFill>
                <a:latin typeface="Cambria" panose="02040503050406030204" pitchFamily="18" charset="0"/>
              </a:rPr>
              <a:t>V</a:t>
            </a:r>
            <a:r>
              <a:rPr lang="en-US" sz="2400" baseline="-25000" dirty="0" err="1">
                <a:solidFill>
                  <a:srgbClr val="EF8600"/>
                </a:solidFill>
                <a:latin typeface="Cambria" panose="02040503050406030204" pitchFamily="18" charset="0"/>
              </a:rPr>
              <a:t>dd</a:t>
            </a:r>
            <a:r>
              <a:rPr lang="en-US" sz="2400" dirty="0">
                <a:solidFill>
                  <a:srgbClr val="EF8600"/>
                </a:solidFill>
                <a:latin typeface="Cambria" panose="02040503050406030204" pitchFamily="18" charset="0"/>
              </a:rPr>
              <a:t> </a:t>
            </a:r>
          </a:p>
          <a:p>
            <a:pPr marL="488950" indent="-306388">
              <a:lnSpc>
                <a:spcPts val="2280"/>
              </a:lnSpc>
              <a:spcBef>
                <a:spcPts val="100"/>
              </a:spcBef>
              <a:buFont typeface="+mj-lt"/>
              <a:buAutoNum type="arabicParenR"/>
            </a:pPr>
            <a:r>
              <a:rPr lang="en-US" sz="2400" dirty="0">
                <a:solidFill>
                  <a:srgbClr val="2770C0"/>
                </a:solidFill>
                <a:latin typeface="Cambria" panose="02040503050406030204" pitchFamily="18" charset="0"/>
              </a:rPr>
              <a:t>Raise the </a:t>
            </a:r>
            <a:r>
              <a:rPr lang="en-US" sz="2400" dirty="0" err="1">
                <a:solidFill>
                  <a:srgbClr val="2770C0"/>
                </a:solidFill>
                <a:latin typeface="Cambria" panose="02040503050406030204" pitchFamily="18" charset="0"/>
              </a:rPr>
              <a:t>wordline</a:t>
            </a:r>
            <a:r>
              <a:rPr lang="en-US" sz="2400" dirty="0">
                <a:solidFill>
                  <a:srgbClr val="2770C0"/>
                </a:solidFill>
                <a:latin typeface="Cambria" panose="02040503050406030204" pitchFamily="18" charset="0"/>
              </a:rPr>
              <a:t> signal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 (            )</a:t>
            </a:r>
          </a:p>
          <a:p>
            <a:pPr marL="488950" indent="-306388">
              <a:lnSpc>
                <a:spcPts val="2280"/>
              </a:lnSpc>
              <a:spcBef>
                <a:spcPts val="100"/>
              </a:spcBef>
              <a:buFont typeface="+mj-lt"/>
              <a:buAutoNum type="arabicParenR"/>
            </a:pPr>
            <a:r>
              <a:rPr lang="en-US" sz="2400" dirty="0">
                <a:solidFill>
                  <a:srgbClr val="0070C0"/>
                </a:solidFill>
                <a:latin typeface="Cambria" panose="02040503050406030204" pitchFamily="18" charset="0"/>
              </a:rPr>
              <a:t>R</a:t>
            </a:r>
            <a:r>
              <a:rPr lang="en-US" sz="2400" dirty="0">
                <a:solidFill>
                  <a:srgbClr val="2770C0"/>
                </a:solidFill>
                <a:latin typeface="Cambria" panose="02040503050406030204" pitchFamily="18" charset="0"/>
              </a:rPr>
              <a:t>aise the </a:t>
            </a:r>
            <a:r>
              <a:rPr lang="en-US" sz="2400" dirty="0" err="1">
                <a:solidFill>
                  <a:srgbClr val="2770C0"/>
                </a:solidFill>
                <a:latin typeface="Cambria" panose="02040503050406030204" pitchFamily="18" charset="0"/>
              </a:rPr>
              <a:t>precharge</a:t>
            </a:r>
            <a:r>
              <a:rPr lang="en-US" sz="2400" dirty="0">
                <a:solidFill>
                  <a:srgbClr val="2770C0"/>
                </a:solidFill>
                <a:latin typeface="Cambria" panose="02040503050406030204" pitchFamily="18" charset="0"/>
              </a:rPr>
              <a:t> signal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 (            )</a:t>
            </a:r>
          </a:p>
          <a:p>
            <a:pPr marL="179388" indent="-179388">
              <a:lnSpc>
                <a:spcPts val="2280"/>
              </a:lnSpc>
              <a:spcBef>
                <a:spcPts val="100"/>
              </a:spcBef>
              <a:buFont typeface="Wingdings" pitchFamily="2" charset="2"/>
              <a:buChar char="§"/>
            </a:pPr>
            <a:r>
              <a:rPr lang="en-US" sz="2400" b="1" u="sng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Result:</a:t>
            </a:r>
            <a:r>
              <a:rPr lang="en-US" sz="2400" b="1" dirty="0">
                <a:latin typeface="Cambria" panose="02040503050406030204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the final value of the cell is the </a:t>
            </a:r>
            <a:r>
              <a:rPr lang="en-US" sz="2400" dirty="0" err="1">
                <a:solidFill>
                  <a:srgbClr val="EF8600"/>
                </a:solidFill>
                <a:latin typeface="Cambria" panose="02040503050406030204" pitchFamily="18" charset="0"/>
              </a:rPr>
              <a:t>precharge</a:t>
            </a:r>
            <a:r>
              <a:rPr lang="en-US" sz="2400" dirty="0">
                <a:solidFill>
                  <a:srgbClr val="EF8600"/>
                </a:solidFill>
                <a:latin typeface="Cambria" panose="02040503050406030204" pitchFamily="18" charset="0"/>
              </a:rPr>
              <a:t> voltage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(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</a:rPr>
              <a:t>V</a:t>
            </a:r>
            <a:r>
              <a:rPr lang="en-US" sz="2400" baseline="-25000" dirty="0" err="1">
                <a:solidFill>
                  <a:schemeClr val="tx1"/>
                </a:solidFill>
                <a:latin typeface="Cambria" panose="02040503050406030204" pitchFamily="18" charset="0"/>
              </a:rPr>
              <a:t>dd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/2)</a:t>
            </a:r>
            <a:endParaRPr lang="en-US" sz="2400" b="1" dirty="0">
              <a:latin typeface="Cambria" panose="02040503050406030204" pitchFamily="18" charset="0"/>
            </a:endParaRPr>
          </a:p>
          <a:p>
            <a:pPr marL="179388" indent="-179388">
              <a:lnSpc>
                <a:spcPts val="1800"/>
              </a:lnSpc>
              <a:spcBef>
                <a:spcPts val="100"/>
              </a:spcBef>
              <a:buFont typeface="Wingdings" pitchFamily="2" charset="2"/>
              <a:buChar char="§"/>
            </a:pPr>
            <a:endParaRPr lang="en-US" sz="18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pic>
        <p:nvPicPr>
          <p:cNvPr id="341" name="Picture 340">
            <a:extLst>
              <a:ext uri="{FF2B5EF4-FFF2-40B4-BE49-F238E27FC236}">
                <a16:creationId xmlns:a16="http://schemas.microsoft.com/office/drawing/2014/main" id="{0D08DE4B-1353-EB42-893B-5E37BD15DAC4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384146" y="20251322"/>
            <a:ext cx="850027" cy="314577"/>
          </a:xfrm>
          <a:prstGeom prst="rect">
            <a:avLst/>
          </a:prstGeom>
        </p:spPr>
      </p:pic>
      <p:pic>
        <p:nvPicPr>
          <p:cNvPr id="342" name="Picture 341">
            <a:extLst>
              <a:ext uri="{FF2B5EF4-FFF2-40B4-BE49-F238E27FC236}">
                <a16:creationId xmlns:a16="http://schemas.microsoft.com/office/drawing/2014/main" id="{EFB3D07E-8275-E340-91B8-C915A0370A91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531531" y="20554732"/>
            <a:ext cx="850027" cy="294241"/>
          </a:xfrm>
          <a:prstGeom prst="rect">
            <a:avLst/>
          </a:prstGeom>
        </p:spPr>
      </p:pic>
      <p:grpSp>
        <p:nvGrpSpPr>
          <p:cNvPr id="364" name="Group 363">
            <a:extLst>
              <a:ext uri="{FF2B5EF4-FFF2-40B4-BE49-F238E27FC236}">
                <a16:creationId xmlns:a16="http://schemas.microsoft.com/office/drawing/2014/main" id="{E0842564-D309-784F-BCA8-C8BC51EE75B8}"/>
              </a:ext>
            </a:extLst>
          </p:cNvPr>
          <p:cNvGrpSpPr/>
          <p:nvPr/>
        </p:nvGrpSpPr>
        <p:grpSpPr>
          <a:xfrm>
            <a:off x="295026" y="21921567"/>
            <a:ext cx="3322078" cy="631263"/>
            <a:chOff x="1816795" y="589051"/>
            <a:chExt cx="3322078" cy="631263"/>
          </a:xfrm>
        </p:grpSpPr>
        <p:sp>
          <p:nvSpPr>
            <p:cNvPr id="365" name="Rounded Rectangle 364">
              <a:extLst>
                <a:ext uri="{FF2B5EF4-FFF2-40B4-BE49-F238E27FC236}">
                  <a16:creationId xmlns:a16="http://schemas.microsoft.com/office/drawing/2014/main" id="{80DD7951-0820-0247-9872-2F1E3A2ACC54}"/>
                </a:ext>
              </a:extLst>
            </p:cNvPr>
            <p:cNvSpPr/>
            <p:nvPr/>
          </p:nvSpPr>
          <p:spPr>
            <a:xfrm>
              <a:off x="1816795" y="589051"/>
              <a:ext cx="1943863" cy="51278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latin typeface="Cambria" panose="02040503050406030204" pitchFamily="18" charset="0"/>
                </a:rPr>
                <a:t>Value = </a:t>
              </a:r>
              <a:r>
                <a:rPr lang="en-US" sz="2400" b="1" dirty="0" err="1">
                  <a:solidFill>
                    <a:schemeClr val="bg1"/>
                  </a:solidFill>
                  <a:latin typeface="Cambria" panose="02040503050406030204" pitchFamily="18" charset="0"/>
                </a:rPr>
                <a:t>V</a:t>
              </a:r>
              <a:r>
                <a:rPr lang="en-US" sz="2400" b="1" baseline="-25000" dirty="0" err="1">
                  <a:solidFill>
                    <a:schemeClr val="bg1"/>
                  </a:solidFill>
                  <a:latin typeface="Cambria" panose="02040503050406030204" pitchFamily="18" charset="0"/>
                </a:rPr>
                <a:t>dd</a:t>
              </a:r>
              <a:endParaRPr lang="en-US" sz="2400" b="1" dirty="0">
                <a:latin typeface="Cambria" panose="02040503050406030204" pitchFamily="18" charset="0"/>
              </a:endParaRPr>
            </a:p>
          </p:txBody>
        </p:sp>
        <p:cxnSp>
          <p:nvCxnSpPr>
            <p:cNvPr id="366" name="Straight Arrow Connector 365">
              <a:extLst>
                <a:ext uri="{FF2B5EF4-FFF2-40B4-BE49-F238E27FC236}">
                  <a16:creationId xmlns:a16="http://schemas.microsoft.com/office/drawing/2014/main" id="{97A60711-9200-A34A-9F21-867B7865296E}"/>
                </a:ext>
              </a:extLst>
            </p:cNvPr>
            <p:cNvCxnSpPr>
              <a:cxnSpLocks/>
              <a:stCxn id="365" idx="3"/>
            </p:cNvCxnSpPr>
            <p:nvPr/>
          </p:nvCxnSpPr>
          <p:spPr>
            <a:xfrm>
              <a:off x="3760658" y="845442"/>
              <a:ext cx="1378215" cy="374872"/>
            </a:xfrm>
            <a:prstGeom prst="straightConnector1">
              <a:avLst/>
            </a:prstGeom>
            <a:ln w="28575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286E3E10-F5B9-874C-BF75-5FE1496A0741}"/>
              </a:ext>
            </a:extLst>
          </p:cNvPr>
          <p:cNvGrpSpPr/>
          <p:nvPr/>
        </p:nvGrpSpPr>
        <p:grpSpPr>
          <a:xfrm>
            <a:off x="295622" y="22925968"/>
            <a:ext cx="4882928" cy="809896"/>
            <a:chOff x="5226137" y="-228863"/>
            <a:chExt cx="4882928" cy="809896"/>
          </a:xfrm>
        </p:grpSpPr>
        <p:sp>
          <p:nvSpPr>
            <p:cNvPr id="368" name="Rounded Rectangle 367">
              <a:extLst>
                <a:ext uri="{FF2B5EF4-FFF2-40B4-BE49-F238E27FC236}">
                  <a16:creationId xmlns:a16="http://schemas.microsoft.com/office/drawing/2014/main" id="{4D1D36EE-C1E6-094C-AFE8-7CF14EB2BFAC}"/>
                </a:ext>
              </a:extLst>
            </p:cNvPr>
            <p:cNvSpPr/>
            <p:nvPr/>
          </p:nvSpPr>
          <p:spPr>
            <a:xfrm>
              <a:off x="5226137" y="10415"/>
              <a:ext cx="2235091" cy="57061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Value = </a:t>
              </a:r>
              <a:r>
                <a:rPr lang="en-US" sz="2400" b="1" dirty="0" err="1">
                  <a:solidFill>
                    <a:schemeClr val="bg1"/>
                  </a:solidFill>
                  <a:latin typeface="Cambria" panose="02040503050406030204" pitchFamily="18" charset="0"/>
                </a:rPr>
                <a:t>V</a:t>
              </a:r>
              <a:r>
                <a:rPr lang="en-US" sz="2400" b="1" baseline="-25000" dirty="0" err="1">
                  <a:solidFill>
                    <a:schemeClr val="bg1"/>
                  </a:solidFill>
                  <a:latin typeface="Cambria" panose="02040503050406030204" pitchFamily="18" charset="0"/>
                </a:rPr>
                <a:t>dd</a:t>
              </a:r>
              <a:r>
                <a:rPr lang="en-US" sz="24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/2 </a:t>
              </a:r>
            </a:p>
          </p:txBody>
        </p:sp>
        <p:cxnSp>
          <p:nvCxnSpPr>
            <p:cNvPr id="369" name="Straight Arrow Connector 368">
              <a:extLst>
                <a:ext uri="{FF2B5EF4-FFF2-40B4-BE49-F238E27FC236}">
                  <a16:creationId xmlns:a16="http://schemas.microsoft.com/office/drawing/2014/main" id="{F22DE7F3-390F-7C4C-84D4-7474A7934F4E}"/>
                </a:ext>
              </a:extLst>
            </p:cNvPr>
            <p:cNvCxnSpPr>
              <a:cxnSpLocks/>
              <a:stCxn id="368" idx="3"/>
            </p:cNvCxnSpPr>
            <p:nvPr/>
          </p:nvCxnSpPr>
          <p:spPr>
            <a:xfrm flipV="1">
              <a:off x="7461228" y="-228863"/>
              <a:ext cx="2647837" cy="524587"/>
            </a:xfrm>
            <a:prstGeom prst="straightConnector1">
              <a:avLst/>
            </a:prstGeom>
            <a:ln w="28575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A6D1D849-2DFD-0447-A210-BC9CA95C8238}"/>
              </a:ext>
            </a:extLst>
          </p:cNvPr>
          <p:cNvGrpSpPr/>
          <p:nvPr/>
        </p:nvGrpSpPr>
        <p:grpSpPr>
          <a:xfrm>
            <a:off x="718864" y="23855651"/>
            <a:ext cx="3095124" cy="1011979"/>
            <a:chOff x="3535535" y="1438855"/>
            <a:chExt cx="3095124" cy="1011979"/>
          </a:xfrm>
        </p:grpSpPr>
        <p:sp>
          <p:nvSpPr>
            <p:cNvPr id="371" name="Rounded Rectangle 370">
              <a:extLst>
                <a:ext uri="{FF2B5EF4-FFF2-40B4-BE49-F238E27FC236}">
                  <a16:creationId xmlns:a16="http://schemas.microsoft.com/office/drawing/2014/main" id="{59EE022D-DF49-4F4F-B0FE-FB9BC8109A8F}"/>
                </a:ext>
              </a:extLst>
            </p:cNvPr>
            <p:cNvSpPr/>
            <p:nvPr/>
          </p:nvSpPr>
          <p:spPr>
            <a:xfrm>
              <a:off x="3535535" y="1923742"/>
              <a:ext cx="957568" cy="527092"/>
            </a:xfrm>
            <a:prstGeom prst="roundRect">
              <a:avLst/>
            </a:prstGeom>
            <a:solidFill>
              <a:srgbClr val="92D050"/>
            </a:solidFill>
            <a:ln>
              <a:solidFill>
                <a:srgbClr val="2B9D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latin typeface="Cambria" panose="02040503050406030204" pitchFamily="18" charset="0"/>
                </a:rPr>
                <a:t>5ns</a:t>
              </a:r>
              <a:endParaRPr lang="en-US" sz="1600" b="1" dirty="0">
                <a:latin typeface="Cambria" panose="02040503050406030204" pitchFamily="18" charset="0"/>
              </a:endParaRPr>
            </a:p>
          </p:txBody>
        </p:sp>
        <p:cxnSp>
          <p:nvCxnSpPr>
            <p:cNvPr id="372" name="Straight Arrow Connector 371">
              <a:extLst>
                <a:ext uri="{FF2B5EF4-FFF2-40B4-BE49-F238E27FC236}">
                  <a16:creationId xmlns:a16="http://schemas.microsoft.com/office/drawing/2014/main" id="{6CBA03B7-44FE-9945-9E21-253F020375F9}"/>
                </a:ext>
              </a:extLst>
            </p:cNvPr>
            <p:cNvCxnSpPr>
              <a:cxnSpLocks/>
              <a:stCxn id="371" idx="3"/>
            </p:cNvCxnSpPr>
            <p:nvPr/>
          </p:nvCxnSpPr>
          <p:spPr>
            <a:xfrm flipV="1">
              <a:off x="4493103" y="1438855"/>
              <a:ext cx="2137556" cy="748433"/>
            </a:xfrm>
            <a:prstGeom prst="straightConnector1">
              <a:avLst/>
            </a:prstGeom>
            <a:ln w="28575">
              <a:solidFill>
                <a:srgbClr val="2B9D2A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4F1FE2C3-F605-CC41-899C-C1D2E899DB7F}"/>
              </a:ext>
            </a:extLst>
          </p:cNvPr>
          <p:cNvGrpSpPr/>
          <p:nvPr/>
        </p:nvGrpSpPr>
        <p:grpSpPr>
          <a:xfrm>
            <a:off x="737529" y="25589675"/>
            <a:ext cx="3460423" cy="928978"/>
            <a:chOff x="5574209" y="1401594"/>
            <a:chExt cx="1951214" cy="544020"/>
          </a:xfrm>
        </p:grpSpPr>
        <p:sp>
          <p:nvSpPr>
            <p:cNvPr id="374" name="Rounded Rectangle 373">
              <a:extLst>
                <a:ext uri="{FF2B5EF4-FFF2-40B4-BE49-F238E27FC236}">
                  <a16:creationId xmlns:a16="http://schemas.microsoft.com/office/drawing/2014/main" id="{6EEF985D-250A-3D4A-A647-1A970866CF7E}"/>
                </a:ext>
              </a:extLst>
            </p:cNvPr>
            <p:cNvSpPr/>
            <p:nvPr/>
          </p:nvSpPr>
          <p:spPr>
            <a:xfrm>
              <a:off x="5574209" y="1401594"/>
              <a:ext cx="520674" cy="329335"/>
            </a:xfrm>
            <a:prstGeom prst="roundRect">
              <a:avLst/>
            </a:prstGeom>
            <a:solidFill>
              <a:srgbClr val="FF9CF3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latin typeface="Cambria" panose="02040503050406030204" pitchFamily="18" charset="0"/>
                </a:rPr>
                <a:t>7ns</a:t>
              </a:r>
            </a:p>
          </p:txBody>
        </p:sp>
        <p:cxnSp>
          <p:nvCxnSpPr>
            <p:cNvPr id="375" name="Straight Arrow Connector 374">
              <a:extLst>
                <a:ext uri="{FF2B5EF4-FFF2-40B4-BE49-F238E27FC236}">
                  <a16:creationId xmlns:a16="http://schemas.microsoft.com/office/drawing/2014/main" id="{31DB8D76-64FD-1040-A8BB-59CDCEBD4192}"/>
                </a:ext>
              </a:extLst>
            </p:cNvPr>
            <p:cNvCxnSpPr>
              <a:cxnSpLocks/>
              <a:stCxn id="374" idx="3"/>
            </p:cNvCxnSpPr>
            <p:nvPr/>
          </p:nvCxnSpPr>
          <p:spPr>
            <a:xfrm>
              <a:off x="6094883" y="1566261"/>
              <a:ext cx="1430540" cy="379353"/>
            </a:xfrm>
            <a:prstGeom prst="straightConnector1">
              <a:avLst/>
            </a:prstGeom>
            <a:ln w="28575">
              <a:solidFill>
                <a:srgbClr val="C6393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76" name="Picture 375">
            <a:extLst>
              <a:ext uri="{FF2B5EF4-FFF2-40B4-BE49-F238E27FC236}">
                <a16:creationId xmlns:a16="http://schemas.microsoft.com/office/drawing/2014/main" id="{7B60F154-4F5D-C242-A53B-03CA9BA2B133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866539" y="21858252"/>
            <a:ext cx="1328710" cy="4660400"/>
          </a:xfrm>
          <a:prstGeom prst="rect">
            <a:avLst/>
          </a:prstGeom>
        </p:spPr>
      </p:pic>
      <p:sp>
        <p:nvSpPr>
          <p:cNvPr id="377" name="TextBox 376">
            <a:extLst>
              <a:ext uri="{FF2B5EF4-FFF2-40B4-BE49-F238E27FC236}">
                <a16:creationId xmlns:a16="http://schemas.microsoft.com/office/drawing/2014/main" id="{8EC6D355-0BD8-DF47-B1BC-33B24D2C24D0}"/>
              </a:ext>
            </a:extLst>
          </p:cNvPr>
          <p:cNvSpPr txBox="1"/>
          <p:nvPr/>
        </p:nvSpPr>
        <p:spPr>
          <a:xfrm>
            <a:off x="2715981" y="17891928"/>
            <a:ext cx="19374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u="sng" dirty="0">
                <a:latin typeface="Cambria" panose="02040503050406030204" pitchFamily="18" charset="0"/>
              </a:rPr>
              <a:t>CODIC-sig</a:t>
            </a:r>
            <a:endParaRPr lang="en-US" sz="2800" u="sng" dirty="0">
              <a:latin typeface="Cambria" panose="02040503050406030204" pitchFamily="18" charset="0"/>
            </a:endParaRPr>
          </a:p>
          <a:p>
            <a:endParaRPr lang="en-US" sz="2800" dirty="0"/>
          </a:p>
        </p:txBody>
      </p:sp>
      <p:sp>
        <p:nvSpPr>
          <p:cNvPr id="379" name="Google Shape;110;p19">
            <a:extLst>
              <a:ext uri="{FF2B5EF4-FFF2-40B4-BE49-F238E27FC236}">
                <a16:creationId xmlns:a16="http://schemas.microsoft.com/office/drawing/2014/main" id="{9F4F55B7-1947-624C-95CA-AD7973301E40}"/>
              </a:ext>
            </a:extLst>
          </p:cNvPr>
          <p:cNvSpPr txBox="1">
            <a:spLocks/>
          </p:cNvSpPr>
          <p:nvPr/>
        </p:nvSpPr>
        <p:spPr>
          <a:xfrm>
            <a:off x="11575468" y="24324740"/>
            <a:ext cx="7120467" cy="608662"/>
          </a:xfrm>
          <a:prstGeom prst="rect">
            <a:avLst/>
          </a:prstGeom>
        </p:spPr>
        <p:txBody>
          <a:bodyPr spcFirstLastPara="1" vert="horz" wrap="square" lIns="68569" tIns="68569" rIns="68569" bIns="68569" rtlCol="0" anchor="t" anchorCtr="0">
            <a:noAutofit/>
          </a:bodyPr>
          <a:lstStyle>
            <a:lvl1pPr algn="ctr" defTabSz="3079863" rtl="0" eaLnBrk="1" latinLnBrk="0" hangingPunct="1">
              <a:spcBef>
                <a:spcPct val="0"/>
              </a:spcBef>
              <a:buNone/>
              <a:defRPr sz="1499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  <a:latin typeface="Cambria"/>
                <a:ea typeface="Cambria"/>
                <a:cs typeface="Cambria"/>
                <a:sym typeface="Cambria"/>
              </a:rPr>
              <a:t>CODIC-</a:t>
            </a:r>
            <a:r>
              <a:rPr lang="en-US" sz="3600" b="1" dirty="0" err="1">
                <a:solidFill>
                  <a:schemeClr val="bg1"/>
                </a:solidFill>
                <a:latin typeface="Cambria"/>
                <a:ea typeface="Cambria"/>
                <a:cs typeface="Cambria"/>
                <a:sym typeface="Cambria"/>
              </a:rPr>
              <a:t>detz</a:t>
            </a:r>
            <a:endParaRPr lang="en-US" sz="3600" b="1" dirty="0">
              <a:solidFill>
                <a:schemeClr val="bg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21A3E043-6FA2-D948-B5AC-CF0244A6BDCF}"/>
              </a:ext>
            </a:extLst>
          </p:cNvPr>
          <p:cNvSpPr/>
          <p:nvPr/>
        </p:nvSpPr>
        <p:spPr>
          <a:xfrm>
            <a:off x="8803621" y="18484214"/>
            <a:ext cx="7053377" cy="3439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6525" indent="-136525">
              <a:lnSpc>
                <a:spcPts val="2280"/>
              </a:lnSpc>
              <a:spcBef>
                <a:spcPts val="100"/>
              </a:spcBef>
              <a:buFont typeface="Wingdings" pitchFamily="2" charset="2"/>
              <a:buChar char="§"/>
            </a:pPr>
            <a:r>
              <a:rPr lang="en-US" sz="2400" b="1" dirty="0">
                <a:solidFill>
                  <a:srgbClr val="00B050"/>
                </a:solidFill>
                <a:latin typeface="Cambria" panose="02040503050406030204" pitchFamily="18" charset="0"/>
              </a:rPr>
              <a:t>CODIC-det</a:t>
            </a:r>
            <a:r>
              <a:rPr lang="en-US" sz="2400" dirty="0">
                <a:latin typeface="Cambria" panose="02040503050406030204" pitchFamily="18" charset="0"/>
              </a:rPr>
              <a:t> generates </a:t>
            </a:r>
            <a:r>
              <a:rPr lang="en-US" sz="2400" dirty="0">
                <a:solidFill>
                  <a:srgbClr val="00B050"/>
                </a:solidFill>
                <a:latin typeface="Cambria" panose="02040503050406030204" pitchFamily="18" charset="0"/>
              </a:rPr>
              <a:t>deterministic values</a:t>
            </a:r>
            <a:endParaRPr lang="en-US" sz="2400" b="1" u="sng" dirty="0">
              <a:solidFill>
                <a:srgbClr val="F400E6"/>
              </a:solidFill>
              <a:latin typeface="Cambria" panose="02040503050406030204" pitchFamily="18" charset="0"/>
            </a:endParaRPr>
          </a:p>
          <a:p>
            <a:pPr marL="136525" indent="-136525">
              <a:lnSpc>
                <a:spcPts val="2280"/>
              </a:lnSpc>
              <a:spcBef>
                <a:spcPts val="100"/>
              </a:spcBef>
              <a:buFont typeface="Wingdings" pitchFamily="2" charset="2"/>
              <a:buChar char="§"/>
            </a:pPr>
            <a:r>
              <a:rPr lang="en-US" sz="2400" b="1" u="sng" dirty="0">
                <a:solidFill>
                  <a:srgbClr val="F400E6"/>
                </a:solidFill>
                <a:latin typeface="Cambria" panose="02040503050406030204" pitchFamily="18" charset="0"/>
              </a:rPr>
              <a:t>Key idea</a:t>
            </a:r>
            <a:r>
              <a:rPr lang="en-US" sz="2400" u="sng" dirty="0">
                <a:solidFill>
                  <a:srgbClr val="F400E6"/>
                </a:solidFill>
                <a:latin typeface="Cambria" panose="02040503050406030204" pitchFamily="18" charset="0"/>
              </a:rPr>
              <a:t>:</a:t>
            </a:r>
            <a:r>
              <a:rPr lang="en-US" sz="2400" dirty="0">
                <a:solidFill>
                  <a:srgbClr val="F400E6"/>
                </a:solidFill>
                <a:latin typeface="Cambria" panose="02040503050406030204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Activate               and               with a delay between them</a:t>
            </a:r>
          </a:p>
          <a:p>
            <a:pPr marL="136525" indent="-136525">
              <a:lnSpc>
                <a:spcPts val="2280"/>
              </a:lnSpc>
              <a:spcBef>
                <a:spcPts val="100"/>
              </a:spcBef>
              <a:buFont typeface="Wingdings" pitchFamily="2" charset="2"/>
              <a:buChar char="§"/>
            </a:pPr>
            <a:r>
              <a:rPr lang="en-US" sz="2400" b="1" u="sng" dirty="0">
                <a:solidFill>
                  <a:srgbClr val="0070C0"/>
                </a:solidFill>
                <a:latin typeface="Cambria" panose="02040503050406030204" pitchFamily="18" charset="0"/>
              </a:rPr>
              <a:t>Mechanism</a:t>
            </a:r>
            <a:r>
              <a:rPr lang="en-US" sz="2400" u="sng" dirty="0">
                <a:solidFill>
                  <a:srgbClr val="0070C0"/>
                </a:solidFill>
                <a:latin typeface="Cambria" panose="02040503050406030204" pitchFamily="18" charset="0"/>
              </a:rPr>
              <a:t>: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</a:p>
          <a:p>
            <a:pPr marL="342900" lvl="3" indent="-114300">
              <a:lnSpc>
                <a:spcPts val="228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Cambria" panose="02040503050406030204" pitchFamily="18" charset="0"/>
              </a:rPr>
              <a:t>Capacitor is</a:t>
            </a:r>
            <a:r>
              <a:rPr lang="en-US" sz="2400" dirty="0">
                <a:solidFill>
                  <a:srgbClr val="2770C0"/>
                </a:solidFill>
                <a:latin typeface="Cambria" panose="02040503050406030204" pitchFamily="18" charset="0"/>
              </a:rPr>
              <a:t> </a:t>
            </a:r>
            <a:r>
              <a:rPr lang="en-US" sz="2400" dirty="0">
                <a:solidFill>
                  <a:srgbClr val="FB8D5A"/>
                </a:solidFill>
                <a:latin typeface="Cambria" panose="02040503050406030204" pitchFamily="18" charset="0"/>
              </a:rPr>
              <a:t>initially</a:t>
            </a:r>
            <a:r>
              <a:rPr lang="en-US" sz="2400" dirty="0">
                <a:solidFill>
                  <a:srgbClr val="2770C0"/>
                </a:solidFill>
                <a:latin typeface="Cambria" panose="02040503050406030204" pitchFamily="18" charset="0"/>
              </a:rPr>
              <a:t> </a:t>
            </a:r>
            <a:r>
              <a:rPr lang="en-US" sz="2400" dirty="0">
                <a:latin typeface="Cambria" panose="02040503050406030204" pitchFamily="18" charset="0"/>
              </a:rPr>
              <a:t>set to </a:t>
            </a:r>
            <a:r>
              <a:rPr lang="en-US" sz="2400" dirty="0">
                <a:solidFill>
                  <a:srgbClr val="EF8600"/>
                </a:solidFill>
                <a:latin typeface="Cambria" panose="02040503050406030204" pitchFamily="18" charset="0"/>
              </a:rPr>
              <a:t>0 or </a:t>
            </a:r>
            <a:r>
              <a:rPr lang="en-US" sz="2400" dirty="0" err="1">
                <a:solidFill>
                  <a:srgbClr val="EF8600"/>
                </a:solidFill>
                <a:latin typeface="Cambria" panose="02040503050406030204" pitchFamily="18" charset="0"/>
              </a:rPr>
              <a:t>V</a:t>
            </a:r>
            <a:r>
              <a:rPr lang="en-US" sz="2400" baseline="-25000" dirty="0" err="1">
                <a:solidFill>
                  <a:srgbClr val="EF8600"/>
                </a:solidFill>
                <a:latin typeface="Cambria" panose="02040503050406030204" pitchFamily="18" charset="0"/>
              </a:rPr>
              <a:t>dd</a:t>
            </a:r>
            <a:r>
              <a:rPr lang="en-US" sz="2400" dirty="0">
                <a:solidFill>
                  <a:srgbClr val="EF8600"/>
                </a:solidFill>
                <a:latin typeface="Cambria" panose="02040503050406030204" pitchFamily="18" charset="0"/>
              </a:rPr>
              <a:t> </a:t>
            </a:r>
            <a:endParaRPr lang="en-US" sz="2400" dirty="0">
              <a:latin typeface="Cambria" panose="02040503050406030204" pitchFamily="18" charset="0"/>
            </a:endParaRPr>
          </a:p>
          <a:p>
            <a:pPr marL="342900" lvl="3" indent="-114300">
              <a:lnSpc>
                <a:spcPts val="228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Cambria" panose="02040503050406030204" pitchFamily="18" charset="0"/>
              </a:rPr>
              <a:t>Raise the </a:t>
            </a:r>
            <a:r>
              <a:rPr lang="en-US" sz="2400" dirty="0" err="1">
                <a:latin typeface="Cambria" panose="02040503050406030204" pitchFamily="18" charset="0"/>
              </a:rPr>
              <a:t>wordline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</a:p>
          <a:p>
            <a:pPr marL="342900" lvl="1" indent="-114300">
              <a:lnSpc>
                <a:spcPts val="228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" panose="02040503050406030204" pitchFamily="18" charset="0"/>
              </a:rPr>
              <a:t>To generate 0</a:t>
            </a:r>
            <a:r>
              <a:rPr lang="en-US" sz="2400" dirty="0">
                <a:latin typeface="Cambria" panose="02040503050406030204" pitchFamily="18" charset="0"/>
              </a:rPr>
              <a:t>, raise 1)                , 2)</a:t>
            </a:r>
          </a:p>
          <a:p>
            <a:pPr marL="342900" lvl="1" indent="-114300">
              <a:lnSpc>
                <a:spcPts val="228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" panose="02040503050406030204" pitchFamily="18" charset="0"/>
              </a:rPr>
              <a:t>To generate 1</a:t>
            </a:r>
            <a:r>
              <a:rPr lang="en-US" sz="2400" dirty="0">
                <a:latin typeface="Cambria" panose="02040503050406030204" pitchFamily="18" charset="0"/>
              </a:rPr>
              <a:t>, raise 1)                , 2)</a:t>
            </a:r>
            <a:endParaRPr lang="en-US" sz="24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136525" indent="-136525">
              <a:lnSpc>
                <a:spcPts val="2280"/>
              </a:lnSpc>
              <a:spcBef>
                <a:spcPts val="100"/>
              </a:spcBef>
              <a:buFont typeface="Wingdings" pitchFamily="2" charset="2"/>
              <a:buChar char="§"/>
            </a:pPr>
            <a:r>
              <a:rPr lang="en-US" sz="2400" b="1" u="sng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Result</a:t>
            </a:r>
            <a:r>
              <a:rPr lang="en-US" sz="2400" u="sng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:</a:t>
            </a:r>
            <a:r>
              <a:rPr lang="en-US" sz="2400" dirty="0">
                <a:latin typeface="Cambria" panose="02040503050406030204" pitchFamily="18" charset="0"/>
              </a:rPr>
              <a:t>  CODIC-det generates a</a:t>
            </a:r>
            <a:r>
              <a:rPr lang="en-US" sz="2400" dirty="0">
                <a:solidFill>
                  <a:srgbClr val="F08600"/>
                </a:solidFill>
                <a:latin typeface="Cambria" panose="02040503050406030204" pitchFamily="18" charset="0"/>
              </a:rPr>
              <a:t> 0 or 1 </a:t>
            </a:r>
            <a:r>
              <a:rPr lang="en-US" sz="2400" dirty="0">
                <a:latin typeface="Cambria" panose="02040503050406030204" pitchFamily="18" charset="0"/>
              </a:rPr>
              <a:t>value</a:t>
            </a:r>
            <a:r>
              <a:rPr lang="en-US" sz="2400" dirty="0">
                <a:solidFill>
                  <a:srgbClr val="F08600"/>
                </a:solidFill>
                <a:latin typeface="Cambria" panose="02040503050406030204" pitchFamily="18" charset="0"/>
              </a:rPr>
              <a:t> deterministically</a:t>
            </a:r>
            <a:endParaRPr lang="en-US" sz="2400" dirty="0">
              <a:latin typeface="Cambria" panose="02040503050406030204" pitchFamily="18" charset="0"/>
            </a:endParaRPr>
          </a:p>
          <a:p>
            <a:pPr marL="136525" indent="-136525">
              <a:lnSpc>
                <a:spcPts val="2280"/>
              </a:lnSpc>
              <a:spcBef>
                <a:spcPts val="100"/>
              </a:spcBef>
              <a:buFont typeface="Wingdings" pitchFamily="2" charset="2"/>
              <a:buChar char="§"/>
            </a:pPr>
            <a:endParaRPr lang="en-US" sz="24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pic>
        <p:nvPicPr>
          <p:cNvPr id="383" name="Picture 382">
            <a:extLst>
              <a:ext uri="{FF2B5EF4-FFF2-40B4-BE49-F238E27FC236}">
                <a16:creationId xmlns:a16="http://schemas.microsoft.com/office/drawing/2014/main" id="{8F62F816-7C08-6B4A-87B3-B24DF5F8F146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2314086" y="20298170"/>
            <a:ext cx="900959" cy="328921"/>
          </a:xfrm>
          <a:prstGeom prst="rect">
            <a:avLst/>
          </a:prstGeom>
        </p:spPr>
      </p:pic>
      <p:pic>
        <p:nvPicPr>
          <p:cNvPr id="384" name="Picture 383">
            <a:extLst>
              <a:ext uri="{FF2B5EF4-FFF2-40B4-BE49-F238E27FC236}">
                <a16:creationId xmlns:a16="http://schemas.microsoft.com/office/drawing/2014/main" id="{727723EB-DBCC-664B-BCF3-53E1F5440A6B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3814368" y="20295882"/>
            <a:ext cx="913490" cy="333495"/>
          </a:xfrm>
          <a:prstGeom prst="rect">
            <a:avLst/>
          </a:prstGeom>
        </p:spPr>
      </p:pic>
      <p:grpSp>
        <p:nvGrpSpPr>
          <p:cNvPr id="386" name="Group 385">
            <a:extLst>
              <a:ext uri="{FF2B5EF4-FFF2-40B4-BE49-F238E27FC236}">
                <a16:creationId xmlns:a16="http://schemas.microsoft.com/office/drawing/2014/main" id="{98033326-6DDE-6D48-AFFC-E3DECBCD2CDC}"/>
              </a:ext>
            </a:extLst>
          </p:cNvPr>
          <p:cNvGrpSpPr>
            <a:grpSpLocks noChangeAspect="1"/>
          </p:cNvGrpSpPr>
          <p:nvPr/>
        </p:nvGrpSpPr>
        <p:grpSpPr>
          <a:xfrm>
            <a:off x="10334278" y="21590871"/>
            <a:ext cx="5507798" cy="5616445"/>
            <a:chOff x="3638851" y="1351311"/>
            <a:chExt cx="2677367" cy="2730181"/>
          </a:xfrm>
        </p:grpSpPr>
        <p:pic>
          <p:nvPicPr>
            <p:cNvPr id="387" name="Picture 386">
              <a:extLst>
                <a:ext uri="{FF2B5EF4-FFF2-40B4-BE49-F238E27FC236}">
                  <a16:creationId xmlns:a16="http://schemas.microsoft.com/office/drawing/2014/main" id="{ED06898B-C8E2-264A-809F-33550E1E46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3917417" y="1351311"/>
              <a:ext cx="2398801" cy="2730181"/>
            </a:xfrm>
            <a:prstGeom prst="rect">
              <a:avLst/>
            </a:prstGeom>
          </p:spPr>
        </p:pic>
        <p:pic>
          <p:nvPicPr>
            <p:cNvPr id="388" name="Picture 387">
              <a:extLst>
                <a:ext uri="{FF2B5EF4-FFF2-40B4-BE49-F238E27FC236}">
                  <a16:creationId xmlns:a16="http://schemas.microsoft.com/office/drawing/2014/main" id="{78D03F55-D2E6-4E4E-AFF0-5AAC926A7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3638851" y="1351311"/>
              <a:ext cx="296714" cy="2512178"/>
            </a:xfrm>
            <a:prstGeom prst="rect">
              <a:avLst/>
            </a:prstGeom>
          </p:spPr>
        </p:pic>
      </p:grpSp>
      <p:pic>
        <p:nvPicPr>
          <p:cNvPr id="391" name="Picture 390">
            <a:extLst>
              <a:ext uri="{FF2B5EF4-FFF2-40B4-BE49-F238E27FC236}">
                <a16:creationId xmlns:a16="http://schemas.microsoft.com/office/drawing/2014/main" id="{6E50CAD7-DF8F-3F42-BB77-36A76DF27B30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1783134" y="20020365"/>
            <a:ext cx="804342" cy="297670"/>
          </a:xfrm>
          <a:prstGeom prst="rect">
            <a:avLst/>
          </a:prstGeom>
        </p:spPr>
      </p:pic>
      <p:grpSp>
        <p:nvGrpSpPr>
          <p:cNvPr id="420" name="Group 419">
            <a:extLst>
              <a:ext uri="{FF2B5EF4-FFF2-40B4-BE49-F238E27FC236}">
                <a16:creationId xmlns:a16="http://schemas.microsoft.com/office/drawing/2014/main" id="{7F2A2637-C719-5849-BD93-CD0268DABEC0}"/>
              </a:ext>
            </a:extLst>
          </p:cNvPr>
          <p:cNvGrpSpPr/>
          <p:nvPr/>
        </p:nvGrpSpPr>
        <p:grpSpPr>
          <a:xfrm>
            <a:off x="8957597" y="23277775"/>
            <a:ext cx="2761232" cy="527240"/>
            <a:chOff x="5337682" y="-3532"/>
            <a:chExt cx="2761232" cy="527240"/>
          </a:xfrm>
        </p:grpSpPr>
        <p:sp>
          <p:nvSpPr>
            <p:cNvPr id="421" name="Rounded Rectangle 420">
              <a:extLst>
                <a:ext uri="{FF2B5EF4-FFF2-40B4-BE49-F238E27FC236}">
                  <a16:creationId xmlns:a16="http://schemas.microsoft.com/office/drawing/2014/main" id="{7F6C7FB1-DA17-8D4C-B163-CB669D064F1D}"/>
                </a:ext>
              </a:extLst>
            </p:cNvPr>
            <p:cNvSpPr/>
            <p:nvPr/>
          </p:nvSpPr>
          <p:spPr>
            <a:xfrm>
              <a:off x="5337682" y="-3532"/>
              <a:ext cx="919379" cy="527239"/>
            </a:xfrm>
            <a:prstGeom prst="roundRect">
              <a:avLst/>
            </a:prstGeom>
            <a:solidFill>
              <a:srgbClr val="92D050"/>
            </a:solidFill>
            <a:ln>
              <a:solidFill>
                <a:srgbClr val="2B9D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latin typeface="Cambria" panose="02040503050406030204" pitchFamily="18" charset="0"/>
                </a:rPr>
                <a:t>5ns</a:t>
              </a:r>
            </a:p>
          </p:txBody>
        </p:sp>
        <p:cxnSp>
          <p:nvCxnSpPr>
            <p:cNvPr id="422" name="Straight Arrow Connector 421">
              <a:extLst>
                <a:ext uri="{FF2B5EF4-FFF2-40B4-BE49-F238E27FC236}">
                  <a16:creationId xmlns:a16="http://schemas.microsoft.com/office/drawing/2014/main" id="{69D6B5D8-9DD6-7749-A1EA-3B90468776F4}"/>
                </a:ext>
              </a:extLst>
            </p:cNvPr>
            <p:cNvCxnSpPr>
              <a:cxnSpLocks/>
              <a:stCxn id="421" idx="3"/>
            </p:cNvCxnSpPr>
            <p:nvPr/>
          </p:nvCxnSpPr>
          <p:spPr>
            <a:xfrm>
              <a:off x="6257061" y="260088"/>
              <a:ext cx="1841853" cy="263620"/>
            </a:xfrm>
            <a:prstGeom prst="straightConnector1">
              <a:avLst/>
            </a:prstGeom>
            <a:ln w="28575">
              <a:solidFill>
                <a:srgbClr val="2B9D2A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3" name="Group 422">
            <a:extLst>
              <a:ext uri="{FF2B5EF4-FFF2-40B4-BE49-F238E27FC236}">
                <a16:creationId xmlns:a16="http://schemas.microsoft.com/office/drawing/2014/main" id="{B7209F2E-3FB2-AA47-B9CA-FE1BC345D5FE}"/>
              </a:ext>
            </a:extLst>
          </p:cNvPr>
          <p:cNvGrpSpPr/>
          <p:nvPr/>
        </p:nvGrpSpPr>
        <p:grpSpPr>
          <a:xfrm>
            <a:off x="9154070" y="24933401"/>
            <a:ext cx="2848439" cy="627414"/>
            <a:chOff x="4519407" y="1283045"/>
            <a:chExt cx="2848439" cy="627414"/>
          </a:xfrm>
        </p:grpSpPr>
        <p:sp>
          <p:nvSpPr>
            <p:cNvPr id="424" name="Rounded Rectangle 423">
              <a:extLst>
                <a:ext uri="{FF2B5EF4-FFF2-40B4-BE49-F238E27FC236}">
                  <a16:creationId xmlns:a16="http://schemas.microsoft.com/office/drawing/2014/main" id="{810EEC93-EDA8-DA47-8E41-72F630DC180F}"/>
                </a:ext>
              </a:extLst>
            </p:cNvPr>
            <p:cNvSpPr/>
            <p:nvPr/>
          </p:nvSpPr>
          <p:spPr>
            <a:xfrm>
              <a:off x="4519407" y="1283045"/>
              <a:ext cx="883894" cy="493335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latin typeface="Cambria" panose="02040503050406030204" pitchFamily="18" charset="0"/>
                </a:rPr>
                <a:t>7ns</a:t>
              </a:r>
            </a:p>
          </p:txBody>
        </p:sp>
        <p:cxnSp>
          <p:nvCxnSpPr>
            <p:cNvPr id="425" name="Straight Arrow Connector 424">
              <a:extLst>
                <a:ext uri="{FF2B5EF4-FFF2-40B4-BE49-F238E27FC236}">
                  <a16:creationId xmlns:a16="http://schemas.microsoft.com/office/drawing/2014/main" id="{766E80B8-DF00-9140-9AD2-32BC0AD5C232}"/>
                </a:ext>
              </a:extLst>
            </p:cNvPr>
            <p:cNvCxnSpPr>
              <a:cxnSpLocks/>
              <a:stCxn id="424" idx="3"/>
            </p:cNvCxnSpPr>
            <p:nvPr/>
          </p:nvCxnSpPr>
          <p:spPr>
            <a:xfrm>
              <a:off x="5403301" y="1529713"/>
              <a:ext cx="1964545" cy="380746"/>
            </a:xfrm>
            <a:prstGeom prst="straightConnector1">
              <a:avLst/>
            </a:prstGeom>
            <a:ln w="28575">
              <a:solidFill>
                <a:schemeClr val="accent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6" name="Group 425">
            <a:extLst>
              <a:ext uri="{FF2B5EF4-FFF2-40B4-BE49-F238E27FC236}">
                <a16:creationId xmlns:a16="http://schemas.microsoft.com/office/drawing/2014/main" id="{B8E1558D-2C28-AA4A-9B75-DF5EF27D8D6B}"/>
              </a:ext>
            </a:extLst>
          </p:cNvPr>
          <p:cNvGrpSpPr/>
          <p:nvPr/>
        </p:nvGrpSpPr>
        <p:grpSpPr>
          <a:xfrm>
            <a:off x="8936168" y="24098664"/>
            <a:ext cx="3961685" cy="771528"/>
            <a:chOff x="4958817" y="-441913"/>
            <a:chExt cx="2590850" cy="479397"/>
          </a:xfrm>
        </p:grpSpPr>
        <p:sp>
          <p:nvSpPr>
            <p:cNvPr id="427" name="Rounded Rectangle 426">
              <a:extLst>
                <a:ext uri="{FF2B5EF4-FFF2-40B4-BE49-F238E27FC236}">
                  <a16:creationId xmlns:a16="http://schemas.microsoft.com/office/drawing/2014/main" id="{43F26A6A-7731-2549-87B4-771210168C62}"/>
                </a:ext>
              </a:extLst>
            </p:cNvPr>
            <p:cNvSpPr/>
            <p:nvPr/>
          </p:nvSpPr>
          <p:spPr>
            <a:xfrm>
              <a:off x="4958817" y="-441913"/>
              <a:ext cx="720549" cy="329334"/>
            </a:xfrm>
            <a:prstGeom prst="roundRect">
              <a:avLst/>
            </a:prstGeom>
            <a:solidFill>
              <a:srgbClr val="FF9CF3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latin typeface="Cambria" panose="02040503050406030204" pitchFamily="18" charset="0"/>
                </a:rPr>
                <a:t>14ns</a:t>
              </a:r>
            </a:p>
          </p:txBody>
        </p:sp>
        <p:cxnSp>
          <p:nvCxnSpPr>
            <p:cNvPr id="428" name="Straight Arrow Connector 427">
              <a:extLst>
                <a:ext uri="{FF2B5EF4-FFF2-40B4-BE49-F238E27FC236}">
                  <a16:creationId xmlns:a16="http://schemas.microsoft.com/office/drawing/2014/main" id="{7C21F775-3627-1F4A-8422-38EF9130F700}"/>
                </a:ext>
              </a:extLst>
            </p:cNvPr>
            <p:cNvCxnSpPr>
              <a:cxnSpLocks/>
              <a:stCxn id="427" idx="3"/>
            </p:cNvCxnSpPr>
            <p:nvPr/>
          </p:nvCxnSpPr>
          <p:spPr>
            <a:xfrm>
              <a:off x="5679366" y="-277246"/>
              <a:ext cx="1870301" cy="314730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9" name="Group 428">
            <a:extLst>
              <a:ext uri="{FF2B5EF4-FFF2-40B4-BE49-F238E27FC236}">
                <a16:creationId xmlns:a16="http://schemas.microsoft.com/office/drawing/2014/main" id="{AE37CCDE-57D7-4F4D-A920-187396E017F2}"/>
              </a:ext>
            </a:extLst>
          </p:cNvPr>
          <p:cNvGrpSpPr/>
          <p:nvPr/>
        </p:nvGrpSpPr>
        <p:grpSpPr>
          <a:xfrm>
            <a:off x="8636382" y="22568549"/>
            <a:ext cx="5125386" cy="598966"/>
            <a:chOff x="5241133" y="60845"/>
            <a:chExt cx="5125386" cy="598966"/>
          </a:xfrm>
        </p:grpSpPr>
        <p:cxnSp>
          <p:nvCxnSpPr>
            <p:cNvPr id="430" name="Straight Arrow Connector 429">
              <a:extLst>
                <a:ext uri="{FF2B5EF4-FFF2-40B4-BE49-F238E27FC236}">
                  <a16:creationId xmlns:a16="http://schemas.microsoft.com/office/drawing/2014/main" id="{F4657069-16A4-DA4B-9351-C28C7280331C}"/>
                </a:ext>
              </a:extLst>
            </p:cNvPr>
            <p:cNvCxnSpPr>
              <a:cxnSpLocks/>
              <a:stCxn id="431" idx="3"/>
            </p:cNvCxnSpPr>
            <p:nvPr/>
          </p:nvCxnSpPr>
          <p:spPr>
            <a:xfrm>
              <a:off x="6802895" y="328724"/>
              <a:ext cx="3563624" cy="331087"/>
            </a:xfrm>
            <a:prstGeom prst="straightConnector1">
              <a:avLst/>
            </a:prstGeom>
            <a:ln w="28575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1" name="Rounded Rectangle 430">
              <a:extLst>
                <a:ext uri="{FF2B5EF4-FFF2-40B4-BE49-F238E27FC236}">
                  <a16:creationId xmlns:a16="http://schemas.microsoft.com/office/drawing/2014/main" id="{7EBCDA14-551C-324A-934B-CEF00AF0F0BB}"/>
                </a:ext>
              </a:extLst>
            </p:cNvPr>
            <p:cNvSpPr/>
            <p:nvPr/>
          </p:nvSpPr>
          <p:spPr>
            <a:xfrm>
              <a:off x="5241133" y="60845"/>
              <a:ext cx="1561762" cy="53575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Value = 0 </a:t>
              </a:r>
            </a:p>
          </p:txBody>
        </p:sp>
      </p:grpSp>
      <p:grpSp>
        <p:nvGrpSpPr>
          <p:cNvPr id="434" name="Group 433">
            <a:extLst>
              <a:ext uri="{FF2B5EF4-FFF2-40B4-BE49-F238E27FC236}">
                <a16:creationId xmlns:a16="http://schemas.microsoft.com/office/drawing/2014/main" id="{1D31EE8C-878A-6940-8987-A8381B4DF472}"/>
              </a:ext>
            </a:extLst>
          </p:cNvPr>
          <p:cNvGrpSpPr/>
          <p:nvPr/>
        </p:nvGrpSpPr>
        <p:grpSpPr>
          <a:xfrm>
            <a:off x="8513532" y="21741339"/>
            <a:ext cx="2729172" cy="713474"/>
            <a:chOff x="4520941" y="1014491"/>
            <a:chExt cx="2729172" cy="713474"/>
          </a:xfrm>
        </p:grpSpPr>
        <p:cxnSp>
          <p:nvCxnSpPr>
            <p:cNvPr id="435" name="Straight Arrow Connector 434">
              <a:extLst>
                <a:ext uri="{FF2B5EF4-FFF2-40B4-BE49-F238E27FC236}">
                  <a16:creationId xmlns:a16="http://schemas.microsoft.com/office/drawing/2014/main" id="{9790E886-CBD8-BA4E-A828-77419DB4B082}"/>
                </a:ext>
              </a:extLst>
            </p:cNvPr>
            <p:cNvCxnSpPr>
              <a:cxnSpLocks/>
            </p:cNvCxnSpPr>
            <p:nvPr/>
          </p:nvCxnSpPr>
          <p:spPr>
            <a:xfrm>
              <a:off x="6402693" y="1256376"/>
              <a:ext cx="847420" cy="471589"/>
            </a:xfrm>
            <a:prstGeom prst="straightConnector1">
              <a:avLst/>
            </a:prstGeom>
            <a:ln w="28575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6" name="Rounded Rectangle 435">
              <a:extLst>
                <a:ext uri="{FF2B5EF4-FFF2-40B4-BE49-F238E27FC236}">
                  <a16:creationId xmlns:a16="http://schemas.microsoft.com/office/drawing/2014/main" id="{30B1727F-1F05-1147-83F9-AABEA41E3C5F}"/>
                </a:ext>
              </a:extLst>
            </p:cNvPr>
            <p:cNvSpPr/>
            <p:nvPr/>
          </p:nvSpPr>
          <p:spPr>
            <a:xfrm>
              <a:off x="4520941" y="1014491"/>
              <a:ext cx="1840356" cy="47124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Value = </a:t>
              </a:r>
              <a:r>
                <a:rPr lang="en-US" sz="2400" b="1" dirty="0" err="1">
                  <a:solidFill>
                    <a:schemeClr val="bg1"/>
                  </a:solidFill>
                  <a:latin typeface="Cambria" panose="02040503050406030204" pitchFamily="18" charset="0"/>
                </a:rPr>
                <a:t>V</a:t>
              </a:r>
              <a:r>
                <a:rPr lang="en-US" sz="2400" b="1" baseline="-25000" dirty="0" err="1">
                  <a:solidFill>
                    <a:schemeClr val="bg1"/>
                  </a:solidFill>
                  <a:latin typeface="Cambria" panose="02040503050406030204" pitchFamily="18" charset="0"/>
                </a:rPr>
                <a:t>dd</a:t>
              </a:r>
              <a:r>
                <a:rPr lang="en-US" sz="24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 </a:t>
              </a:r>
            </a:p>
          </p:txBody>
        </p:sp>
      </p:grpSp>
      <p:sp>
        <p:nvSpPr>
          <p:cNvPr id="437" name="TextBox 436">
            <a:extLst>
              <a:ext uri="{FF2B5EF4-FFF2-40B4-BE49-F238E27FC236}">
                <a16:creationId xmlns:a16="http://schemas.microsoft.com/office/drawing/2014/main" id="{27CA9666-116D-EF4F-8256-9ADEB2DB9FDB}"/>
              </a:ext>
            </a:extLst>
          </p:cNvPr>
          <p:cNvSpPr txBox="1"/>
          <p:nvPr/>
        </p:nvSpPr>
        <p:spPr>
          <a:xfrm>
            <a:off x="11697400" y="17979514"/>
            <a:ext cx="19008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u="sng" dirty="0">
                <a:latin typeface="Cambria" panose="02040503050406030204" pitchFamily="18" charset="0"/>
              </a:rPr>
              <a:t>CODIC-det</a:t>
            </a:r>
            <a:endParaRPr lang="en-US" sz="2800" u="sng" dirty="0"/>
          </a:p>
        </p:txBody>
      </p:sp>
      <p:sp>
        <p:nvSpPr>
          <p:cNvPr id="438" name="TextBox 437">
            <a:extLst>
              <a:ext uri="{FF2B5EF4-FFF2-40B4-BE49-F238E27FC236}">
                <a16:creationId xmlns:a16="http://schemas.microsoft.com/office/drawing/2014/main" id="{F72580A9-5527-794B-BF0D-7018628F0229}"/>
              </a:ext>
            </a:extLst>
          </p:cNvPr>
          <p:cNvSpPr txBox="1"/>
          <p:nvPr/>
        </p:nvSpPr>
        <p:spPr>
          <a:xfrm>
            <a:off x="16341524" y="15412403"/>
            <a:ext cx="12262953" cy="92178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4" b="1" dirty="0">
                <a:solidFill>
                  <a:schemeClr val="bg1"/>
                </a:solidFill>
              </a:rPr>
              <a:t>5: Applications of CODIC</a:t>
            </a:r>
          </a:p>
        </p:txBody>
      </p:sp>
      <p:sp>
        <p:nvSpPr>
          <p:cNvPr id="439" name="Google Shape;111;p19">
            <a:extLst>
              <a:ext uri="{FF2B5EF4-FFF2-40B4-BE49-F238E27FC236}">
                <a16:creationId xmlns:a16="http://schemas.microsoft.com/office/drawing/2014/main" id="{D9D91505-0BC0-104E-B037-C8A7FEF69BC2}"/>
              </a:ext>
            </a:extLst>
          </p:cNvPr>
          <p:cNvSpPr txBox="1">
            <a:spLocks/>
          </p:cNvSpPr>
          <p:nvPr/>
        </p:nvSpPr>
        <p:spPr>
          <a:xfrm>
            <a:off x="16906608" y="16318915"/>
            <a:ext cx="11435820" cy="3779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lvl="0" indent="-2571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800" marR="0" lvl="1" indent="-238125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0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700" marR="0" lvl="2" indent="-238125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0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-238125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0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500" marR="0" lvl="4" indent="-238125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0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400" marR="0" lvl="5" indent="-238125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0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300" marR="0" lvl="6" indent="-238125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0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200" marR="0" lvl="7" indent="-238125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0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6100" marR="0" lvl="8" indent="-238125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400"/>
              <a:buFont typeface="Arial"/>
              <a:buChar char="■"/>
              <a:defRPr sz="10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100"/>
              </a:spcBef>
              <a:buClr>
                <a:schemeClr val="tx1"/>
              </a:buClr>
              <a:buNone/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CODIC can be used in </a:t>
            </a:r>
            <a:r>
              <a:rPr lang="en-US" sz="2400" b="1" dirty="0">
                <a:solidFill>
                  <a:srgbClr val="F617E7"/>
                </a:solidFill>
                <a:latin typeface="Cambria" panose="02040503050406030204" pitchFamily="18" charset="0"/>
              </a:rPr>
              <a:t>many applications:</a:t>
            </a:r>
          </a:p>
          <a:p>
            <a:pPr indent="-342900">
              <a:lnSpc>
                <a:spcPts val="2480"/>
              </a:lnSpc>
              <a:spcBef>
                <a:spcPts val="100"/>
              </a:spcBef>
              <a:buClr>
                <a:schemeClr val="tx1"/>
              </a:buClr>
            </a:pPr>
            <a:r>
              <a:rPr lang="en-US" sz="2400" b="1" dirty="0">
                <a:solidFill>
                  <a:srgbClr val="F617E7"/>
                </a:solidFill>
                <a:latin typeface="Cambria" panose="02040503050406030204" pitchFamily="18" charset="0"/>
              </a:rPr>
              <a:t>Security</a:t>
            </a:r>
          </a:p>
          <a:p>
            <a:pPr indent="-342900">
              <a:lnSpc>
                <a:spcPts val="2480"/>
              </a:lnSpc>
              <a:spcBef>
                <a:spcPts val="100"/>
              </a:spcBef>
              <a:buClr>
                <a:schemeClr val="tx1"/>
              </a:buClr>
            </a:pPr>
            <a:r>
              <a:rPr lang="en-US" sz="2400" b="1" dirty="0">
                <a:solidFill>
                  <a:srgbClr val="F617E7"/>
                </a:solidFill>
                <a:latin typeface="Cambria" panose="02040503050406030204" pitchFamily="18" charset="0"/>
              </a:rPr>
              <a:t>Custom Optimizations</a:t>
            </a:r>
          </a:p>
          <a:p>
            <a:pPr indent="-342900">
              <a:lnSpc>
                <a:spcPts val="2480"/>
              </a:lnSpc>
              <a:spcBef>
                <a:spcPts val="100"/>
              </a:spcBef>
              <a:buClr>
                <a:schemeClr val="tx1"/>
              </a:buClr>
            </a:pPr>
            <a:r>
              <a:rPr lang="en-US" sz="2400" b="1" dirty="0">
                <a:solidFill>
                  <a:srgbClr val="F617E7"/>
                </a:solidFill>
                <a:latin typeface="Cambria" panose="02040503050406030204" pitchFamily="18" charset="0"/>
              </a:rPr>
              <a:t>Accurate DRAM Characterization</a:t>
            </a:r>
          </a:p>
          <a:p>
            <a:pPr indent="-342900">
              <a:lnSpc>
                <a:spcPts val="2480"/>
              </a:lnSpc>
              <a:spcBef>
                <a:spcPts val="100"/>
              </a:spcBef>
              <a:buClr>
                <a:schemeClr val="tx1"/>
              </a:buClr>
            </a:pPr>
            <a:r>
              <a:rPr lang="en-US" sz="2400" b="1" dirty="0">
                <a:solidFill>
                  <a:srgbClr val="F617E7"/>
                </a:solidFill>
                <a:latin typeface="Cambria" panose="02040503050406030204" pitchFamily="18" charset="0"/>
              </a:rPr>
              <a:t>Processing-In-Memory (PIM)</a:t>
            </a:r>
            <a:endParaRPr lang="en-US" sz="2400" b="1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100"/>
              </a:spcBef>
              <a:buClr>
                <a:schemeClr val="tx1"/>
              </a:buClr>
              <a:buNone/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We use </a:t>
            </a:r>
            <a:r>
              <a:rPr lang="en-US" sz="2400" b="1" dirty="0">
                <a:solidFill>
                  <a:srgbClr val="2B9D2A"/>
                </a:solidFill>
                <a:latin typeface="Cambria" panose="02040503050406030204" pitchFamily="18" charset="0"/>
              </a:rPr>
              <a:t>CODIC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 to design </a:t>
            </a:r>
            <a:r>
              <a:rPr lang="en-US" sz="2400" dirty="0">
                <a:solidFill>
                  <a:srgbClr val="2B9D2A"/>
                </a:solidFill>
                <a:latin typeface="Cambria" panose="02040503050406030204" pitchFamily="18" charset="0"/>
              </a:rPr>
              <a:t>two new applications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in the </a:t>
            </a:r>
            <a:r>
              <a:rPr lang="en-US" sz="2400" dirty="0">
                <a:solidFill>
                  <a:srgbClr val="2B9D2A"/>
                </a:solidFill>
                <a:latin typeface="Cambria" panose="02040503050406030204" pitchFamily="18" charset="0"/>
              </a:rPr>
              <a:t>security domain:</a:t>
            </a:r>
          </a:p>
        </p:txBody>
      </p:sp>
      <p:grpSp>
        <p:nvGrpSpPr>
          <p:cNvPr id="457" name="Group 456">
            <a:extLst>
              <a:ext uri="{FF2B5EF4-FFF2-40B4-BE49-F238E27FC236}">
                <a16:creationId xmlns:a16="http://schemas.microsoft.com/office/drawing/2014/main" id="{CBDC18CF-BAAA-9540-9901-4C002D366C51}"/>
              </a:ext>
            </a:extLst>
          </p:cNvPr>
          <p:cNvGrpSpPr>
            <a:grpSpLocks noChangeAspect="1"/>
          </p:cNvGrpSpPr>
          <p:nvPr/>
        </p:nvGrpSpPr>
        <p:grpSpPr>
          <a:xfrm>
            <a:off x="22164569" y="16910316"/>
            <a:ext cx="919563" cy="1111354"/>
            <a:chOff x="261420" y="1389161"/>
            <a:chExt cx="1391057" cy="1681186"/>
          </a:xfrm>
        </p:grpSpPr>
        <p:sp>
          <p:nvSpPr>
            <p:cNvPr id="458" name="Rectangle 457">
              <a:extLst>
                <a:ext uri="{FF2B5EF4-FFF2-40B4-BE49-F238E27FC236}">
                  <a16:creationId xmlns:a16="http://schemas.microsoft.com/office/drawing/2014/main" id="{4FEBF6F8-A57D-F546-983A-EACCE399BFA3}"/>
                </a:ext>
              </a:extLst>
            </p:cNvPr>
            <p:cNvSpPr/>
            <p:nvPr/>
          </p:nvSpPr>
          <p:spPr>
            <a:xfrm>
              <a:off x="847464" y="1389161"/>
              <a:ext cx="184731" cy="10550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59" name="Picture 458">
              <a:extLst>
                <a:ext uri="{FF2B5EF4-FFF2-40B4-BE49-F238E27FC236}">
                  <a16:creationId xmlns:a16="http://schemas.microsoft.com/office/drawing/2014/main" id="{F4ABDA58-C7EC-284D-9FC4-79BE8206C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261420" y="1679290"/>
              <a:ext cx="1391057" cy="1391057"/>
            </a:xfrm>
            <a:prstGeom prst="rect">
              <a:avLst/>
            </a:prstGeom>
          </p:spPr>
        </p:pic>
      </p:grpSp>
      <p:grpSp>
        <p:nvGrpSpPr>
          <p:cNvPr id="460" name="Group 459">
            <a:extLst>
              <a:ext uri="{FF2B5EF4-FFF2-40B4-BE49-F238E27FC236}">
                <a16:creationId xmlns:a16="http://schemas.microsoft.com/office/drawing/2014/main" id="{D4B7E48D-933A-2E45-82DE-1513CE2D924A}"/>
              </a:ext>
            </a:extLst>
          </p:cNvPr>
          <p:cNvGrpSpPr>
            <a:grpSpLocks noChangeAspect="1"/>
          </p:cNvGrpSpPr>
          <p:nvPr/>
        </p:nvGrpSpPr>
        <p:grpSpPr>
          <a:xfrm>
            <a:off x="26675320" y="16492123"/>
            <a:ext cx="1667108" cy="1537815"/>
            <a:chOff x="4811619" y="1002511"/>
            <a:chExt cx="2032321" cy="1874704"/>
          </a:xfrm>
        </p:grpSpPr>
        <p:pic>
          <p:nvPicPr>
            <p:cNvPr id="461" name="Picture 2" descr="http://www.extremetech.com/wp-content/uploads/2013/09/hybrid_memory_cube.jpg">
              <a:extLst>
                <a:ext uri="{FF2B5EF4-FFF2-40B4-BE49-F238E27FC236}">
                  <a16:creationId xmlns:a16="http://schemas.microsoft.com/office/drawing/2014/main" id="{38C238AE-D122-254A-9A79-63A7206AE8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1619" y="1418010"/>
              <a:ext cx="2032321" cy="14592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2" name="Rectangle 461">
              <a:extLst>
                <a:ext uri="{FF2B5EF4-FFF2-40B4-BE49-F238E27FC236}">
                  <a16:creationId xmlns:a16="http://schemas.microsoft.com/office/drawing/2014/main" id="{4442B79F-2910-394C-A824-8A200A330CCC}"/>
                </a:ext>
              </a:extLst>
            </p:cNvPr>
            <p:cNvSpPr/>
            <p:nvPr/>
          </p:nvSpPr>
          <p:spPr>
            <a:xfrm>
              <a:off x="5759003" y="1002511"/>
              <a:ext cx="184730" cy="10550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pic>
        <p:nvPicPr>
          <p:cNvPr id="463" name="Picture 462">
            <a:extLst>
              <a:ext uri="{FF2B5EF4-FFF2-40B4-BE49-F238E27FC236}">
                <a16:creationId xmlns:a16="http://schemas.microsoft.com/office/drawing/2014/main" id="{CDA352A2-1DDF-D841-9236-4A9199CD1CA8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25272482" y="17255157"/>
            <a:ext cx="1281121" cy="773141"/>
          </a:xfrm>
          <a:prstGeom prst="rect">
            <a:avLst/>
          </a:prstGeom>
        </p:spPr>
      </p:pic>
      <p:grpSp>
        <p:nvGrpSpPr>
          <p:cNvPr id="464" name="Group 463">
            <a:extLst>
              <a:ext uri="{FF2B5EF4-FFF2-40B4-BE49-F238E27FC236}">
                <a16:creationId xmlns:a16="http://schemas.microsoft.com/office/drawing/2014/main" id="{AA4C6BEA-B990-C34B-A343-197075FB54DF}"/>
              </a:ext>
            </a:extLst>
          </p:cNvPr>
          <p:cNvGrpSpPr/>
          <p:nvPr/>
        </p:nvGrpSpPr>
        <p:grpSpPr>
          <a:xfrm>
            <a:off x="23255104" y="14138231"/>
            <a:ext cx="1856533" cy="3808467"/>
            <a:chOff x="1684601" y="-1321989"/>
            <a:chExt cx="1856533" cy="3808467"/>
          </a:xfrm>
        </p:grpSpPr>
        <p:pic>
          <p:nvPicPr>
            <p:cNvPr id="465" name="Picture 464">
              <a:extLst>
                <a:ext uri="{FF2B5EF4-FFF2-40B4-BE49-F238E27FC236}">
                  <a16:creationId xmlns:a16="http://schemas.microsoft.com/office/drawing/2014/main" id="{FF2B44D1-240C-EB46-9CBF-2F57B37413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1684601" y="1477860"/>
              <a:ext cx="1008618" cy="1008618"/>
            </a:xfrm>
            <a:prstGeom prst="rect">
              <a:avLst/>
            </a:prstGeom>
          </p:spPr>
        </p:pic>
        <p:pic>
          <p:nvPicPr>
            <p:cNvPr id="466" name="Picture 465">
              <a:extLst>
                <a:ext uri="{FF2B5EF4-FFF2-40B4-BE49-F238E27FC236}">
                  <a16:creationId xmlns:a16="http://schemas.microsoft.com/office/drawing/2014/main" id="{7272F734-C1A5-1D41-A0B0-19E297FF00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2532515" y="1406149"/>
              <a:ext cx="1008619" cy="1008619"/>
            </a:xfrm>
            <a:prstGeom prst="rect">
              <a:avLst/>
            </a:prstGeom>
          </p:spPr>
        </p:pic>
        <p:sp>
          <p:nvSpPr>
            <p:cNvPr id="467" name="Rectangle 466">
              <a:extLst>
                <a:ext uri="{FF2B5EF4-FFF2-40B4-BE49-F238E27FC236}">
                  <a16:creationId xmlns:a16="http://schemas.microsoft.com/office/drawing/2014/main" id="{905AEB05-6A4A-F344-BA9E-9E4AE28E1AF8}"/>
                </a:ext>
              </a:extLst>
            </p:cNvPr>
            <p:cNvSpPr/>
            <p:nvPr/>
          </p:nvSpPr>
          <p:spPr>
            <a:xfrm>
              <a:off x="2944457" y="-1321989"/>
              <a:ext cx="184731" cy="4190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1480"/>
                </a:lnSpc>
              </a:pPr>
              <a:endParaRPr lang="en-US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468" name="TextBox 467">
            <a:extLst>
              <a:ext uri="{FF2B5EF4-FFF2-40B4-BE49-F238E27FC236}">
                <a16:creationId xmlns:a16="http://schemas.microsoft.com/office/drawing/2014/main" id="{5BDA4374-0E46-D047-BF1D-5E70846C11F2}"/>
              </a:ext>
            </a:extLst>
          </p:cNvPr>
          <p:cNvSpPr txBox="1"/>
          <p:nvPr/>
        </p:nvSpPr>
        <p:spPr>
          <a:xfrm>
            <a:off x="2091296" y="6931200"/>
            <a:ext cx="51145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</a:rPr>
              <a:t>DRAM Organization</a:t>
            </a:r>
            <a:endParaRPr lang="en-US" sz="2800" dirty="0"/>
          </a:p>
        </p:txBody>
      </p:sp>
      <p:sp>
        <p:nvSpPr>
          <p:cNvPr id="469" name="TextBox 468">
            <a:extLst>
              <a:ext uri="{FF2B5EF4-FFF2-40B4-BE49-F238E27FC236}">
                <a16:creationId xmlns:a16="http://schemas.microsoft.com/office/drawing/2014/main" id="{FFE9AD90-521C-1948-B50F-DB02562A6E54}"/>
              </a:ext>
            </a:extLst>
          </p:cNvPr>
          <p:cNvSpPr txBox="1"/>
          <p:nvPr/>
        </p:nvSpPr>
        <p:spPr>
          <a:xfrm>
            <a:off x="7785972" y="7040436"/>
            <a:ext cx="39149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</a:rPr>
              <a:t>Internal DRAM Signals</a:t>
            </a:r>
            <a:endParaRPr lang="en-US" sz="2800" dirty="0"/>
          </a:p>
        </p:txBody>
      </p:sp>
      <p:sp>
        <p:nvSpPr>
          <p:cNvPr id="470" name="TextBox 469">
            <a:extLst>
              <a:ext uri="{FF2B5EF4-FFF2-40B4-BE49-F238E27FC236}">
                <a16:creationId xmlns:a16="http://schemas.microsoft.com/office/drawing/2014/main" id="{33328C97-A4C6-CB47-AE5E-EE414733B285}"/>
              </a:ext>
            </a:extLst>
          </p:cNvPr>
          <p:cNvSpPr txBox="1"/>
          <p:nvPr/>
        </p:nvSpPr>
        <p:spPr>
          <a:xfrm>
            <a:off x="13379868" y="8993705"/>
            <a:ext cx="39149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</a:rPr>
              <a:t>DRAM Operations</a:t>
            </a:r>
            <a:endParaRPr lang="en-US" sz="2800" dirty="0"/>
          </a:p>
        </p:txBody>
      </p:sp>
      <p:sp>
        <p:nvSpPr>
          <p:cNvPr id="471" name="TextBox 470">
            <a:extLst>
              <a:ext uri="{FF2B5EF4-FFF2-40B4-BE49-F238E27FC236}">
                <a16:creationId xmlns:a16="http://schemas.microsoft.com/office/drawing/2014/main" id="{CA134BE2-A385-714A-9CE9-F30DD1827904}"/>
              </a:ext>
            </a:extLst>
          </p:cNvPr>
          <p:cNvSpPr txBox="1"/>
          <p:nvPr/>
        </p:nvSpPr>
        <p:spPr>
          <a:xfrm>
            <a:off x="11835556" y="6937631"/>
            <a:ext cx="7661511" cy="2054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5740" marR="0" lvl="0" indent="-205740" algn="l" defTabSz="914400" rtl="0" eaLnBrk="1" fontAlgn="base" latinLnBrk="0" hangingPunct="1">
              <a:spcBef>
                <a:spcPts val="3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2400" b="1" dirty="0">
                <a:solidFill>
                  <a:srgbClr val="8C564C"/>
                </a:solidFill>
                <a:latin typeface="Cambria" panose="02040503050406030204" pitchFamily="18" charset="0"/>
              </a:rPr>
              <a:t>s</a:t>
            </a:r>
            <a:r>
              <a:rPr kumimoji="0" lang="en-US" sz="2400" b="1" i="0" strike="noStrike" kern="1200" cap="none" spc="0" normalizeH="0" baseline="0" noProof="0" dirty="0" err="1">
                <a:ln>
                  <a:noFill/>
                </a:ln>
                <a:solidFill>
                  <a:srgbClr val="8C564C"/>
                </a:solidFill>
                <a:effectLst/>
                <a:uLnTx/>
                <a:uFillTx/>
                <a:latin typeface="Cambria" panose="02040503050406030204" pitchFamily="18" charset="0"/>
              </a:rPr>
              <a:t>ense_n</a:t>
            </a:r>
            <a:r>
              <a:rPr kumimoji="0" lang="en-US" sz="2400" b="1" i="0" strike="noStrike" kern="1200" cap="none" spc="0" normalizeH="0" baseline="0" noProof="0" dirty="0">
                <a:ln>
                  <a:noFill/>
                </a:ln>
                <a:solidFill>
                  <a:srgbClr val="8C564C"/>
                </a:solidFill>
                <a:effectLst/>
                <a:uLnTx/>
                <a:uFillTx/>
                <a:latin typeface="Cambria" panose="02040503050406030204" pitchFamily="18" charset="0"/>
              </a:rPr>
              <a:t> </a:t>
            </a:r>
            <a:r>
              <a:rPr kumimoji="0" lang="en-US" sz="2400" b="0" i="0" strike="noStrike" kern="1200" cap="none" spc="0" normalizeH="0" baseline="0" noProof="0" dirty="0">
                <a:ln>
                  <a:noFill/>
                </a:ln>
                <a:solidFill>
                  <a:srgbClr val="8C564C"/>
                </a:solidFill>
                <a:effectLst/>
                <a:uLnTx/>
                <a:uFillTx/>
                <a:latin typeface="Cambria" panose="02040503050406030204" pitchFamily="18" charset="0"/>
              </a:rPr>
              <a:t>controls the NMOS amplifier in the SA</a:t>
            </a:r>
            <a:endParaRPr kumimoji="0" lang="en-US" sz="2400" b="0" i="0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mbria" panose="02040503050406030204" pitchFamily="18" charset="0"/>
            </a:endParaRPr>
          </a:p>
          <a:p>
            <a:pPr marL="136625" marR="0" lvl="0" indent="-205740" algn="l" defTabSz="914400" rtl="0" eaLnBrk="1" fontAlgn="base" latinLnBrk="0" hangingPunct="1">
              <a:spcBef>
                <a:spcPts val="3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1" i="0" strike="noStrike" kern="1200" cap="none" spc="0" normalizeH="0" baseline="0" noProof="0" dirty="0">
                <a:ln>
                  <a:noFill/>
                </a:ln>
                <a:solidFill>
                  <a:srgbClr val="D62526"/>
                </a:solidFill>
                <a:effectLst/>
                <a:uLnTx/>
                <a:uFillTx/>
                <a:latin typeface="Cambria" panose="02040503050406030204" pitchFamily="18" charset="0"/>
              </a:rPr>
              <a:t>EQ </a:t>
            </a:r>
            <a:r>
              <a:rPr kumimoji="0" lang="en-US" sz="2400" b="0" i="0" strike="noStrike" kern="1200" cap="none" spc="0" normalizeH="0" baseline="0" noProof="0" dirty="0">
                <a:ln>
                  <a:noFill/>
                </a:ln>
                <a:solidFill>
                  <a:srgbClr val="D62526"/>
                </a:solidFill>
                <a:effectLst/>
                <a:uLnTx/>
                <a:uFillTx/>
                <a:latin typeface="Cambria" panose="02040503050406030204" pitchFamily="18" charset="0"/>
              </a:rPr>
              <a:t>controls the unit that sets the </a:t>
            </a:r>
            <a:r>
              <a:rPr kumimoji="0" lang="en-US" sz="2400" b="0" i="0" strike="noStrike" kern="1200" cap="none" spc="0" normalizeH="0" baseline="0" noProof="0" dirty="0" err="1">
                <a:ln>
                  <a:noFill/>
                </a:ln>
                <a:solidFill>
                  <a:srgbClr val="D62526"/>
                </a:solidFill>
                <a:effectLst/>
                <a:uLnTx/>
                <a:uFillTx/>
                <a:latin typeface="Cambria" panose="02040503050406030204" pitchFamily="18" charset="0"/>
              </a:rPr>
              <a:t>bitline</a:t>
            </a:r>
            <a:r>
              <a:rPr kumimoji="0" lang="en-US" sz="2400" b="0" i="0" strike="noStrike" kern="1200" cap="none" spc="0" normalizeH="0" baseline="0" noProof="0" dirty="0">
                <a:ln>
                  <a:noFill/>
                </a:ln>
                <a:solidFill>
                  <a:srgbClr val="D62526"/>
                </a:solidFill>
                <a:effectLst/>
                <a:uLnTx/>
                <a:uFillTx/>
                <a:latin typeface="Cambria" panose="02040503050406030204" pitchFamily="18" charset="0"/>
              </a:rPr>
              <a:t> to </a:t>
            </a:r>
            <a:r>
              <a:rPr kumimoji="0" lang="en-US" sz="2400" b="0" i="0" strike="noStrike" kern="1200" cap="none" spc="0" normalizeH="0" baseline="0" noProof="0" dirty="0" err="1">
                <a:ln>
                  <a:noFill/>
                </a:ln>
                <a:solidFill>
                  <a:srgbClr val="D62526"/>
                </a:solidFill>
                <a:effectLst/>
                <a:uLnTx/>
                <a:uFillTx/>
                <a:latin typeface="Cambria" panose="02040503050406030204" pitchFamily="18" charset="0"/>
              </a:rPr>
              <a:t>V</a:t>
            </a:r>
            <a:r>
              <a:rPr kumimoji="0" lang="en-US" sz="2400" b="0" i="0" strike="noStrike" kern="1200" cap="none" spc="0" normalizeH="0" baseline="-25000" noProof="0" dirty="0" err="1">
                <a:ln>
                  <a:noFill/>
                </a:ln>
                <a:solidFill>
                  <a:srgbClr val="D62526"/>
                </a:solidFill>
                <a:effectLst/>
                <a:uLnTx/>
                <a:uFillTx/>
                <a:latin typeface="Cambria" panose="02040503050406030204" pitchFamily="18" charset="0"/>
              </a:rPr>
              <a:t>dd</a:t>
            </a:r>
            <a:r>
              <a:rPr kumimoji="0" lang="en-US" sz="2400" b="0" i="0" strike="noStrike" kern="1200" cap="none" spc="0" normalizeH="0" baseline="0" noProof="0" dirty="0">
                <a:ln>
                  <a:noFill/>
                </a:ln>
                <a:solidFill>
                  <a:srgbClr val="D62526"/>
                </a:solidFill>
                <a:effectLst/>
                <a:uLnTx/>
                <a:uFillTx/>
                <a:latin typeface="Cambria" panose="02040503050406030204" pitchFamily="18" charset="0"/>
              </a:rPr>
              <a:t>/2 </a:t>
            </a:r>
          </a:p>
          <a:p>
            <a:pPr marL="205740" lvl="0" indent="-205740" defTabSz="914400" fontAlgn="base">
              <a:spcBef>
                <a:spcPts val="3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b="1" dirty="0" err="1">
                <a:solidFill>
                  <a:srgbClr val="2AA02B"/>
                </a:solidFill>
                <a:latin typeface="Cambria" panose="02040503050406030204" pitchFamily="18" charset="0"/>
              </a:rPr>
              <a:t>wl</a:t>
            </a:r>
            <a:r>
              <a:rPr lang="en-US" sz="2400" dirty="0">
                <a:solidFill>
                  <a:srgbClr val="2AA02B"/>
                </a:solidFill>
                <a:latin typeface="Cambria" panose="02040503050406030204" pitchFamily="18" charset="0"/>
              </a:rPr>
              <a:t> controls the transistor that connects the cell capacitor to the </a:t>
            </a:r>
            <a:r>
              <a:rPr lang="en-US" sz="2400" dirty="0" err="1">
                <a:solidFill>
                  <a:srgbClr val="2AA02B"/>
                </a:solidFill>
                <a:latin typeface="Cambria" panose="02040503050406030204" pitchFamily="18" charset="0"/>
              </a:rPr>
              <a:t>bitline</a:t>
            </a:r>
            <a:endParaRPr lang="en-US" sz="2400" dirty="0">
              <a:solidFill>
                <a:srgbClr val="00B050"/>
              </a:solidFill>
              <a:latin typeface="Cambria" panose="02040503050406030204" pitchFamily="18" charset="0"/>
            </a:endParaRPr>
          </a:p>
          <a:p>
            <a:pPr marL="205740" lvl="0" indent="-205740" defTabSz="914400" fontAlgn="base">
              <a:spcBef>
                <a:spcPts val="3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dirty="0" err="1">
                <a:solidFill>
                  <a:srgbClr val="9466BD"/>
                </a:solidFill>
                <a:latin typeface="Cambria" panose="02040503050406030204" pitchFamily="18" charset="0"/>
              </a:rPr>
              <a:t>s</a:t>
            </a:r>
            <a:r>
              <a:rPr lang="en-US" sz="2400" b="1" dirty="0" err="1">
                <a:solidFill>
                  <a:srgbClr val="9466BD"/>
                </a:solidFill>
                <a:latin typeface="Cambria" panose="02040503050406030204" pitchFamily="18" charset="0"/>
              </a:rPr>
              <a:t>ense_p</a:t>
            </a:r>
            <a:r>
              <a:rPr lang="en-US" sz="2400" dirty="0">
                <a:solidFill>
                  <a:srgbClr val="9466BD"/>
                </a:solidFill>
                <a:latin typeface="Cambria" panose="02040503050406030204" pitchFamily="18" charset="0"/>
              </a:rPr>
              <a:t> controls the PMOS amplifier in the SA</a:t>
            </a:r>
          </a:p>
        </p:txBody>
      </p:sp>
      <p:cxnSp>
        <p:nvCxnSpPr>
          <p:cNvPr id="472" name="Straight Connector 471">
            <a:extLst>
              <a:ext uri="{FF2B5EF4-FFF2-40B4-BE49-F238E27FC236}">
                <a16:creationId xmlns:a16="http://schemas.microsoft.com/office/drawing/2014/main" id="{A412B2F7-FEC7-2E45-9456-A8B2247BB6A0}"/>
              </a:ext>
            </a:extLst>
          </p:cNvPr>
          <p:cNvCxnSpPr>
            <a:cxnSpLocks/>
          </p:cNvCxnSpPr>
          <p:nvPr/>
        </p:nvCxnSpPr>
        <p:spPr>
          <a:xfrm>
            <a:off x="19184895" y="6255431"/>
            <a:ext cx="0" cy="9036000"/>
          </a:xfrm>
          <a:prstGeom prst="line">
            <a:avLst/>
          </a:prstGeom>
          <a:ln>
            <a:solidFill>
              <a:srgbClr val="2C3FE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3" name="TextBox 472">
            <a:extLst>
              <a:ext uri="{FF2B5EF4-FFF2-40B4-BE49-F238E27FC236}">
                <a16:creationId xmlns:a16="http://schemas.microsoft.com/office/drawing/2014/main" id="{4EB241E0-20AC-7948-BD25-6162A48D55F1}"/>
              </a:ext>
            </a:extLst>
          </p:cNvPr>
          <p:cNvSpPr txBox="1"/>
          <p:nvPr/>
        </p:nvSpPr>
        <p:spPr>
          <a:xfrm>
            <a:off x="17332891" y="18567874"/>
            <a:ext cx="56011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</a:rPr>
              <a:t>Application 1: PUF</a:t>
            </a:r>
            <a:endParaRPr lang="en-US" sz="2800" dirty="0"/>
          </a:p>
        </p:txBody>
      </p:sp>
      <p:sp>
        <p:nvSpPr>
          <p:cNvPr id="474" name="Google Shape;111;p19">
            <a:extLst>
              <a:ext uri="{FF2B5EF4-FFF2-40B4-BE49-F238E27FC236}">
                <a16:creationId xmlns:a16="http://schemas.microsoft.com/office/drawing/2014/main" id="{1ADBBD14-C324-304B-95A0-B640FFD80671}"/>
              </a:ext>
            </a:extLst>
          </p:cNvPr>
          <p:cNvSpPr txBox="1">
            <a:spLocks/>
          </p:cNvSpPr>
          <p:nvPr/>
        </p:nvSpPr>
        <p:spPr>
          <a:xfrm>
            <a:off x="16329746" y="19046447"/>
            <a:ext cx="6068481" cy="5742599"/>
          </a:xfrm>
          <a:prstGeom prst="rect">
            <a:avLst/>
          </a:prstGeom>
        </p:spPr>
        <p:txBody>
          <a:bodyPr spcFirstLastPara="1" vert="horz" wrap="square" lIns="68569" tIns="68569" rIns="68569" bIns="68569" rtlCol="0" anchor="t" anchorCtr="0">
            <a:noAutofit/>
          </a:bodyPr>
          <a:lstStyle>
            <a:lvl1pPr marL="0" indent="0" algn="ctr" defTabSz="3079863" rtl="0" eaLnBrk="1" latinLnBrk="0" hangingPunct="1">
              <a:spcBef>
                <a:spcPct val="20000"/>
              </a:spcBef>
              <a:buFont typeface="Arial" pitchFamily="34" charset="0"/>
              <a:buNone/>
              <a:defRPr sz="1083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539569" indent="0" algn="ctr" defTabSz="3079863" rtl="0" eaLnBrk="1" latinLnBrk="0" hangingPunct="1">
              <a:spcBef>
                <a:spcPct val="20000"/>
              </a:spcBef>
              <a:buFont typeface="Arial" pitchFamily="34" charset="0"/>
              <a:buNone/>
              <a:defRPr sz="941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079142" indent="0" algn="ctr" defTabSz="3079863" rtl="0" eaLnBrk="1" latinLnBrk="0" hangingPunct="1">
              <a:spcBef>
                <a:spcPct val="20000"/>
              </a:spcBef>
              <a:buFont typeface="Arial" pitchFamily="34" charset="0"/>
              <a:buNone/>
              <a:defRPr sz="833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4618703" indent="0" algn="ctr" defTabSz="3079863" rtl="0" eaLnBrk="1" latinLnBrk="0" hangingPunct="1">
              <a:spcBef>
                <a:spcPct val="20000"/>
              </a:spcBef>
              <a:buFont typeface="Arial" pitchFamily="34" charset="0"/>
              <a:buNone/>
              <a:defRPr sz="6914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6158274" indent="0" algn="ctr" defTabSz="3079863" rtl="0" eaLnBrk="1" latinLnBrk="0" hangingPunct="1">
              <a:spcBef>
                <a:spcPct val="20000"/>
              </a:spcBef>
              <a:buFont typeface="Arial" pitchFamily="34" charset="0"/>
              <a:buNone/>
              <a:defRPr sz="6914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7697846" indent="0" algn="ctr" defTabSz="3079863" rtl="0" eaLnBrk="1" latinLnBrk="0" hangingPunct="1">
              <a:spcBef>
                <a:spcPct val="20000"/>
              </a:spcBef>
              <a:buFont typeface="Arial" pitchFamily="34" charset="0"/>
              <a:buNone/>
              <a:defRPr sz="6914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9237406" indent="0" algn="ctr" defTabSz="3079863" rtl="0" eaLnBrk="1" latinLnBrk="0" hangingPunct="1">
              <a:spcBef>
                <a:spcPct val="20000"/>
              </a:spcBef>
              <a:buFont typeface="Arial" pitchFamily="34" charset="0"/>
              <a:buNone/>
              <a:defRPr sz="6914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0776982" indent="0" algn="ctr" defTabSz="3079863" rtl="0" eaLnBrk="1" latinLnBrk="0" hangingPunct="1">
              <a:spcBef>
                <a:spcPct val="20000"/>
              </a:spcBef>
              <a:buFont typeface="Arial" pitchFamily="34" charset="0"/>
              <a:buNone/>
              <a:defRPr sz="6914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2316545" indent="0" algn="ctr" defTabSz="3079863" rtl="0" eaLnBrk="1" latinLnBrk="0" hangingPunct="1">
              <a:spcBef>
                <a:spcPct val="20000"/>
              </a:spcBef>
              <a:buFont typeface="Arial" pitchFamily="34" charset="0"/>
              <a:buNone/>
              <a:defRPr sz="6914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388" indent="-179388" algn="l">
              <a:spcBef>
                <a:spcPts val="100"/>
              </a:spcBef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2400" b="1" dirty="0">
                <a:solidFill>
                  <a:srgbClr val="0070C0"/>
                </a:solidFill>
                <a:latin typeface="Cambria" panose="02040503050406030204" pitchFamily="18" charset="0"/>
              </a:rPr>
              <a:t>CODIC-sig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can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Cambria" panose="02040503050406030204" pitchFamily="18" charset="0"/>
              </a:rPr>
              <a:t>generate signature values in DRAM that can be used as a Physical Unclonable Function (PUF)</a:t>
            </a:r>
          </a:p>
          <a:p>
            <a:pPr marL="522288" lvl="1" indent="-179388" algn="l">
              <a:spcBef>
                <a:spcPts val="100"/>
              </a:spcBef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Signatures are </a:t>
            </a:r>
            <a:r>
              <a:rPr lang="en-US" sz="2000" dirty="0">
                <a:solidFill>
                  <a:srgbClr val="F519E6"/>
                </a:solidFill>
                <a:latin typeface="Cambria" panose="02040503050406030204" pitchFamily="18" charset="0"/>
              </a:rPr>
              <a:t>unique to a device 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due to the </a:t>
            </a:r>
            <a:r>
              <a:rPr lang="en-US" sz="2000" dirty="0">
                <a:solidFill>
                  <a:srgbClr val="F519E6"/>
                </a:solidFill>
                <a:latin typeface="Cambria" panose="02040503050406030204" pitchFamily="18" charset="0"/>
              </a:rPr>
              <a:t>unique physical variations 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of the device</a:t>
            </a:r>
          </a:p>
          <a:p>
            <a:pPr marL="522288" lvl="1" indent="-179388" algn="l">
              <a:spcBef>
                <a:spcPts val="100"/>
              </a:spcBef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Typically used to </a:t>
            </a:r>
            <a:r>
              <a:rPr lang="en-US" sz="2000" dirty="0">
                <a:solidFill>
                  <a:srgbClr val="F519E6"/>
                </a:solidFill>
                <a:latin typeface="Cambria" panose="02040503050406030204" pitchFamily="18" charset="0"/>
              </a:rPr>
              <a:t>authenticate or identify 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a device</a:t>
            </a:r>
          </a:p>
          <a:p>
            <a:pPr indent="-342900">
              <a:spcBef>
                <a:spcPts val="100"/>
              </a:spcBef>
              <a:buClr>
                <a:schemeClr val="tx1"/>
              </a:buClr>
              <a:buSzPct val="100000"/>
              <a:buFont typeface="Wingdings" pitchFamily="2" charset="2"/>
              <a:buChar char="§"/>
            </a:pPr>
            <a:endParaRPr lang="en-US" sz="2400" dirty="0">
              <a:solidFill>
                <a:srgbClr val="F400E6"/>
              </a:solidFill>
              <a:latin typeface="Cambria" panose="02040503050406030204" pitchFamily="18" charset="0"/>
            </a:endParaRPr>
          </a:p>
          <a:p>
            <a:pPr marL="179388" indent="-179388" algn="l">
              <a:spcBef>
                <a:spcPts val="100"/>
              </a:spcBef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Characteristics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of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 CODIC-sig PUF:</a:t>
            </a:r>
            <a:endParaRPr lang="en-US" sz="24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579438" lvl="1" indent="-355600" algn="l">
              <a:spcBef>
                <a:spcPts val="100"/>
              </a:spcBef>
              <a:buClr>
                <a:schemeClr val="tx1"/>
              </a:buClr>
              <a:buSzPct val="100000"/>
              <a:buFont typeface="+mj-lt"/>
              <a:buAutoNum type="arabicParenR"/>
            </a:pP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CODIC-sig has </a:t>
            </a:r>
            <a:r>
              <a:rPr lang="en-US" sz="2000" dirty="0">
                <a:solidFill>
                  <a:srgbClr val="00B050"/>
                </a:solidFill>
                <a:latin typeface="Cambria" panose="02040503050406030204" pitchFamily="18" charset="0"/>
              </a:rPr>
              <a:t>short evaluation latency</a:t>
            </a:r>
          </a:p>
          <a:p>
            <a:pPr marL="579438" lvl="1" indent="-355600" algn="l">
              <a:spcBef>
                <a:spcPts val="100"/>
              </a:spcBef>
              <a:buClr>
                <a:schemeClr val="tx1"/>
              </a:buClr>
              <a:buSzPct val="100000"/>
              <a:buFont typeface="+mj-lt"/>
              <a:buAutoNum type="arabicParenR"/>
            </a:pPr>
            <a:r>
              <a:rPr lang="en-US" sz="2000" dirty="0">
                <a:solidFill>
                  <a:srgbClr val="00B050"/>
                </a:solidFill>
                <a:latin typeface="Cambria" panose="02040503050406030204" pitchFamily="18" charset="0"/>
              </a:rPr>
              <a:t>Repeatable PUF responses 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without relying on a filtering mechanism</a:t>
            </a:r>
            <a:endParaRPr lang="en-US" sz="2000" dirty="0">
              <a:latin typeface="Cambria" panose="02040503050406030204" pitchFamily="18" charset="0"/>
            </a:endParaRPr>
          </a:p>
          <a:p>
            <a:pPr marL="579438" lvl="1" indent="-355600" algn="l">
              <a:spcBef>
                <a:spcPts val="100"/>
              </a:spcBef>
              <a:buClr>
                <a:schemeClr val="tx1"/>
              </a:buClr>
              <a:buSzPct val="100000"/>
              <a:buFont typeface="+mj-lt"/>
              <a:buAutoNum type="arabicParenR"/>
            </a:pP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CODIC-sig is </a:t>
            </a:r>
            <a:r>
              <a:rPr lang="en-US" sz="2000" dirty="0">
                <a:solidFill>
                  <a:srgbClr val="00B050"/>
                </a:solidFill>
                <a:latin typeface="Cambria" panose="02040503050406030204" pitchFamily="18" charset="0"/>
              </a:rPr>
              <a:t>resilient to temperature changes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, i.e., changing the temperature does not influence much the repeatability of the PUF responses</a:t>
            </a:r>
            <a:endParaRPr lang="en-US" sz="2000" dirty="0">
              <a:latin typeface="Cambria" panose="02040503050406030204" pitchFamily="18" charset="0"/>
            </a:endParaRPr>
          </a:p>
          <a:p>
            <a:pPr marL="579438" lvl="1" indent="-355600" algn="l">
              <a:spcBef>
                <a:spcPts val="100"/>
              </a:spcBef>
              <a:buClr>
                <a:schemeClr val="tx1"/>
              </a:buClr>
              <a:buSzPct val="100000"/>
              <a:buFont typeface="+mj-lt"/>
              <a:buAutoNum type="arabicParenR"/>
            </a:pP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CODIG-sig</a:t>
            </a:r>
            <a:r>
              <a:rPr lang="en-US" sz="2000" dirty="0">
                <a:latin typeface="Cambria" panose="02040503050406030204" pitchFamily="18" charset="0"/>
              </a:rPr>
              <a:t> </a:t>
            </a:r>
            <a:r>
              <a:rPr lang="en-US" sz="2000" dirty="0">
                <a:solidFill>
                  <a:srgbClr val="2AA02B"/>
                </a:solidFill>
                <a:latin typeface="Cambria" panose="02040503050406030204" pitchFamily="18" charset="0"/>
              </a:rPr>
              <a:t>responses do not depend on the content of DRAM</a:t>
            </a:r>
          </a:p>
          <a:p>
            <a:pPr marL="342900" lvl="1">
              <a:lnSpc>
                <a:spcPts val="2080"/>
              </a:lnSpc>
              <a:spcBef>
                <a:spcPts val="100"/>
              </a:spcBef>
            </a:pPr>
            <a:endParaRPr lang="en-US" sz="1800" dirty="0">
              <a:latin typeface="Cambria" panose="02040503050406030204" pitchFamily="18" charset="0"/>
            </a:endParaRPr>
          </a:p>
          <a:p>
            <a:pPr lvl="1" indent="-342900">
              <a:lnSpc>
                <a:spcPts val="2080"/>
              </a:lnSpc>
              <a:spcBef>
                <a:spcPts val="100"/>
              </a:spcBef>
            </a:pPr>
            <a:endParaRPr lang="en-US" sz="2000" dirty="0">
              <a:latin typeface="Cambria" panose="02040503050406030204" pitchFamily="18" charset="0"/>
            </a:endParaRPr>
          </a:p>
          <a:p>
            <a:pPr lvl="1" indent="-342900">
              <a:lnSpc>
                <a:spcPts val="2080"/>
              </a:lnSpc>
              <a:spcBef>
                <a:spcPts val="100"/>
              </a:spcBef>
            </a:pPr>
            <a:endParaRPr lang="en-US" sz="2400" dirty="0">
              <a:solidFill>
                <a:srgbClr val="F400E6"/>
              </a:solidFill>
              <a:latin typeface="Cambria" panose="02040503050406030204" pitchFamily="18" charset="0"/>
            </a:endParaRPr>
          </a:p>
        </p:txBody>
      </p:sp>
      <p:sp>
        <p:nvSpPr>
          <p:cNvPr id="475" name="TextBox 474">
            <a:extLst>
              <a:ext uri="{FF2B5EF4-FFF2-40B4-BE49-F238E27FC236}">
                <a16:creationId xmlns:a16="http://schemas.microsoft.com/office/drawing/2014/main" id="{B4DCDD2B-1F18-3D42-8BD1-363822AF86C3}"/>
              </a:ext>
            </a:extLst>
          </p:cNvPr>
          <p:cNvSpPr txBox="1"/>
          <p:nvPr/>
        </p:nvSpPr>
        <p:spPr>
          <a:xfrm>
            <a:off x="23022486" y="18554409"/>
            <a:ext cx="54637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</a:rPr>
              <a:t>Application 2: Cold Boot Attacks</a:t>
            </a:r>
            <a:endParaRPr lang="en-US" sz="2800" dirty="0"/>
          </a:p>
        </p:txBody>
      </p:sp>
      <p:sp>
        <p:nvSpPr>
          <p:cNvPr id="476" name="Google Shape;111;p19">
            <a:extLst>
              <a:ext uri="{FF2B5EF4-FFF2-40B4-BE49-F238E27FC236}">
                <a16:creationId xmlns:a16="http://schemas.microsoft.com/office/drawing/2014/main" id="{FF2A9247-638B-C94C-ACDD-BFADEE79D548}"/>
              </a:ext>
            </a:extLst>
          </p:cNvPr>
          <p:cNvSpPr txBox="1">
            <a:spLocks/>
          </p:cNvSpPr>
          <p:nvPr/>
        </p:nvSpPr>
        <p:spPr>
          <a:xfrm>
            <a:off x="22567564" y="18991889"/>
            <a:ext cx="6191573" cy="4227155"/>
          </a:xfrm>
          <a:prstGeom prst="rect">
            <a:avLst/>
          </a:prstGeom>
        </p:spPr>
        <p:txBody>
          <a:bodyPr spcFirstLastPara="1" vert="horz" wrap="square" lIns="68569" tIns="68569" rIns="68569" bIns="68569" rtlCol="0" anchor="t" anchorCtr="0">
            <a:noAutofit/>
          </a:bodyPr>
          <a:lstStyle>
            <a:lvl1pPr marL="0" indent="0" algn="ctr" defTabSz="3079863" rtl="0" eaLnBrk="1" latinLnBrk="0" hangingPunct="1">
              <a:spcBef>
                <a:spcPct val="20000"/>
              </a:spcBef>
              <a:buFont typeface="Arial" pitchFamily="34" charset="0"/>
              <a:buNone/>
              <a:defRPr sz="1083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539569" indent="0" algn="ctr" defTabSz="3079863" rtl="0" eaLnBrk="1" latinLnBrk="0" hangingPunct="1">
              <a:spcBef>
                <a:spcPct val="20000"/>
              </a:spcBef>
              <a:buFont typeface="Arial" pitchFamily="34" charset="0"/>
              <a:buNone/>
              <a:defRPr sz="941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3079142" indent="0" algn="ctr" defTabSz="3079863" rtl="0" eaLnBrk="1" latinLnBrk="0" hangingPunct="1">
              <a:spcBef>
                <a:spcPct val="20000"/>
              </a:spcBef>
              <a:buFont typeface="Arial" pitchFamily="34" charset="0"/>
              <a:buNone/>
              <a:defRPr sz="8332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4618703" indent="0" algn="ctr" defTabSz="3079863" rtl="0" eaLnBrk="1" latinLnBrk="0" hangingPunct="1">
              <a:spcBef>
                <a:spcPct val="20000"/>
              </a:spcBef>
              <a:buFont typeface="Arial" pitchFamily="34" charset="0"/>
              <a:buNone/>
              <a:defRPr sz="6914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6158274" indent="0" algn="ctr" defTabSz="3079863" rtl="0" eaLnBrk="1" latinLnBrk="0" hangingPunct="1">
              <a:spcBef>
                <a:spcPct val="20000"/>
              </a:spcBef>
              <a:buFont typeface="Arial" pitchFamily="34" charset="0"/>
              <a:buNone/>
              <a:defRPr sz="6914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7697846" indent="0" algn="ctr" defTabSz="3079863" rtl="0" eaLnBrk="1" latinLnBrk="0" hangingPunct="1">
              <a:spcBef>
                <a:spcPct val="20000"/>
              </a:spcBef>
              <a:buFont typeface="Arial" pitchFamily="34" charset="0"/>
              <a:buNone/>
              <a:defRPr sz="6914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9237406" indent="0" algn="ctr" defTabSz="3079863" rtl="0" eaLnBrk="1" latinLnBrk="0" hangingPunct="1">
              <a:spcBef>
                <a:spcPct val="20000"/>
              </a:spcBef>
              <a:buFont typeface="Arial" pitchFamily="34" charset="0"/>
              <a:buNone/>
              <a:defRPr sz="6914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0776982" indent="0" algn="ctr" defTabSz="3079863" rtl="0" eaLnBrk="1" latinLnBrk="0" hangingPunct="1">
              <a:spcBef>
                <a:spcPct val="20000"/>
              </a:spcBef>
              <a:buFont typeface="Arial" pitchFamily="34" charset="0"/>
              <a:buNone/>
              <a:defRPr sz="6914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2316545" indent="0" algn="ctr" defTabSz="3079863" rtl="0" eaLnBrk="1" latinLnBrk="0" hangingPunct="1">
              <a:spcBef>
                <a:spcPct val="20000"/>
              </a:spcBef>
              <a:buFont typeface="Arial" pitchFamily="34" charset="0"/>
              <a:buNone/>
              <a:defRPr sz="6914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3838" indent="-223838" algn="l">
              <a:spcBef>
                <a:spcPts val="100"/>
              </a:spcBef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A cold boot attack is a </a:t>
            </a:r>
            <a:r>
              <a:rPr lang="en-US" sz="2400" dirty="0">
                <a:solidFill>
                  <a:srgbClr val="0070C0"/>
                </a:solidFill>
                <a:latin typeface="Cambria" panose="02040503050406030204" pitchFamily="18" charset="0"/>
              </a:rPr>
              <a:t>physical attack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on DRAM that involves </a:t>
            </a:r>
            <a:r>
              <a:rPr lang="en-US" sz="2400" dirty="0">
                <a:solidFill>
                  <a:srgbClr val="0070C0"/>
                </a:solidFill>
                <a:latin typeface="Cambria" panose="02040503050406030204" pitchFamily="18" charset="0"/>
              </a:rPr>
              <a:t>hot-swapping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 a DRAM chip and </a:t>
            </a:r>
            <a:r>
              <a:rPr lang="en-US" sz="2400" dirty="0">
                <a:solidFill>
                  <a:srgbClr val="0070C0"/>
                </a:solidFill>
                <a:latin typeface="Cambria" panose="02040503050406030204" pitchFamily="18" charset="0"/>
              </a:rPr>
              <a:t>reading out the contents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of the DRAM chip </a:t>
            </a:r>
            <a:r>
              <a:rPr lang="en-US" sz="2400" dirty="0">
                <a:solidFill>
                  <a:srgbClr val="0070C0"/>
                </a:solidFill>
                <a:latin typeface="Cambria" panose="02040503050406030204" pitchFamily="18" charset="0"/>
              </a:rPr>
              <a:t>on another system</a:t>
            </a:r>
            <a:endParaRPr lang="en-US" sz="24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223838" indent="-223838" algn="l">
              <a:spcBef>
                <a:spcPts val="100"/>
              </a:spcBef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The attacker first </a:t>
            </a:r>
            <a:r>
              <a:rPr lang="en-US" sz="2400" dirty="0">
                <a:solidFill>
                  <a:srgbClr val="00B050"/>
                </a:solidFill>
                <a:latin typeface="Cambria" panose="02040503050406030204" pitchFamily="18" charset="0"/>
              </a:rPr>
              <a:t>disables the power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and then </a:t>
            </a:r>
            <a:r>
              <a:rPr lang="en-US" sz="2400" dirty="0">
                <a:solidFill>
                  <a:srgbClr val="00B050"/>
                </a:solidFill>
                <a:latin typeface="Cambria" panose="02040503050406030204" pitchFamily="18" charset="0"/>
              </a:rPr>
              <a:t>transfers the DRAM to another system</a:t>
            </a:r>
            <a:endParaRPr lang="en-US" sz="24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223838" indent="-223838" algn="l">
              <a:spcBef>
                <a:spcPts val="100"/>
              </a:spcBef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Cold boot attacks are possible because the </a:t>
            </a:r>
            <a:r>
              <a:rPr lang="en-US" sz="2400" dirty="0">
                <a:solidFill>
                  <a:srgbClr val="F519E6"/>
                </a:solidFill>
                <a:latin typeface="Cambria" panose="02040503050406030204" pitchFamily="18" charset="0"/>
              </a:rPr>
              <a:t>data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stored in </a:t>
            </a:r>
            <a:r>
              <a:rPr lang="en-US" sz="2400" dirty="0">
                <a:solidFill>
                  <a:srgbClr val="F519E6"/>
                </a:solidFill>
                <a:latin typeface="Cambria" panose="02040503050406030204" pitchFamily="18" charset="0"/>
              </a:rPr>
              <a:t>DRAM is not immediately lost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when the chip is </a:t>
            </a:r>
            <a:r>
              <a:rPr lang="en-US" sz="2400" dirty="0">
                <a:solidFill>
                  <a:srgbClr val="F519E6"/>
                </a:solidFill>
                <a:latin typeface="Cambria" panose="02040503050406030204" pitchFamily="18" charset="0"/>
              </a:rPr>
              <a:t>powered-off</a:t>
            </a:r>
          </a:p>
          <a:p>
            <a:pPr marL="492125" lvl="1" indent="-149225" algn="l">
              <a:spcBef>
                <a:spcPts val="100"/>
              </a:spcBef>
              <a:buClr>
                <a:schemeClr val="tx1"/>
              </a:buClr>
              <a:buSzPct val="100000"/>
              <a:buFont typeface="Arial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Data in DRAM is stored in </a:t>
            </a:r>
            <a:r>
              <a:rPr lang="en-US" sz="2000" dirty="0">
                <a:solidFill>
                  <a:srgbClr val="F519E6"/>
                </a:solidFill>
                <a:latin typeface="Cambria" panose="02040503050406030204" pitchFamily="18" charset="0"/>
              </a:rPr>
              <a:t>capacitors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</a:rPr>
              <a:t>, and the data can  remain in the cells long enough for it to be stolen</a:t>
            </a:r>
            <a:endParaRPr lang="en-US" sz="24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223838" indent="-223838" algn="l">
              <a:spcBef>
                <a:spcPts val="100"/>
              </a:spcBef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This data retention effect can be even </a:t>
            </a:r>
            <a:r>
              <a:rPr lang="en-US" sz="2400" dirty="0">
                <a:solidFill>
                  <a:srgbClr val="7030A0"/>
                </a:solidFill>
                <a:latin typeface="Cambria" panose="02040503050406030204" pitchFamily="18" charset="0"/>
              </a:rPr>
              <a:t>more significant at low temperatures</a:t>
            </a:r>
          </a:p>
          <a:p>
            <a:pPr marL="223838" indent="-223838" algn="l">
              <a:lnSpc>
                <a:spcPts val="1580"/>
              </a:lnSpc>
              <a:spcBef>
                <a:spcPts val="100"/>
              </a:spcBef>
              <a:buFont typeface="Wingdings" pitchFamily="2" charset="2"/>
              <a:buChar char="§"/>
            </a:pPr>
            <a:endParaRPr lang="en-US" dirty="0">
              <a:latin typeface="Cambria" panose="02040503050406030204" pitchFamily="18" charset="0"/>
            </a:endParaRPr>
          </a:p>
          <a:p>
            <a:pPr marL="223838" indent="-223838" algn="l">
              <a:lnSpc>
                <a:spcPts val="1580"/>
              </a:lnSpc>
              <a:spcBef>
                <a:spcPts val="100"/>
              </a:spcBef>
              <a:buFont typeface="Wingdings" pitchFamily="2" charset="2"/>
              <a:buChar char="§"/>
            </a:pPr>
            <a:endParaRPr lang="en-US" dirty="0">
              <a:latin typeface="Cambria" panose="02040503050406030204" pitchFamily="18" charset="0"/>
            </a:endParaRPr>
          </a:p>
          <a:p>
            <a:pPr indent="-342900">
              <a:lnSpc>
                <a:spcPts val="1580"/>
              </a:lnSpc>
              <a:spcBef>
                <a:spcPts val="100"/>
              </a:spcBef>
              <a:buFont typeface="Wingdings" pitchFamily="2" charset="2"/>
              <a:buChar char="§"/>
            </a:pPr>
            <a:endParaRPr lang="en-US" u="sng" dirty="0">
              <a:latin typeface="Cambria" panose="02040503050406030204" pitchFamily="18" charset="0"/>
            </a:endParaRPr>
          </a:p>
        </p:txBody>
      </p:sp>
      <p:cxnSp>
        <p:nvCxnSpPr>
          <p:cNvPr id="477" name="Straight Connector 476">
            <a:extLst>
              <a:ext uri="{FF2B5EF4-FFF2-40B4-BE49-F238E27FC236}">
                <a16:creationId xmlns:a16="http://schemas.microsoft.com/office/drawing/2014/main" id="{409BECF0-8848-1247-9FD5-A2304218D640}"/>
              </a:ext>
            </a:extLst>
          </p:cNvPr>
          <p:cNvCxnSpPr>
            <a:cxnSpLocks/>
          </p:cNvCxnSpPr>
          <p:nvPr/>
        </p:nvCxnSpPr>
        <p:spPr>
          <a:xfrm>
            <a:off x="22487101" y="19178552"/>
            <a:ext cx="0" cy="7920000"/>
          </a:xfrm>
          <a:prstGeom prst="line">
            <a:avLst/>
          </a:prstGeom>
          <a:ln>
            <a:solidFill>
              <a:srgbClr val="2C3FE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8" name="TextBox 477">
            <a:extLst>
              <a:ext uri="{FF2B5EF4-FFF2-40B4-BE49-F238E27FC236}">
                <a16:creationId xmlns:a16="http://schemas.microsoft.com/office/drawing/2014/main" id="{BAB48DF9-DE6B-474E-8867-20012A96A23A}"/>
              </a:ext>
            </a:extLst>
          </p:cNvPr>
          <p:cNvSpPr txBox="1"/>
          <p:nvPr/>
        </p:nvSpPr>
        <p:spPr>
          <a:xfrm>
            <a:off x="22712490" y="24324740"/>
            <a:ext cx="5781114" cy="3085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spcBef>
                <a:spcPts val="100"/>
              </a:spcBef>
              <a:buClr>
                <a:schemeClr val="tx1"/>
              </a:buClr>
              <a:buSzPct val="100000"/>
              <a:buNone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Observation: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It is possible to protect from cold boot attacks by </a:t>
            </a:r>
            <a:r>
              <a:rPr lang="en-US" sz="2400" dirty="0">
                <a:solidFill>
                  <a:srgbClr val="0070C0"/>
                </a:solidFill>
                <a:latin typeface="Cambria" panose="02040503050406030204" pitchFamily="18" charset="0"/>
              </a:rPr>
              <a:t>deleting the entire memory content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during </a:t>
            </a:r>
            <a:r>
              <a:rPr lang="en-US" sz="2400" dirty="0">
                <a:solidFill>
                  <a:srgbClr val="0070C0"/>
                </a:solidFill>
                <a:latin typeface="Cambria" panose="02040503050406030204" pitchFamily="18" charset="0"/>
              </a:rPr>
              <a:t>DRAM power-on</a:t>
            </a:r>
          </a:p>
          <a:p>
            <a:pPr marL="0" indent="0">
              <a:lnSpc>
                <a:spcPct val="100000"/>
              </a:lnSpc>
              <a:spcBef>
                <a:spcPts val="100"/>
              </a:spcBef>
              <a:buClr>
                <a:schemeClr val="tx1"/>
              </a:buClr>
              <a:buSzPct val="100000"/>
              <a:buNone/>
            </a:pPr>
            <a:endParaRPr lang="en-US" sz="2400" dirty="0">
              <a:solidFill>
                <a:srgbClr val="0070C0"/>
              </a:solidFill>
              <a:latin typeface="Cambria" panose="02040503050406030204" pitchFamily="18" charset="0"/>
            </a:endParaRPr>
          </a:p>
          <a:p>
            <a:pPr>
              <a:spcBef>
                <a:spcPts val="100"/>
              </a:spcBef>
              <a:buClr>
                <a:schemeClr val="tx1"/>
              </a:buClr>
              <a:buSzPct val="100000"/>
            </a:pPr>
            <a:r>
              <a:rPr lang="en-US" sz="2400" b="1" dirty="0">
                <a:latin typeface="Cambria" panose="02040503050406030204" pitchFamily="18" charset="0"/>
              </a:rPr>
              <a:t>Key Idea: </a:t>
            </a:r>
            <a:r>
              <a:rPr lang="en-US" sz="2400" dirty="0">
                <a:latin typeface="Cambria" panose="02040503050406030204" pitchFamily="18" charset="0"/>
              </a:rPr>
              <a:t>A low cost in-DRAM mechanism based on </a:t>
            </a:r>
            <a:r>
              <a:rPr lang="en-US" sz="2400" dirty="0">
                <a:solidFill>
                  <a:srgbClr val="5E973E"/>
                </a:solidFill>
                <a:latin typeface="Cambria" panose="02040503050406030204" pitchFamily="18" charset="0"/>
              </a:rPr>
              <a:t>CODIC </a:t>
            </a:r>
            <a:r>
              <a:rPr lang="en-US" sz="2400" dirty="0">
                <a:latin typeface="Cambria" panose="02040503050406030204" pitchFamily="18" charset="0"/>
              </a:rPr>
              <a:t>that destroys all DRAM content during </a:t>
            </a:r>
            <a:r>
              <a:rPr lang="en-US" sz="2400" dirty="0">
                <a:solidFill>
                  <a:srgbClr val="5E973E"/>
                </a:solidFill>
                <a:latin typeface="Cambria" panose="02040503050406030204" pitchFamily="18" charset="0"/>
              </a:rPr>
              <a:t>DRAM power-on</a:t>
            </a:r>
          </a:p>
          <a:p>
            <a:pPr marL="0" indent="0">
              <a:lnSpc>
                <a:spcPct val="100000"/>
              </a:lnSpc>
              <a:spcBef>
                <a:spcPts val="100"/>
              </a:spcBef>
              <a:buClr>
                <a:schemeClr val="tx1"/>
              </a:buClr>
              <a:buSzPct val="100000"/>
              <a:buNone/>
            </a:pPr>
            <a:endParaRPr lang="en-US" sz="2400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  <p:sp>
        <p:nvSpPr>
          <p:cNvPr id="480" name="TextBox 479">
            <a:extLst>
              <a:ext uri="{FF2B5EF4-FFF2-40B4-BE49-F238E27FC236}">
                <a16:creationId xmlns:a16="http://schemas.microsoft.com/office/drawing/2014/main" id="{908ADC53-0F80-DD44-9AF4-F2DF762CBC04}"/>
              </a:ext>
            </a:extLst>
          </p:cNvPr>
          <p:cNvSpPr txBox="1"/>
          <p:nvPr/>
        </p:nvSpPr>
        <p:spPr>
          <a:xfrm>
            <a:off x="16329746" y="24669481"/>
            <a:ext cx="6014626" cy="92178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4" b="1" dirty="0">
                <a:solidFill>
                  <a:schemeClr val="bg1"/>
                </a:solidFill>
              </a:rPr>
              <a:t>6: Experimental Setup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E9C1185-7259-BF4C-8BCB-521664E83734}"/>
              </a:ext>
            </a:extLst>
          </p:cNvPr>
          <p:cNvSpPr txBox="1"/>
          <p:nvPr/>
        </p:nvSpPr>
        <p:spPr>
          <a:xfrm>
            <a:off x="20573260" y="27282721"/>
            <a:ext cx="7729265" cy="92178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4" b="1" dirty="0">
                <a:solidFill>
                  <a:schemeClr val="bg1"/>
                </a:solidFill>
              </a:rPr>
              <a:t>9: Future Work and Conclusion</a:t>
            </a:r>
          </a:p>
        </p:txBody>
      </p:sp>
      <p:sp>
        <p:nvSpPr>
          <p:cNvPr id="481" name="TextBox 480">
            <a:extLst>
              <a:ext uri="{FF2B5EF4-FFF2-40B4-BE49-F238E27FC236}">
                <a16:creationId xmlns:a16="http://schemas.microsoft.com/office/drawing/2014/main" id="{4EA4AAFA-9609-F84E-919C-E97500A97C1C}"/>
              </a:ext>
            </a:extLst>
          </p:cNvPr>
          <p:cNvSpPr txBox="1"/>
          <p:nvPr/>
        </p:nvSpPr>
        <p:spPr>
          <a:xfrm>
            <a:off x="16351577" y="25724824"/>
            <a:ext cx="6148942" cy="1213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3838" indent="-223838">
              <a:lnSpc>
                <a:spcPct val="100000"/>
              </a:lnSpc>
              <a:spcBef>
                <a:spcPts val="1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Evaluation of </a:t>
            </a:r>
            <a:r>
              <a:rPr lang="en-US" sz="2400" b="1" dirty="0">
                <a:solidFill>
                  <a:srgbClr val="7030A0"/>
                </a:solidFill>
                <a:latin typeface="Cambria" panose="02040503050406030204" pitchFamily="18" charset="0"/>
              </a:rPr>
              <a:t>72 real DDR3L (low power)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DRAM chips and </a:t>
            </a:r>
            <a:r>
              <a:rPr lang="en-US" sz="2400" b="1" dirty="0">
                <a:solidFill>
                  <a:srgbClr val="7030A0"/>
                </a:solidFill>
                <a:latin typeface="Cambria" panose="02040503050406030204" pitchFamily="18" charset="0"/>
              </a:rPr>
              <a:t>64 real DDR3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DRAM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chips</a:t>
            </a:r>
          </a:p>
          <a:p>
            <a:pPr marL="223838" indent="-223838">
              <a:lnSpc>
                <a:spcPct val="100000"/>
              </a:lnSpc>
              <a:spcBef>
                <a:spcPts val="1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400" b="1" dirty="0" err="1">
                <a:solidFill>
                  <a:srgbClr val="7030A0"/>
                </a:solidFill>
                <a:latin typeface="Cambria" panose="02040503050406030204" pitchFamily="18" charset="0"/>
              </a:rPr>
              <a:t>SoftMC</a:t>
            </a:r>
            <a:r>
              <a:rPr lang="en-US" sz="2400" dirty="0">
                <a:latin typeface="Cambria" panose="02040503050406030204" pitchFamily="18" charset="0"/>
              </a:rPr>
              <a:t> FPGA-based infrastructure</a:t>
            </a:r>
            <a:endParaRPr lang="en-US" sz="24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pSp>
        <p:nvGrpSpPr>
          <p:cNvPr id="502" name="Group 501">
            <a:extLst>
              <a:ext uri="{FF2B5EF4-FFF2-40B4-BE49-F238E27FC236}">
                <a16:creationId xmlns:a16="http://schemas.microsoft.com/office/drawing/2014/main" id="{587DB45F-0AE8-EF4D-A63C-1130A4C31ED7}"/>
              </a:ext>
            </a:extLst>
          </p:cNvPr>
          <p:cNvGrpSpPr/>
          <p:nvPr/>
        </p:nvGrpSpPr>
        <p:grpSpPr>
          <a:xfrm>
            <a:off x="1641893" y="33905610"/>
            <a:ext cx="6880417" cy="1321333"/>
            <a:chOff x="497436" y="719707"/>
            <a:chExt cx="6066216" cy="1407276"/>
          </a:xfrm>
        </p:grpSpPr>
        <p:sp>
          <p:nvSpPr>
            <p:cNvPr id="503" name="Rectangle 502">
              <a:extLst>
                <a:ext uri="{FF2B5EF4-FFF2-40B4-BE49-F238E27FC236}">
                  <a16:creationId xmlns:a16="http://schemas.microsoft.com/office/drawing/2014/main" id="{F2BC1795-72D0-6045-8720-AE694A4ADCFF}"/>
                </a:ext>
              </a:extLst>
            </p:cNvPr>
            <p:cNvSpPr/>
            <p:nvPr/>
          </p:nvSpPr>
          <p:spPr>
            <a:xfrm>
              <a:off x="497436" y="720337"/>
              <a:ext cx="2022246" cy="703638"/>
            </a:xfrm>
            <a:prstGeom prst="rect">
              <a:avLst/>
            </a:prstGeom>
            <a:solidFill>
              <a:srgbClr val="5E973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latin typeface="Cambria" panose="02040503050406030204" pitchFamily="18" charset="0"/>
                </a:rPr>
                <a:t>DRAM Latency PUF</a:t>
              </a:r>
            </a:p>
          </p:txBody>
        </p:sp>
        <p:sp>
          <p:nvSpPr>
            <p:cNvPr id="504" name="Rectangle 503">
              <a:extLst>
                <a:ext uri="{FF2B5EF4-FFF2-40B4-BE49-F238E27FC236}">
                  <a16:creationId xmlns:a16="http://schemas.microsoft.com/office/drawing/2014/main" id="{C245E63B-F209-D749-A62C-DDBB1FD8EA4C}"/>
                </a:ext>
              </a:extLst>
            </p:cNvPr>
            <p:cNvSpPr/>
            <p:nvPr/>
          </p:nvSpPr>
          <p:spPr>
            <a:xfrm>
              <a:off x="2519682" y="719707"/>
              <a:ext cx="2022246" cy="703638"/>
            </a:xfrm>
            <a:prstGeom prst="rect">
              <a:avLst/>
            </a:prstGeom>
            <a:solidFill>
              <a:srgbClr val="7030A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err="1">
                  <a:latin typeface="Cambria" panose="02040503050406030204" pitchFamily="18" charset="0"/>
                </a:rPr>
                <a:t>PreLatPUF</a:t>
              </a:r>
              <a:endParaRPr lang="en-US" sz="1600" b="1" dirty="0">
                <a:latin typeface="Cambria" panose="02040503050406030204" pitchFamily="18" charset="0"/>
              </a:endParaRPr>
            </a:p>
            <a:p>
              <a:pPr algn="ctr"/>
              <a:r>
                <a:rPr lang="en-US" sz="1600" b="1" dirty="0">
                  <a:latin typeface="Cambria" panose="02040503050406030204" pitchFamily="18" charset="0"/>
                </a:rPr>
                <a:t>w/(w/o) filter</a:t>
              </a:r>
            </a:p>
          </p:txBody>
        </p:sp>
        <p:sp>
          <p:nvSpPr>
            <p:cNvPr id="505" name="Rectangle 504">
              <a:extLst>
                <a:ext uri="{FF2B5EF4-FFF2-40B4-BE49-F238E27FC236}">
                  <a16:creationId xmlns:a16="http://schemas.microsoft.com/office/drawing/2014/main" id="{8A17EA84-BD99-C24B-862A-3CFDD24F5FE2}"/>
                </a:ext>
              </a:extLst>
            </p:cNvPr>
            <p:cNvSpPr/>
            <p:nvPr/>
          </p:nvSpPr>
          <p:spPr>
            <a:xfrm>
              <a:off x="4537375" y="719769"/>
              <a:ext cx="2022246" cy="703638"/>
            </a:xfrm>
            <a:prstGeom prst="rect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latin typeface="Cambria" panose="02040503050406030204" pitchFamily="18" charset="0"/>
                </a:rPr>
                <a:t>CODIC-sig PUF</a:t>
              </a:r>
            </a:p>
            <a:p>
              <a:pPr algn="ctr"/>
              <a:r>
                <a:rPr lang="en-US" sz="1600" b="1" dirty="0">
                  <a:latin typeface="Cambria" panose="02040503050406030204" pitchFamily="18" charset="0"/>
                </a:rPr>
                <a:t>w/(w/o) filter</a:t>
              </a:r>
            </a:p>
          </p:txBody>
        </p:sp>
        <p:sp>
          <p:nvSpPr>
            <p:cNvPr id="506" name="Rectangle 505">
              <a:extLst>
                <a:ext uri="{FF2B5EF4-FFF2-40B4-BE49-F238E27FC236}">
                  <a16:creationId xmlns:a16="http://schemas.microsoft.com/office/drawing/2014/main" id="{BAA7737B-99FE-D641-8BF9-5D863689EDF7}"/>
                </a:ext>
              </a:extLst>
            </p:cNvPr>
            <p:cNvSpPr/>
            <p:nvPr/>
          </p:nvSpPr>
          <p:spPr>
            <a:xfrm>
              <a:off x="500943" y="1423345"/>
              <a:ext cx="2022246" cy="7036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Cambria" panose="02040503050406030204" pitchFamily="18" charset="0"/>
                </a:rPr>
                <a:t>88.2 </a:t>
              </a:r>
              <a:r>
                <a:rPr lang="en-US" sz="2000" dirty="0" err="1">
                  <a:solidFill>
                    <a:schemeClr val="tx1"/>
                  </a:solidFill>
                  <a:latin typeface="Cambria" panose="02040503050406030204" pitchFamily="18" charset="0"/>
                </a:rPr>
                <a:t>ms</a:t>
              </a:r>
              <a:endParaRPr lang="en-US" sz="2000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507" name="Rectangle 506">
              <a:extLst>
                <a:ext uri="{FF2B5EF4-FFF2-40B4-BE49-F238E27FC236}">
                  <a16:creationId xmlns:a16="http://schemas.microsoft.com/office/drawing/2014/main" id="{A85841CD-4A2E-2F48-B4C3-3CD6ADAC34D8}"/>
                </a:ext>
              </a:extLst>
            </p:cNvPr>
            <p:cNvSpPr/>
            <p:nvPr/>
          </p:nvSpPr>
          <p:spPr>
            <a:xfrm>
              <a:off x="2521294" y="1422026"/>
              <a:ext cx="2022246" cy="7036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Cambria" panose="02040503050406030204" pitchFamily="18" charset="0"/>
                </a:rPr>
                <a:t>7.95 (1.59) </a:t>
              </a:r>
              <a:r>
                <a:rPr lang="en-US" sz="2000" dirty="0" err="1">
                  <a:solidFill>
                    <a:schemeClr val="tx1"/>
                  </a:solidFill>
                  <a:latin typeface="Cambria" panose="02040503050406030204" pitchFamily="18" charset="0"/>
                </a:rPr>
                <a:t>ms</a:t>
              </a:r>
              <a:endParaRPr lang="en-US" sz="2000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508" name="Rectangle 507">
              <a:extLst>
                <a:ext uri="{FF2B5EF4-FFF2-40B4-BE49-F238E27FC236}">
                  <a16:creationId xmlns:a16="http://schemas.microsoft.com/office/drawing/2014/main" id="{A72D9976-E694-3240-8FE9-43A0CF6A184C}"/>
                </a:ext>
              </a:extLst>
            </p:cNvPr>
            <p:cNvSpPr/>
            <p:nvPr/>
          </p:nvSpPr>
          <p:spPr>
            <a:xfrm>
              <a:off x="4541406" y="1420707"/>
              <a:ext cx="2022246" cy="7036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Cambria" panose="02040503050406030204" pitchFamily="18" charset="0"/>
                </a:rPr>
                <a:t>4.41 (0.88) </a:t>
              </a:r>
              <a:r>
                <a:rPr lang="en-US" sz="2000" dirty="0" err="1">
                  <a:solidFill>
                    <a:schemeClr val="tx1"/>
                  </a:solidFill>
                  <a:latin typeface="Cambria" panose="02040503050406030204" pitchFamily="18" charset="0"/>
                </a:rPr>
                <a:t>ms</a:t>
              </a:r>
              <a:endParaRPr lang="en-US" sz="2000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</p:grpSp>
      <p:pic>
        <p:nvPicPr>
          <p:cNvPr id="509" name="Picture 508">
            <a:extLst>
              <a:ext uri="{FF2B5EF4-FFF2-40B4-BE49-F238E27FC236}">
                <a16:creationId xmlns:a16="http://schemas.microsoft.com/office/drawing/2014/main" id="{DE5ED6A1-0D5D-8648-AE84-8413779DAEE9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0706076" y="28337129"/>
            <a:ext cx="9526954" cy="3105326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D00DA5D0-2C46-D34D-9416-8EE6AA49B782}"/>
              </a:ext>
            </a:extLst>
          </p:cNvPr>
          <p:cNvGrpSpPr/>
          <p:nvPr/>
        </p:nvGrpSpPr>
        <p:grpSpPr>
          <a:xfrm>
            <a:off x="12314086" y="33181179"/>
            <a:ext cx="6914200" cy="1780399"/>
            <a:chOff x="228708" y="1426459"/>
            <a:chExt cx="6251912" cy="1669087"/>
          </a:xfrm>
        </p:grpSpPr>
        <p:grpSp>
          <p:nvGrpSpPr>
            <p:cNvPr id="549" name="Group 548">
              <a:extLst>
                <a:ext uri="{FF2B5EF4-FFF2-40B4-BE49-F238E27FC236}">
                  <a16:creationId xmlns:a16="http://schemas.microsoft.com/office/drawing/2014/main" id="{7015804D-CD43-624D-ADCF-10C7C0467A96}"/>
                </a:ext>
              </a:extLst>
            </p:cNvPr>
            <p:cNvGrpSpPr/>
            <p:nvPr/>
          </p:nvGrpSpPr>
          <p:grpSpPr>
            <a:xfrm>
              <a:off x="228708" y="1426459"/>
              <a:ext cx="6251912" cy="1669087"/>
              <a:chOff x="476772" y="1363753"/>
              <a:chExt cx="6251912" cy="1669087"/>
            </a:xfrm>
          </p:grpSpPr>
          <p:grpSp>
            <p:nvGrpSpPr>
              <p:cNvPr id="550" name="Group 549">
                <a:extLst>
                  <a:ext uri="{FF2B5EF4-FFF2-40B4-BE49-F238E27FC236}">
                    <a16:creationId xmlns:a16="http://schemas.microsoft.com/office/drawing/2014/main" id="{73F5420D-CFC6-C84A-A27C-9FF0BAC5630B}"/>
                  </a:ext>
                </a:extLst>
              </p:cNvPr>
              <p:cNvGrpSpPr/>
              <p:nvPr/>
            </p:nvGrpSpPr>
            <p:grpSpPr>
              <a:xfrm>
                <a:off x="476772" y="1363753"/>
                <a:ext cx="6251912" cy="1341552"/>
                <a:chOff x="487045" y="1828874"/>
                <a:chExt cx="6251912" cy="1341552"/>
              </a:xfrm>
            </p:grpSpPr>
            <p:sp>
              <p:nvSpPr>
                <p:cNvPr id="556" name="Rectangle 555">
                  <a:extLst>
                    <a:ext uri="{FF2B5EF4-FFF2-40B4-BE49-F238E27FC236}">
                      <a16:creationId xmlns:a16="http://schemas.microsoft.com/office/drawing/2014/main" id="{D591E603-0181-0C48-91AB-6BB3B072571F}"/>
                    </a:ext>
                  </a:extLst>
                </p:cNvPr>
                <p:cNvSpPr/>
                <p:nvPr/>
              </p:nvSpPr>
              <p:spPr>
                <a:xfrm>
                  <a:off x="2272178" y="1828874"/>
                  <a:ext cx="1487831" cy="382060"/>
                </a:xfrm>
                <a:prstGeom prst="rect">
                  <a:avLst/>
                </a:prstGeom>
                <a:solidFill>
                  <a:srgbClr val="0070C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>
                      <a:latin typeface="Cambria" panose="02040503050406030204" pitchFamily="18" charset="0"/>
                    </a:rPr>
                    <a:t>CODIC Self-d</a:t>
                  </a:r>
                </a:p>
              </p:txBody>
            </p:sp>
            <p:sp>
              <p:nvSpPr>
                <p:cNvPr id="557" name="Rectangle 556">
                  <a:extLst>
                    <a:ext uri="{FF2B5EF4-FFF2-40B4-BE49-F238E27FC236}">
                      <a16:creationId xmlns:a16="http://schemas.microsoft.com/office/drawing/2014/main" id="{860620DC-68AD-6842-87BD-362902B9399E}"/>
                    </a:ext>
                  </a:extLst>
                </p:cNvPr>
                <p:cNvSpPr/>
                <p:nvPr/>
              </p:nvSpPr>
              <p:spPr>
                <a:xfrm>
                  <a:off x="3760009" y="1828874"/>
                  <a:ext cx="1487831" cy="382060"/>
                </a:xfrm>
                <a:prstGeom prst="rect">
                  <a:avLst/>
                </a:prstGeom>
                <a:solidFill>
                  <a:srgbClr val="7030A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>
                      <a:latin typeface="Cambria" panose="02040503050406030204" pitchFamily="18" charset="0"/>
                    </a:rPr>
                    <a:t>ChaCha-8</a:t>
                  </a:r>
                </a:p>
              </p:txBody>
            </p:sp>
            <p:sp>
              <p:nvSpPr>
                <p:cNvPr id="558" name="Rectangle 557">
                  <a:extLst>
                    <a:ext uri="{FF2B5EF4-FFF2-40B4-BE49-F238E27FC236}">
                      <a16:creationId xmlns:a16="http://schemas.microsoft.com/office/drawing/2014/main" id="{A0903BE3-E580-C946-9F2D-06DE1E62B88D}"/>
                    </a:ext>
                  </a:extLst>
                </p:cNvPr>
                <p:cNvSpPr/>
                <p:nvPr/>
              </p:nvSpPr>
              <p:spPr>
                <a:xfrm>
                  <a:off x="5246063" y="1830531"/>
                  <a:ext cx="1492894" cy="379039"/>
                </a:xfrm>
                <a:prstGeom prst="rect">
                  <a:avLst/>
                </a:prstGeom>
                <a:solidFill>
                  <a:srgbClr val="5E973E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>
                      <a:latin typeface="Cambria" panose="02040503050406030204" pitchFamily="18" charset="0"/>
                    </a:rPr>
                    <a:t>AES-128</a:t>
                  </a:r>
                </a:p>
              </p:txBody>
            </p:sp>
            <p:sp>
              <p:nvSpPr>
                <p:cNvPr id="559" name="Rectangle 558">
                  <a:extLst>
                    <a:ext uri="{FF2B5EF4-FFF2-40B4-BE49-F238E27FC236}">
                      <a16:creationId xmlns:a16="http://schemas.microsoft.com/office/drawing/2014/main" id="{4F446D87-9C4C-C644-B903-71CB9C04CDCE}"/>
                    </a:ext>
                  </a:extLst>
                </p:cNvPr>
                <p:cNvSpPr/>
                <p:nvPr/>
              </p:nvSpPr>
              <p:spPr>
                <a:xfrm>
                  <a:off x="2272165" y="2212072"/>
                  <a:ext cx="1487831" cy="33011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dirty="0">
                      <a:solidFill>
                        <a:schemeClr val="tx1"/>
                      </a:solidFill>
                      <a:latin typeface="Cambria" panose="02040503050406030204" pitchFamily="18" charset="0"/>
                    </a:rPr>
                    <a:t>~0%</a:t>
                  </a:r>
                </a:p>
              </p:txBody>
            </p:sp>
            <p:sp>
              <p:nvSpPr>
                <p:cNvPr id="560" name="Rectangle 559">
                  <a:extLst>
                    <a:ext uri="{FF2B5EF4-FFF2-40B4-BE49-F238E27FC236}">
                      <a16:creationId xmlns:a16="http://schemas.microsoft.com/office/drawing/2014/main" id="{5AB9B98A-05CA-C74F-9C72-246B1F8B8765}"/>
                    </a:ext>
                  </a:extLst>
                </p:cNvPr>
                <p:cNvSpPr/>
                <p:nvPr/>
              </p:nvSpPr>
              <p:spPr>
                <a:xfrm>
                  <a:off x="3757524" y="2212904"/>
                  <a:ext cx="1487831" cy="32844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dirty="0">
                      <a:solidFill>
                        <a:schemeClr val="tx1"/>
                      </a:solidFill>
                      <a:latin typeface="Cambria" panose="02040503050406030204" pitchFamily="18" charset="0"/>
                    </a:rPr>
                    <a:t>~0%</a:t>
                  </a:r>
                </a:p>
              </p:txBody>
            </p:sp>
            <p:sp>
              <p:nvSpPr>
                <p:cNvPr id="561" name="Rectangle 560">
                  <a:extLst>
                    <a:ext uri="{FF2B5EF4-FFF2-40B4-BE49-F238E27FC236}">
                      <a16:creationId xmlns:a16="http://schemas.microsoft.com/office/drawing/2014/main" id="{F5FC588D-C197-8643-95D4-A5B5CCF21DFA}"/>
                    </a:ext>
                  </a:extLst>
                </p:cNvPr>
                <p:cNvSpPr/>
                <p:nvPr/>
              </p:nvSpPr>
              <p:spPr>
                <a:xfrm>
                  <a:off x="5249549" y="2209570"/>
                  <a:ext cx="1487831" cy="33861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dirty="0">
                      <a:solidFill>
                        <a:schemeClr val="tx1"/>
                      </a:solidFill>
                      <a:latin typeface="Cambria" panose="02040503050406030204" pitchFamily="18" charset="0"/>
                    </a:rPr>
                    <a:t>~0%</a:t>
                  </a:r>
                </a:p>
              </p:txBody>
            </p:sp>
            <p:sp>
              <p:nvSpPr>
                <p:cNvPr id="562" name="Rectangle 561">
                  <a:extLst>
                    <a:ext uri="{FF2B5EF4-FFF2-40B4-BE49-F238E27FC236}">
                      <a16:creationId xmlns:a16="http://schemas.microsoft.com/office/drawing/2014/main" id="{52C47E54-802C-B045-981A-B1ACB561E08C}"/>
                    </a:ext>
                  </a:extLst>
                </p:cNvPr>
                <p:cNvSpPr/>
                <p:nvPr/>
              </p:nvSpPr>
              <p:spPr>
                <a:xfrm>
                  <a:off x="489475" y="2226363"/>
                  <a:ext cx="1781307" cy="3092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>
                    <a:lnSpc>
                      <a:spcPts val="1180"/>
                    </a:lnSpc>
                  </a:pPr>
                  <a:r>
                    <a:rPr lang="en-US" sz="1800" b="1" dirty="0">
                      <a:solidFill>
                        <a:srgbClr val="0070C0"/>
                      </a:solidFill>
                      <a:latin typeface="Cambria" panose="02040503050406030204" pitchFamily="18" charset="0"/>
                    </a:rPr>
                    <a:t>Performance</a:t>
                  </a:r>
                  <a:endParaRPr lang="en-US" sz="1800" dirty="0">
                    <a:solidFill>
                      <a:srgbClr val="0070C0"/>
                    </a:solidFill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563" name="Rectangle 562">
                  <a:extLst>
                    <a:ext uri="{FF2B5EF4-FFF2-40B4-BE49-F238E27FC236}">
                      <a16:creationId xmlns:a16="http://schemas.microsoft.com/office/drawing/2014/main" id="{15198196-46ED-0848-8955-26504C094AE5}"/>
                    </a:ext>
                  </a:extLst>
                </p:cNvPr>
                <p:cNvSpPr/>
                <p:nvPr/>
              </p:nvSpPr>
              <p:spPr>
                <a:xfrm>
                  <a:off x="487045" y="2535307"/>
                  <a:ext cx="1776338" cy="32283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>
                    <a:lnSpc>
                      <a:spcPts val="1180"/>
                    </a:lnSpc>
                  </a:pPr>
                  <a:r>
                    <a:rPr lang="en-US" sz="1800" b="1" dirty="0">
                      <a:solidFill>
                        <a:srgbClr val="7030A0"/>
                      </a:solidFill>
                      <a:latin typeface="Cambria" panose="02040503050406030204" pitchFamily="18" charset="0"/>
                    </a:rPr>
                    <a:t>Power</a:t>
                  </a:r>
                  <a:endParaRPr lang="en-US" sz="1800" dirty="0">
                    <a:solidFill>
                      <a:srgbClr val="7030A0"/>
                    </a:solidFill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564" name="Rectangle 563">
                  <a:extLst>
                    <a:ext uri="{FF2B5EF4-FFF2-40B4-BE49-F238E27FC236}">
                      <a16:creationId xmlns:a16="http://schemas.microsoft.com/office/drawing/2014/main" id="{0C162CC6-6B04-8B4D-A262-FD8225AB86E5}"/>
                    </a:ext>
                  </a:extLst>
                </p:cNvPr>
                <p:cNvSpPr/>
                <p:nvPr/>
              </p:nvSpPr>
              <p:spPr>
                <a:xfrm>
                  <a:off x="490952" y="2850075"/>
                  <a:ext cx="1778822" cy="31884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>
                    <a:lnSpc>
                      <a:spcPts val="1180"/>
                    </a:lnSpc>
                  </a:pPr>
                  <a:r>
                    <a:rPr lang="en-US" sz="1800" b="1" dirty="0">
                      <a:solidFill>
                        <a:srgbClr val="5E973D"/>
                      </a:solidFill>
                      <a:latin typeface="Cambria" panose="02040503050406030204" pitchFamily="18" charset="0"/>
                    </a:rPr>
                    <a:t>Processor Area</a:t>
                  </a:r>
                  <a:endParaRPr lang="en-US" sz="1800" dirty="0">
                    <a:solidFill>
                      <a:srgbClr val="5E973D"/>
                    </a:solidFill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565" name="Rectangle 564">
                  <a:extLst>
                    <a:ext uri="{FF2B5EF4-FFF2-40B4-BE49-F238E27FC236}">
                      <a16:creationId xmlns:a16="http://schemas.microsoft.com/office/drawing/2014/main" id="{DB81D403-A239-2340-8744-75178E95BA86}"/>
                    </a:ext>
                  </a:extLst>
                </p:cNvPr>
                <p:cNvSpPr/>
                <p:nvPr/>
              </p:nvSpPr>
              <p:spPr>
                <a:xfrm>
                  <a:off x="2271649" y="2540597"/>
                  <a:ext cx="1481448" cy="32283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dirty="0">
                      <a:solidFill>
                        <a:schemeClr val="tx1"/>
                      </a:solidFill>
                      <a:latin typeface="Cambria" panose="02040503050406030204" pitchFamily="18" charset="0"/>
                    </a:rPr>
                    <a:t>~0%</a:t>
                  </a:r>
                </a:p>
              </p:txBody>
            </p:sp>
            <p:sp>
              <p:nvSpPr>
                <p:cNvPr id="566" name="Rectangle 565">
                  <a:extLst>
                    <a:ext uri="{FF2B5EF4-FFF2-40B4-BE49-F238E27FC236}">
                      <a16:creationId xmlns:a16="http://schemas.microsoft.com/office/drawing/2014/main" id="{723261E4-B76A-6047-86BB-A0F585928E92}"/>
                    </a:ext>
                  </a:extLst>
                </p:cNvPr>
                <p:cNvSpPr/>
                <p:nvPr/>
              </p:nvSpPr>
              <p:spPr>
                <a:xfrm>
                  <a:off x="2272032" y="2846930"/>
                  <a:ext cx="1482215" cy="32283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dirty="0">
                      <a:solidFill>
                        <a:schemeClr val="tx1"/>
                      </a:solidFill>
                      <a:latin typeface="Cambria" panose="02040503050406030204" pitchFamily="18" charset="0"/>
                    </a:rPr>
                    <a:t>~0.0%</a:t>
                  </a:r>
                </a:p>
              </p:txBody>
            </p:sp>
            <p:sp>
              <p:nvSpPr>
                <p:cNvPr id="567" name="Rectangle 566">
                  <a:extLst>
                    <a:ext uri="{FF2B5EF4-FFF2-40B4-BE49-F238E27FC236}">
                      <a16:creationId xmlns:a16="http://schemas.microsoft.com/office/drawing/2014/main" id="{789186E1-688F-0041-8B6A-2F565E5B62DA}"/>
                    </a:ext>
                  </a:extLst>
                </p:cNvPr>
                <p:cNvSpPr/>
                <p:nvPr/>
              </p:nvSpPr>
              <p:spPr>
                <a:xfrm>
                  <a:off x="3758244" y="2537525"/>
                  <a:ext cx="1487831" cy="3161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dirty="0">
                      <a:solidFill>
                        <a:schemeClr val="tx1"/>
                      </a:solidFill>
                      <a:latin typeface="Cambria" panose="02040503050406030204" pitchFamily="18" charset="0"/>
                    </a:rPr>
                    <a:t>~17%</a:t>
                  </a:r>
                </a:p>
              </p:txBody>
            </p:sp>
            <p:sp>
              <p:nvSpPr>
                <p:cNvPr id="568" name="Rectangle 567">
                  <a:extLst>
                    <a:ext uri="{FF2B5EF4-FFF2-40B4-BE49-F238E27FC236}">
                      <a16:creationId xmlns:a16="http://schemas.microsoft.com/office/drawing/2014/main" id="{E8203C8D-5789-2244-8172-CBEAAED73F9E}"/>
                    </a:ext>
                  </a:extLst>
                </p:cNvPr>
                <p:cNvSpPr/>
                <p:nvPr/>
              </p:nvSpPr>
              <p:spPr>
                <a:xfrm>
                  <a:off x="3758244" y="2850775"/>
                  <a:ext cx="1487831" cy="31965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dirty="0">
                      <a:solidFill>
                        <a:schemeClr val="tx1"/>
                      </a:solidFill>
                      <a:latin typeface="Cambria" panose="02040503050406030204" pitchFamily="18" charset="0"/>
                    </a:rPr>
                    <a:t>~0.9%</a:t>
                  </a:r>
                </a:p>
              </p:txBody>
            </p:sp>
            <p:sp>
              <p:nvSpPr>
                <p:cNvPr id="569" name="Rectangle 568">
                  <a:extLst>
                    <a:ext uri="{FF2B5EF4-FFF2-40B4-BE49-F238E27FC236}">
                      <a16:creationId xmlns:a16="http://schemas.microsoft.com/office/drawing/2014/main" id="{8CF501C8-B622-B24C-B249-95A690437320}"/>
                    </a:ext>
                  </a:extLst>
                </p:cNvPr>
                <p:cNvSpPr/>
                <p:nvPr/>
              </p:nvSpPr>
              <p:spPr>
                <a:xfrm>
                  <a:off x="5249549" y="2539971"/>
                  <a:ext cx="1487831" cy="30503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dirty="0">
                      <a:solidFill>
                        <a:schemeClr val="tx1"/>
                      </a:solidFill>
                      <a:latin typeface="Cambria" panose="02040503050406030204" pitchFamily="18" charset="0"/>
                    </a:rPr>
                    <a:t>~12%</a:t>
                  </a:r>
                </a:p>
              </p:txBody>
            </p:sp>
            <p:sp>
              <p:nvSpPr>
                <p:cNvPr id="570" name="Rectangle 569">
                  <a:extLst>
                    <a:ext uri="{FF2B5EF4-FFF2-40B4-BE49-F238E27FC236}">
                      <a16:creationId xmlns:a16="http://schemas.microsoft.com/office/drawing/2014/main" id="{8263912B-9C72-7C4E-8B27-6A550EAD77B6}"/>
                    </a:ext>
                  </a:extLst>
                </p:cNvPr>
                <p:cNvSpPr/>
                <p:nvPr/>
              </p:nvSpPr>
              <p:spPr>
                <a:xfrm>
                  <a:off x="5246784" y="2844617"/>
                  <a:ext cx="1487831" cy="32318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dirty="0">
                      <a:solidFill>
                        <a:schemeClr val="tx1"/>
                      </a:solidFill>
                      <a:latin typeface="Cambria" panose="02040503050406030204" pitchFamily="18" charset="0"/>
                    </a:rPr>
                    <a:t>~1.3%</a:t>
                  </a:r>
                </a:p>
              </p:txBody>
            </p:sp>
          </p:grpSp>
          <p:grpSp>
            <p:nvGrpSpPr>
              <p:cNvPr id="551" name="Group 550">
                <a:extLst>
                  <a:ext uri="{FF2B5EF4-FFF2-40B4-BE49-F238E27FC236}">
                    <a16:creationId xmlns:a16="http://schemas.microsoft.com/office/drawing/2014/main" id="{A3EAD3A6-FBB8-9C46-B0DC-D8B01D06962D}"/>
                  </a:ext>
                </a:extLst>
              </p:cNvPr>
              <p:cNvGrpSpPr/>
              <p:nvPr/>
            </p:nvGrpSpPr>
            <p:grpSpPr>
              <a:xfrm>
                <a:off x="476772" y="2702422"/>
                <a:ext cx="6247564" cy="330418"/>
                <a:chOff x="476772" y="2702422"/>
                <a:chExt cx="6247564" cy="330418"/>
              </a:xfrm>
            </p:grpSpPr>
            <p:sp>
              <p:nvSpPr>
                <p:cNvPr id="552" name="Rectangle 551">
                  <a:extLst>
                    <a:ext uri="{FF2B5EF4-FFF2-40B4-BE49-F238E27FC236}">
                      <a16:creationId xmlns:a16="http://schemas.microsoft.com/office/drawing/2014/main" id="{87D4474B-DA34-B041-97E4-B64191CEEE51}"/>
                    </a:ext>
                  </a:extLst>
                </p:cNvPr>
                <p:cNvSpPr/>
                <p:nvPr/>
              </p:nvSpPr>
              <p:spPr>
                <a:xfrm>
                  <a:off x="2261021" y="2702422"/>
                  <a:ext cx="1487820" cy="3218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dirty="0">
                      <a:solidFill>
                        <a:schemeClr val="tx1"/>
                      </a:solidFill>
                      <a:latin typeface="Cambria" panose="02040503050406030204" pitchFamily="18" charset="0"/>
                    </a:rPr>
                    <a:t>~1.1%</a:t>
                  </a:r>
                </a:p>
              </p:txBody>
            </p:sp>
            <p:sp>
              <p:nvSpPr>
                <p:cNvPr id="553" name="Rectangle 552">
                  <a:extLst>
                    <a:ext uri="{FF2B5EF4-FFF2-40B4-BE49-F238E27FC236}">
                      <a16:creationId xmlns:a16="http://schemas.microsoft.com/office/drawing/2014/main" id="{3794F6E6-59A5-F64E-879A-7DEF789ED8E9}"/>
                    </a:ext>
                  </a:extLst>
                </p:cNvPr>
                <p:cNvSpPr/>
                <p:nvPr/>
              </p:nvSpPr>
              <p:spPr>
                <a:xfrm>
                  <a:off x="476772" y="2713278"/>
                  <a:ext cx="1782725" cy="31844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>
                    <a:lnSpc>
                      <a:spcPts val="1180"/>
                    </a:lnSpc>
                  </a:pPr>
                  <a:r>
                    <a:rPr lang="en-US" sz="1800" b="1" dirty="0">
                      <a:solidFill>
                        <a:schemeClr val="accent1">
                          <a:lumMod val="50000"/>
                        </a:schemeClr>
                      </a:solidFill>
                      <a:latin typeface="Cambria" panose="02040503050406030204" pitchFamily="18" charset="0"/>
                    </a:rPr>
                    <a:t>DRAM Area</a:t>
                  </a:r>
                  <a:endParaRPr lang="en-US" sz="1800" dirty="0">
                    <a:solidFill>
                      <a:schemeClr val="accent1">
                        <a:lumMod val="50000"/>
                      </a:schemeClr>
                    </a:solidFill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554" name="Rectangle 553">
                  <a:extLst>
                    <a:ext uri="{FF2B5EF4-FFF2-40B4-BE49-F238E27FC236}">
                      <a16:creationId xmlns:a16="http://schemas.microsoft.com/office/drawing/2014/main" id="{1C767CC7-6C56-DA4D-B450-9D8344DD5B35}"/>
                    </a:ext>
                  </a:extLst>
                </p:cNvPr>
                <p:cNvSpPr/>
                <p:nvPr/>
              </p:nvSpPr>
              <p:spPr>
                <a:xfrm>
                  <a:off x="3747262" y="2711140"/>
                  <a:ext cx="1487820" cy="3217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dirty="0">
                      <a:solidFill>
                        <a:schemeClr val="tx1"/>
                      </a:solidFill>
                      <a:latin typeface="Cambria" panose="02040503050406030204" pitchFamily="18" charset="0"/>
                    </a:rPr>
                    <a:t>~0.0%</a:t>
                  </a:r>
                </a:p>
              </p:txBody>
            </p:sp>
            <p:sp>
              <p:nvSpPr>
                <p:cNvPr id="555" name="Rectangle 554">
                  <a:extLst>
                    <a:ext uri="{FF2B5EF4-FFF2-40B4-BE49-F238E27FC236}">
                      <a16:creationId xmlns:a16="http://schemas.microsoft.com/office/drawing/2014/main" id="{AF2E2FEA-F456-8A4A-9399-CCA83EAC036E}"/>
                    </a:ext>
                  </a:extLst>
                </p:cNvPr>
                <p:cNvSpPr/>
                <p:nvPr/>
              </p:nvSpPr>
              <p:spPr>
                <a:xfrm>
                  <a:off x="5236516" y="2704392"/>
                  <a:ext cx="1487820" cy="32844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dirty="0">
                      <a:solidFill>
                        <a:schemeClr val="tx1"/>
                      </a:solidFill>
                      <a:latin typeface="Cambria" panose="02040503050406030204" pitchFamily="18" charset="0"/>
                    </a:rPr>
                    <a:t>~0.0%</a:t>
                  </a:r>
                </a:p>
              </p:txBody>
            </p:sp>
          </p:grpSp>
        </p:grpSp>
        <p:grpSp>
          <p:nvGrpSpPr>
            <p:cNvPr id="571" name="Group 570">
              <a:extLst>
                <a:ext uri="{FF2B5EF4-FFF2-40B4-BE49-F238E27FC236}">
                  <a16:creationId xmlns:a16="http://schemas.microsoft.com/office/drawing/2014/main" id="{77826823-98B0-2447-B24A-845906E17F7B}"/>
                </a:ext>
              </a:extLst>
            </p:cNvPr>
            <p:cNvGrpSpPr/>
            <p:nvPr/>
          </p:nvGrpSpPr>
          <p:grpSpPr>
            <a:xfrm>
              <a:off x="2008666" y="1810396"/>
              <a:ext cx="4466170" cy="326946"/>
              <a:chOff x="1663411" y="2293402"/>
              <a:chExt cx="4466170" cy="326946"/>
            </a:xfrm>
          </p:grpSpPr>
          <p:sp>
            <p:nvSpPr>
              <p:cNvPr id="572" name="Rectangle 571">
                <a:extLst>
                  <a:ext uri="{FF2B5EF4-FFF2-40B4-BE49-F238E27FC236}">
                    <a16:creationId xmlns:a16="http://schemas.microsoft.com/office/drawing/2014/main" id="{F316C861-A845-5A42-9ABA-B22647836FC8}"/>
                  </a:ext>
                </a:extLst>
              </p:cNvPr>
              <p:cNvSpPr/>
              <p:nvPr/>
            </p:nvSpPr>
            <p:spPr>
              <a:xfrm>
                <a:off x="1663411" y="2302514"/>
                <a:ext cx="1487831" cy="316057"/>
              </a:xfrm>
              <a:prstGeom prst="rect">
                <a:avLst/>
              </a:prstGeom>
              <a:solidFill>
                <a:srgbClr val="92D050">
                  <a:alpha val="46000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~0%</a:t>
                </a:r>
              </a:p>
            </p:txBody>
          </p:sp>
          <p:sp>
            <p:nvSpPr>
              <p:cNvPr id="573" name="Rectangle 572">
                <a:extLst>
                  <a:ext uri="{FF2B5EF4-FFF2-40B4-BE49-F238E27FC236}">
                    <a16:creationId xmlns:a16="http://schemas.microsoft.com/office/drawing/2014/main" id="{31376831-EA25-D741-8928-31161998DA3D}"/>
                  </a:ext>
                </a:extLst>
              </p:cNvPr>
              <p:cNvSpPr/>
              <p:nvPr/>
            </p:nvSpPr>
            <p:spPr>
              <a:xfrm>
                <a:off x="3154652" y="2293402"/>
                <a:ext cx="1487831" cy="326946"/>
              </a:xfrm>
              <a:prstGeom prst="rect">
                <a:avLst/>
              </a:prstGeom>
              <a:solidFill>
                <a:srgbClr val="92D050">
                  <a:alpha val="46000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~0%</a:t>
                </a:r>
              </a:p>
            </p:txBody>
          </p:sp>
          <p:sp>
            <p:nvSpPr>
              <p:cNvPr id="574" name="Rectangle 573">
                <a:extLst>
                  <a:ext uri="{FF2B5EF4-FFF2-40B4-BE49-F238E27FC236}">
                    <a16:creationId xmlns:a16="http://schemas.microsoft.com/office/drawing/2014/main" id="{72CDDEFE-8D08-6945-9A3A-883B13006411}"/>
                  </a:ext>
                </a:extLst>
              </p:cNvPr>
              <p:cNvSpPr/>
              <p:nvPr/>
            </p:nvSpPr>
            <p:spPr>
              <a:xfrm>
                <a:off x="4641750" y="2297972"/>
                <a:ext cx="1487831" cy="313290"/>
              </a:xfrm>
              <a:prstGeom prst="rect">
                <a:avLst/>
              </a:prstGeom>
              <a:solidFill>
                <a:srgbClr val="92D050">
                  <a:alpha val="46000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~0%</a:t>
                </a:r>
              </a:p>
            </p:txBody>
          </p:sp>
        </p:grpSp>
        <p:sp>
          <p:nvSpPr>
            <p:cNvPr id="575" name="Rectangle 574">
              <a:extLst>
                <a:ext uri="{FF2B5EF4-FFF2-40B4-BE49-F238E27FC236}">
                  <a16:creationId xmlns:a16="http://schemas.microsoft.com/office/drawing/2014/main" id="{86ABE150-0F71-5D45-8CED-6CD3C2C8DB00}"/>
                </a:ext>
              </a:extLst>
            </p:cNvPr>
            <p:cNvSpPr/>
            <p:nvPr/>
          </p:nvSpPr>
          <p:spPr>
            <a:xfrm>
              <a:off x="2008653" y="2139218"/>
              <a:ext cx="1487831" cy="307464"/>
            </a:xfrm>
            <a:prstGeom prst="rect">
              <a:avLst/>
            </a:prstGeom>
            <a:solidFill>
              <a:srgbClr val="92D050">
                <a:alpha val="46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Cambria" panose="02040503050406030204" pitchFamily="18" charset="0"/>
                </a:rPr>
                <a:t>~0%</a:t>
              </a:r>
            </a:p>
          </p:txBody>
        </p:sp>
        <p:grpSp>
          <p:nvGrpSpPr>
            <p:cNvPr id="576" name="Group 575">
              <a:extLst>
                <a:ext uri="{FF2B5EF4-FFF2-40B4-BE49-F238E27FC236}">
                  <a16:creationId xmlns:a16="http://schemas.microsoft.com/office/drawing/2014/main" id="{065A18FA-32C0-CC41-A6B1-B91B20971348}"/>
                </a:ext>
              </a:extLst>
            </p:cNvPr>
            <p:cNvGrpSpPr/>
            <p:nvPr/>
          </p:nvGrpSpPr>
          <p:grpSpPr>
            <a:xfrm>
              <a:off x="3505677" y="2131497"/>
              <a:ext cx="2974942" cy="316642"/>
              <a:chOff x="5651823" y="4511873"/>
              <a:chExt cx="2974942" cy="316642"/>
            </a:xfrm>
          </p:grpSpPr>
          <p:sp>
            <p:nvSpPr>
              <p:cNvPr id="577" name="Rectangle 576">
                <a:extLst>
                  <a:ext uri="{FF2B5EF4-FFF2-40B4-BE49-F238E27FC236}">
                    <a16:creationId xmlns:a16="http://schemas.microsoft.com/office/drawing/2014/main" id="{230C1F61-9CDE-0248-96FE-9953D6232925}"/>
                  </a:ext>
                </a:extLst>
              </p:cNvPr>
              <p:cNvSpPr/>
              <p:nvPr/>
            </p:nvSpPr>
            <p:spPr>
              <a:xfrm>
                <a:off x="5651823" y="4522443"/>
                <a:ext cx="1487831" cy="303866"/>
              </a:xfrm>
              <a:prstGeom prst="rect">
                <a:avLst/>
              </a:prstGeom>
              <a:solidFill>
                <a:srgbClr val="FF0000">
                  <a:alpha val="40000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~17%</a:t>
                </a:r>
              </a:p>
            </p:txBody>
          </p:sp>
          <p:sp>
            <p:nvSpPr>
              <p:cNvPr id="578" name="Rectangle 577">
                <a:extLst>
                  <a:ext uri="{FF2B5EF4-FFF2-40B4-BE49-F238E27FC236}">
                    <a16:creationId xmlns:a16="http://schemas.microsoft.com/office/drawing/2014/main" id="{5DF2A2FA-E2DC-1645-A9C3-DC219977917A}"/>
                  </a:ext>
                </a:extLst>
              </p:cNvPr>
              <p:cNvSpPr/>
              <p:nvPr/>
            </p:nvSpPr>
            <p:spPr>
              <a:xfrm>
                <a:off x="7138934" y="4511873"/>
                <a:ext cx="1487831" cy="316642"/>
              </a:xfrm>
              <a:prstGeom prst="rect">
                <a:avLst/>
              </a:prstGeom>
              <a:solidFill>
                <a:srgbClr val="FF0000">
                  <a:alpha val="40000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~12%</a:t>
                </a:r>
              </a:p>
            </p:txBody>
          </p:sp>
        </p:grpSp>
        <p:sp>
          <p:nvSpPr>
            <p:cNvPr id="579" name="Rectangle 578">
              <a:extLst>
                <a:ext uri="{FF2B5EF4-FFF2-40B4-BE49-F238E27FC236}">
                  <a16:creationId xmlns:a16="http://schemas.microsoft.com/office/drawing/2014/main" id="{6AB1F225-0FA3-0346-8A6C-E0543C33FC05}"/>
                </a:ext>
              </a:extLst>
            </p:cNvPr>
            <p:cNvSpPr/>
            <p:nvPr/>
          </p:nvSpPr>
          <p:spPr>
            <a:xfrm>
              <a:off x="2014952" y="2768999"/>
              <a:ext cx="1487820" cy="325431"/>
            </a:xfrm>
            <a:prstGeom prst="rect">
              <a:avLst/>
            </a:prstGeom>
            <a:solidFill>
              <a:srgbClr val="0070C0">
                <a:alpha val="15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Cambria" panose="02040503050406030204" pitchFamily="18" charset="0"/>
                </a:rPr>
                <a:t>~1.1%</a:t>
              </a:r>
            </a:p>
          </p:txBody>
        </p:sp>
        <p:grpSp>
          <p:nvGrpSpPr>
            <p:cNvPr id="580" name="Group 579">
              <a:extLst>
                <a:ext uri="{FF2B5EF4-FFF2-40B4-BE49-F238E27FC236}">
                  <a16:creationId xmlns:a16="http://schemas.microsoft.com/office/drawing/2014/main" id="{C21308BE-242E-334C-A82E-407E55A7CACE}"/>
                </a:ext>
              </a:extLst>
            </p:cNvPr>
            <p:cNvGrpSpPr/>
            <p:nvPr/>
          </p:nvGrpSpPr>
          <p:grpSpPr>
            <a:xfrm>
              <a:off x="3493417" y="2772156"/>
              <a:ext cx="2979629" cy="316685"/>
              <a:chOff x="4521676" y="2224047"/>
              <a:chExt cx="2979629" cy="316685"/>
            </a:xfrm>
          </p:grpSpPr>
          <p:sp>
            <p:nvSpPr>
              <p:cNvPr id="581" name="Rectangle 580">
                <a:extLst>
                  <a:ext uri="{FF2B5EF4-FFF2-40B4-BE49-F238E27FC236}">
                    <a16:creationId xmlns:a16="http://schemas.microsoft.com/office/drawing/2014/main" id="{26C8099D-AC78-0D4B-97BC-8EAF7C7A6E1C}"/>
                  </a:ext>
                </a:extLst>
              </p:cNvPr>
              <p:cNvSpPr/>
              <p:nvPr/>
            </p:nvSpPr>
            <p:spPr>
              <a:xfrm>
                <a:off x="4521676" y="2226481"/>
                <a:ext cx="1487820" cy="314251"/>
              </a:xfrm>
              <a:prstGeom prst="rect">
                <a:avLst/>
              </a:prstGeom>
              <a:solidFill>
                <a:srgbClr val="CDE9A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~0.0%</a:t>
                </a:r>
              </a:p>
            </p:txBody>
          </p:sp>
          <p:sp>
            <p:nvSpPr>
              <p:cNvPr id="582" name="Rectangle 581">
                <a:extLst>
                  <a:ext uri="{FF2B5EF4-FFF2-40B4-BE49-F238E27FC236}">
                    <a16:creationId xmlns:a16="http://schemas.microsoft.com/office/drawing/2014/main" id="{2FF95649-932B-B048-BF48-2647F29CCDD2}"/>
                  </a:ext>
                </a:extLst>
              </p:cNvPr>
              <p:cNvSpPr/>
              <p:nvPr/>
            </p:nvSpPr>
            <p:spPr>
              <a:xfrm>
                <a:off x="6013485" y="2224047"/>
                <a:ext cx="1487820" cy="314251"/>
              </a:xfrm>
              <a:prstGeom prst="rect">
                <a:avLst/>
              </a:prstGeom>
              <a:solidFill>
                <a:srgbClr val="CDE9A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~0.0%</a:t>
                </a:r>
              </a:p>
            </p:txBody>
          </p:sp>
        </p:grpSp>
        <p:sp>
          <p:nvSpPr>
            <p:cNvPr id="583" name="Rectangle 582">
              <a:extLst>
                <a:ext uri="{FF2B5EF4-FFF2-40B4-BE49-F238E27FC236}">
                  <a16:creationId xmlns:a16="http://schemas.microsoft.com/office/drawing/2014/main" id="{46F6F64C-3FB2-D041-A21F-47DEC325022D}"/>
                </a:ext>
              </a:extLst>
            </p:cNvPr>
            <p:cNvSpPr/>
            <p:nvPr/>
          </p:nvSpPr>
          <p:spPr>
            <a:xfrm>
              <a:off x="2012154" y="2442269"/>
              <a:ext cx="1487831" cy="321990"/>
            </a:xfrm>
            <a:prstGeom prst="rect">
              <a:avLst/>
            </a:prstGeom>
            <a:solidFill>
              <a:srgbClr val="92D050">
                <a:alpha val="46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Cambria" panose="02040503050406030204" pitchFamily="18" charset="0"/>
                </a:rPr>
                <a:t>~0.0%</a:t>
              </a:r>
            </a:p>
          </p:txBody>
        </p:sp>
        <p:grpSp>
          <p:nvGrpSpPr>
            <p:cNvPr id="584" name="Group 583">
              <a:extLst>
                <a:ext uri="{FF2B5EF4-FFF2-40B4-BE49-F238E27FC236}">
                  <a16:creationId xmlns:a16="http://schemas.microsoft.com/office/drawing/2014/main" id="{EFF5209C-8399-2443-A91E-BC74EDA89B7B}"/>
                </a:ext>
              </a:extLst>
            </p:cNvPr>
            <p:cNvGrpSpPr/>
            <p:nvPr/>
          </p:nvGrpSpPr>
          <p:grpSpPr>
            <a:xfrm>
              <a:off x="3501130" y="2444601"/>
              <a:ext cx="2975142" cy="328964"/>
              <a:chOff x="5920511" y="2088384"/>
              <a:chExt cx="2975142" cy="328964"/>
            </a:xfrm>
          </p:grpSpPr>
          <p:sp>
            <p:nvSpPr>
              <p:cNvPr id="585" name="Rectangle 584">
                <a:extLst>
                  <a:ext uri="{FF2B5EF4-FFF2-40B4-BE49-F238E27FC236}">
                    <a16:creationId xmlns:a16="http://schemas.microsoft.com/office/drawing/2014/main" id="{784D6326-4A68-C147-8040-F90D51B84306}"/>
                  </a:ext>
                </a:extLst>
              </p:cNvPr>
              <p:cNvSpPr/>
              <p:nvPr/>
            </p:nvSpPr>
            <p:spPr>
              <a:xfrm>
                <a:off x="7407833" y="2088384"/>
                <a:ext cx="1487820" cy="326233"/>
              </a:xfrm>
              <a:prstGeom prst="rect">
                <a:avLst/>
              </a:prstGeom>
              <a:solidFill>
                <a:srgbClr val="0070C0">
                  <a:alpha val="15000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~1.3%</a:t>
                </a:r>
              </a:p>
            </p:txBody>
          </p:sp>
          <p:sp>
            <p:nvSpPr>
              <p:cNvPr id="586" name="Rectangle 585">
                <a:extLst>
                  <a:ext uri="{FF2B5EF4-FFF2-40B4-BE49-F238E27FC236}">
                    <a16:creationId xmlns:a16="http://schemas.microsoft.com/office/drawing/2014/main" id="{9C27B1D9-F724-764C-9833-977D80451969}"/>
                  </a:ext>
                </a:extLst>
              </p:cNvPr>
              <p:cNvSpPr/>
              <p:nvPr/>
            </p:nvSpPr>
            <p:spPr>
              <a:xfrm>
                <a:off x="5920511" y="2091115"/>
                <a:ext cx="1487820" cy="326233"/>
              </a:xfrm>
              <a:prstGeom prst="rect">
                <a:avLst/>
              </a:prstGeom>
              <a:solidFill>
                <a:srgbClr val="0070C0">
                  <a:alpha val="15000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~0.9%</a:t>
                </a:r>
              </a:p>
            </p:txBody>
          </p:sp>
        </p:grpSp>
        <p:sp>
          <p:nvSpPr>
            <p:cNvPr id="587" name="Rectangle 586">
              <a:extLst>
                <a:ext uri="{FF2B5EF4-FFF2-40B4-BE49-F238E27FC236}">
                  <a16:creationId xmlns:a16="http://schemas.microsoft.com/office/drawing/2014/main" id="{A9464EF8-321E-B44D-8260-8F6639382C7E}"/>
                </a:ext>
              </a:extLst>
            </p:cNvPr>
            <p:cNvSpPr/>
            <p:nvPr/>
          </p:nvSpPr>
          <p:spPr>
            <a:xfrm>
              <a:off x="615697" y="1521754"/>
              <a:ext cx="110318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chemeClr val="tx1"/>
                  </a:solidFill>
                  <a:latin typeface="Cambria" panose="02040503050406030204" pitchFamily="18" charset="0"/>
                </a:rPr>
                <a:t>Overhead</a:t>
              </a:r>
              <a:endParaRPr lang="en-US" sz="1600" b="1" dirty="0"/>
            </a:p>
          </p:txBody>
        </p:sp>
      </p:grpSp>
      <p:cxnSp>
        <p:nvCxnSpPr>
          <p:cNvPr id="590" name="Straight Connector 589">
            <a:extLst>
              <a:ext uri="{FF2B5EF4-FFF2-40B4-BE49-F238E27FC236}">
                <a16:creationId xmlns:a16="http://schemas.microsoft.com/office/drawing/2014/main" id="{0B9B6141-7047-0E40-BD18-D8F99A5A9068}"/>
              </a:ext>
            </a:extLst>
          </p:cNvPr>
          <p:cNvCxnSpPr>
            <a:cxnSpLocks/>
          </p:cNvCxnSpPr>
          <p:nvPr/>
        </p:nvCxnSpPr>
        <p:spPr>
          <a:xfrm flipH="1">
            <a:off x="10551332" y="28567616"/>
            <a:ext cx="53855" cy="7203600"/>
          </a:xfrm>
          <a:prstGeom prst="line">
            <a:avLst/>
          </a:prstGeom>
          <a:ln>
            <a:solidFill>
              <a:srgbClr val="2C3FE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95" name="Group 594">
            <a:extLst>
              <a:ext uri="{FF2B5EF4-FFF2-40B4-BE49-F238E27FC236}">
                <a16:creationId xmlns:a16="http://schemas.microsoft.com/office/drawing/2014/main" id="{22A9EFA7-CB27-4045-A3D0-E3C1B2B463B5}"/>
              </a:ext>
            </a:extLst>
          </p:cNvPr>
          <p:cNvGrpSpPr/>
          <p:nvPr/>
        </p:nvGrpSpPr>
        <p:grpSpPr>
          <a:xfrm>
            <a:off x="-507679" y="31228991"/>
            <a:ext cx="2320713" cy="1723030"/>
            <a:chOff x="910552" y="1992957"/>
            <a:chExt cx="2141513" cy="1723030"/>
          </a:xfrm>
        </p:grpSpPr>
        <p:sp>
          <p:nvSpPr>
            <p:cNvPr id="596" name="Rounded Rectangle 595">
              <a:extLst>
                <a:ext uri="{FF2B5EF4-FFF2-40B4-BE49-F238E27FC236}">
                  <a16:creationId xmlns:a16="http://schemas.microsoft.com/office/drawing/2014/main" id="{AFA9B620-9640-8249-B720-F8EFBE314F92}"/>
                </a:ext>
              </a:extLst>
            </p:cNvPr>
            <p:cNvSpPr/>
            <p:nvPr/>
          </p:nvSpPr>
          <p:spPr>
            <a:xfrm>
              <a:off x="2371362" y="1992957"/>
              <a:ext cx="680703" cy="1316491"/>
            </a:xfrm>
            <a:prstGeom prst="roundRect">
              <a:avLst/>
            </a:prstGeom>
            <a:solidFill>
              <a:schemeClr val="accent5">
                <a:alpha val="11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7" name="Rectangle 596">
              <a:extLst>
                <a:ext uri="{FF2B5EF4-FFF2-40B4-BE49-F238E27FC236}">
                  <a16:creationId xmlns:a16="http://schemas.microsoft.com/office/drawing/2014/main" id="{8A379854-4495-DA4D-9A97-EC5AD99A705A}"/>
                </a:ext>
              </a:extLst>
            </p:cNvPr>
            <p:cNvSpPr/>
            <p:nvPr/>
          </p:nvSpPr>
          <p:spPr>
            <a:xfrm>
              <a:off x="910552" y="2468100"/>
              <a:ext cx="184730" cy="3141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1680"/>
                </a:lnSpc>
                <a:spcBef>
                  <a:spcPts val="100"/>
                </a:spcBef>
              </a:pPr>
              <a:endParaRPr lang="en-US" sz="2000" b="1" dirty="0">
                <a:solidFill>
                  <a:srgbClr val="2B9D2A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598" name="Straight Arrow Connector 597">
              <a:extLst>
                <a:ext uri="{FF2B5EF4-FFF2-40B4-BE49-F238E27FC236}">
                  <a16:creationId xmlns:a16="http://schemas.microsoft.com/office/drawing/2014/main" id="{461CF590-8FCB-E440-A2E4-DF865624744D}"/>
                </a:ext>
              </a:extLst>
            </p:cNvPr>
            <p:cNvCxnSpPr>
              <a:cxnSpLocks/>
              <a:stCxn id="596" idx="2"/>
            </p:cNvCxnSpPr>
            <p:nvPr/>
          </p:nvCxnSpPr>
          <p:spPr>
            <a:xfrm flipH="1">
              <a:off x="2697421" y="3309448"/>
              <a:ext cx="14292" cy="406539"/>
            </a:xfrm>
            <a:prstGeom prst="straightConnector1">
              <a:avLst/>
            </a:prstGeom>
            <a:ln w="31750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9" name="Rectangle 598">
            <a:extLst>
              <a:ext uri="{FF2B5EF4-FFF2-40B4-BE49-F238E27FC236}">
                <a16:creationId xmlns:a16="http://schemas.microsoft.com/office/drawing/2014/main" id="{C9542DEE-EDF2-E449-BAFC-A9D8D5082466}"/>
              </a:ext>
            </a:extLst>
          </p:cNvPr>
          <p:cNvSpPr/>
          <p:nvPr/>
        </p:nvSpPr>
        <p:spPr>
          <a:xfrm>
            <a:off x="378070" y="32893870"/>
            <a:ext cx="2411738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Bef>
                <a:spcPts val="100"/>
              </a:spcBef>
            </a:pP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Similar responses to the same challenge</a:t>
            </a:r>
            <a:endParaRPr lang="en-US" sz="18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605" name="Rounded Rectangle 604">
            <a:extLst>
              <a:ext uri="{FF2B5EF4-FFF2-40B4-BE49-F238E27FC236}">
                <a16:creationId xmlns:a16="http://schemas.microsoft.com/office/drawing/2014/main" id="{49A7FBBA-6240-6940-882F-B8CD77B24AC1}"/>
              </a:ext>
            </a:extLst>
          </p:cNvPr>
          <p:cNvSpPr/>
          <p:nvPr/>
        </p:nvSpPr>
        <p:spPr>
          <a:xfrm>
            <a:off x="5193046" y="29727457"/>
            <a:ext cx="602687" cy="1385288"/>
          </a:xfrm>
          <a:prstGeom prst="roundRect">
            <a:avLst/>
          </a:prstGeom>
          <a:solidFill>
            <a:srgbClr val="C00000">
              <a:alpha val="11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6" name="Rounded Rectangle 605">
            <a:extLst>
              <a:ext uri="{FF2B5EF4-FFF2-40B4-BE49-F238E27FC236}">
                <a16:creationId xmlns:a16="http://schemas.microsoft.com/office/drawing/2014/main" id="{C5DA703E-9189-454C-9333-B28F95E87118}"/>
              </a:ext>
            </a:extLst>
          </p:cNvPr>
          <p:cNvSpPr/>
          <p:nvPr/>
        </p:nvSpPr>
        <p:spPr>
          <a:xfrm>
            <a:off x="5204806" y="31163377"/>
            <a:ext cx="602687" cy="1385288"/>
          </a:xfrm>
          <a:prstGeom prst="roundRect">
            <a:avLst/>
          </a:prstGeom>
          <a:solidFill>
            <a:srgbClr val="C00000">
              <a:alpha val="11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7" name="Rectangle 606">
            <a:extLst>
              <a:ext uri="{FF2B5EF4-FFF2-40B4-BE49-F238E27FC236}">
                <a16:creationId xmlns:a16="http://schemas.microsoft.com/office/drawing/2014/main" id="{54365F2F-2140-C845-BC0A-88FD9195D396}"/>
              </a:ext>
            </a:extLst>
          </p:cNvPr>
          <p:cNvSpPr/>
          <p:nvPr/>
        </p:nvSpPr>
        <p:spPr>
          <a:xfrm>
            <a:off x="3876233" y="32891080"/>
            <a:ext cx="2411738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Bef>
                <a:spcPts val="100"/>
              </a:spcBef>
            </a:pPr>
            <a:r>
              <a:rPr lang="en-US" sz="1800" b="1" dirty="0">
                <a:solidFill>
                  <a:srgbClr val="C00000"/>
                </a:solidFill>
                <a:latin typeface="Cambria" panose="02040503050406030204" pitchFamily="18" charset="0"/>
              </a:rPr>
              <a:t>Uniqueness across responses</a:t>
            </a:r>
            <a:endParaRPr lang="en-US" sz="180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cxnSp>
        <p:nvCxnSpPr>
          <p:cNvPr id="608" name="Straight Arrow Connector 607">
            <a:extLst>
              <a:ext uri="{FF2B5EF4-FFF2-40B4-BE49-F238E27FC236}">
                <a16:creationId xmlns:a16="http://schemas.microsoft.com/office/drawing/2014/main" id="{B5A9D81B-4201-BB48-8917-39208A4AB37B}"/>
              </a:ext>
            </a:extLst>
          </p:cNvPr>
          <p:cNvCxnSpPr>
            <a:cxnSpLocks/>
          </p:cNvCxnSpPr>
          <p:nvPr/>
        </p:nvCxnSpPr>
        <p:spPr>
          <a:xfrm flipV="1">
            <a:off x="4711223" y="30817473"/>
            <a:ext cx="481823" cy="2000511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9" name="Straight Arrow Connector 608">
            <a:extLst>
              <a:ext uri="{FF2B5EF4-FFF2-40B4-BE49-F238E27FC236}">
                <a16:creationId xmlns:a16="http://schemas.microsoft.com/office/drawing/2014/main" id="{3FE5B795-B417-654B-8BE3-208B826D8E27}"/>
              </a:ext>
            </a:extLst>
          </p:cNvPr>
          <p:cNvCxnSpPr>
            <a:cxnSpLocks/>
          </p:cNvCxnSpPr>
          <p:nvPr/>
        </p:nvCxnSpPr>
        <p:spPr>
          <a:xfrm flipV="1">
            <a:off x="4741958" y="32468590"/>
            <a:ext cx="384272" cy="319692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0" name="Rounded Rectangle 609">
            <a:extLst>
              <a:ext uri="{FF2B5EF4-FFF2-40B4-BE49-F238E27FC236}">
                <a16:creationId xmlns:a16="http://schemas.microsoft.com/office/drawing/2014/main" id="{EF44C600-BCAA-DF4F-AABD-B620E792EE55}"/>
              </a:ext>
            </a:extLst>
          </p:cNvPr>
          <p:cNvSpPr/>
          <p:nvPr/>
        </p:nvSpPr>
        <p:spPr>
          <a:xfrm>
            <a:off x="1689289" y="29816110"/>
            <a:ext cx="876795" cy="1316491"/>
          </a:xfrm>
          <a:prstGeom prst="roundRect">
            <a:avLst/>
          </a:prstGeom>
          <a:solidFill>
            <a:schemeClr val="accent5">
              <a:alpha val="11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1" name="Rounded Rectangle 610">
            <a:extLst>
              <a:ext uri="{FF2B5EF4-FFF2-40B4-BE49-F238E27FC236}">
                <a16:creationId xmlns:a16="http://schemas.microsoft.com/office/drawing/2014/main" id="{5EE1B541-A209-7F4F-9216-1D530B71DE62}"/>
              </a:ext>
            </a:extLst>
          </p:cNvPr>
          <p:cNvSpPr/>
          <p:nvPr/>
        </p:nvSpPr>
        <p:spPr>
          <a:xfrm>
            <a:off x="1100638" y="28851230"/>
            <a:ext cx="2038094" cy="876227"/>
          </a:xfrm>
          <a:prstGeom prst="roundRect">
            <a:avLst/>
          </a:prstGeom>
          <a:solidFill>
            <a:schemeClr val="accent5">
              <a:alpha val="11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3" name="Rectangle 482">
            <a:extLst>
              <a:ext uri="{FF2B5EF4-FFF2-40B4-BE49-F238E27FC236}">
                <a16:creationId xmlns:a16="http://schemas.microsoft.com/office/drawing/2014/main" id="{6B50E5C6-681B-E845-B466-E63D4765A07B}"/>
              </a:ext>
            </a:extLst>
          </p:cNvPr>
          <p:cNvSpPr/>
          <p:nvPr/>
        </p:nvSpPr>
        <p:spPr>
          <a:xfrm>
            <a:off x="2208902" y="29046504"/>
            <a:ext cx="2873200" cy="546344"/>
          </a:xfrm>
          <a:prstGeom prst="rect">
            <a:avLst/>
          </a:prstGeom>
          <a:solidFill>
            <a:srgbClr val="2B9D2A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ambria" panose="02040503050406030204" pitchFamily="18" charset="0"/>
              </a:rPr>
              <a:t>DRAM Latency PUF</a:t>
            </a:r>
          </a:p>
        </p:txBody>
      </p:sp>
      <p:sp>
        <p:nvSpPr>
          <p:cNvPr id="612" name="TextBox 611">
            <a:extLst>
              <a:ext uri="{FF2B5EF4-FFF2-40B4-BE49-F238E27FC236}">
                <a16:creationId xmlns:a16="http://schemas.microsoft.com/office/drawing/2014/main" id="{7E3F273A-EDB2-534C-A7BA-489AC6EFA355}"/>
              </a:ext>
            </a:extLst>
          </p:cNvPr>
          <p:cNvSpPr txBox="1"/>
          <p:nvPr/>
        </p:nvSpPr>
        <p:spPr>
          <a:xfrm>
            <a:off x="563653" y="35428043"/>
            <a:ext cx="9537858" cy="354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Bef>
                <a:spcPts val="100"/>
              </a:spcBef>
            </a:pPr>
            <a:r>
              <a:rPr lang="en-US" sz="2400" b="1" dirty="0">
                <a:solidFill>
                  <a:srgbClr val="2C3FEB"/>
                </a:solidFill>
                <a:latin typeface="Cambria" panose="02040503050406030204" pitchFamily="18" charset="0"/>
              </a:rPr>
              <a:t>CODIC-sig</a:t>
            </a:r>
            <a:r>
              <a:rPr lang="en-US" sz="2400" dirty="0">
                <a:solidFill>
                  <a:srgbClr val="2C3FEB"/>
                </a:solidFill>
                <a:latin typeface="Cambria" panose="02040503050406030204" pitchFamily="18" charset="0"/>
              </a:rPr>
              <a:t> PUF is </a:t>
            </a:r>
            <a:r>
              <a:rPr lang="en-US" sz="2400" b="1" dirty="0">
                <a:solidFill>
                  <a:srgbClr val="2C3FEB"/>
                </a:solidFill>
                <a:latin typeface="Cambria" panose="02040503050406030204" pitchFamily="18" charset="0"/>
              </a:rPr>
              <a:t>1.8x faster </a:t>
            </a:r>
            <a:r>
              <a:rPr lang="en-US" sz="2400" dirty="0">
                <a:solidFill>
                  <a:srgbClr val="2C3FEB"/>
                </a:solidFill>
                <a:latin typeface="Cambria" panose="02040503050406030204" pitchFamily="18" charset="0"/>
              </a:rPr>
              <a:t>than  the best  state-of-the-art DRAM PUF</a:t>
            </a:r>
          </a:p>
        </p:txBody>
      </p:sp>
      <p:pic>
        <p:nvPicPr>
          <p:cNvPr id="613" name="Graphic 612" descr="Checkmark with solid fill">
            <a:extLst>
              <a:ext uri="{FF2B5EF4-FFF2-40B4-BE49-F238E27FC236}">
                <a16:creationId xmlns:a16="http://schemas.microsoft.com/office/drawing/2014/main" id="{FC169B99-BB58-444D-95D0-B002B1C3B8FE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393301" y="31597343"/>
            <a:ext cx="599309" cy="599309"/>
          </a:xfrm>
          <a:prstGeom prst="rect">
            <a:avLst/>
          </a:prstGeom>
        </p:spPr>
      </p:pic>
      <p:pic>
        <p:nvPicPr>
          <p:cNvPr id="614" name="Graphic 613" descr="Checkmark with solid fill">
            <a:extLst>
              <a:ext uri="{FF2B5EF4-FFF2-40B4-BE49-F238E27FC236}">
                <a16:creationId xmlns:a16="http://schemas.microsoft.com/office/drawing/2014/main" id="{2042BB72-A3FB-B242-B957-007F3BA5157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5995475" y="31578247"/>
            <a:ext cx="599309" cy="599309"/>
          </a:xfrm>
          <a:prstGeom prst="rect">
            <a:avLst/>
          </a:prstGeom>
        </p:spPr>
      </p:pic>
      <p:pic>
        <p:nvPicPr>
          <p:cNvPr id="615" name="Graphic 614" descr="Checkmark with solid fill">
            <a:extLst>
              <a:ext uri="{FF2B5EF4-FFF2-40B4-BE49-F238E27FC236}">
                <a16:creationId xmlns:a16="http://schemas.microsoft.com/office/drawing/2014/main" id="{D36375CC-FE78-6344-9408-60C5103D58D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6035717" y="30009162"/>
            <a:ext cx="599309" cy="599309"/>
          </a:xfrm>
          <a:prstGeom prst="rect">
            <a:avLst/>
          </a:prstGeom>
        </p:spPr>
      </p:pic>
      <p:pic>
        <p:nvPicPr>
          <p:cNvPr id="616" name="Graphic 615" descr="Close with solid fill">
            <a:extLst>
              <a:ext uri="{FF2B5EF4-FFF2-40B4-BE49-F238E27FC236}">
                <a16:creationId xmlns:a16="http://schemas.microsoft.com/office/drawing/2014/main" id="{2A75B5DB-4F0B-C944-BB72-215FF1635847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367903" y="29046504"/>
            <a:ext cx="527518" cy="527518"/>
          </a:xfrm>
          <a:prstGeom prst="rect">
            <a:avLst/>
          </a:prstGeom>
        </p:spPr>
      </p:pic>
      <p:pic>
        <p:nvPicPr>
          <p:cNvPr id="617" name="Graphic 616" descr="Close with solid fill">
            <a:extLst>
              <a:ext uri="{FF2B5EF4-FFF2-40B4-BE49-F238E27FC236}">
                <a16:creationId xmlns:a16="http://schemas.microsoft.com/office/drawing/2014/main" id="{FA094A92-B861-1346-8B79-2B0BC5657D4E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393301" y="30250846"/>
            <a:ext cx="527518" cy="527518"/>
          </a:xfrm>
          <a:prstGeom prst="rect">
            <a:avLst/>
          </a:prstGeom>
        </p:spPr>
      </p:pic>
      <p:pic>
        <p:nvPicPr>
          <p:cNvPr id="618" name="Graphic 617" descr="Close with solid fill">
            <a:extLst>
              <a:ext uri="{FF2B5EF4-FFF2-40B4-BE49-F238E27FC236}">
                <a16:creationId xmlns:a16="http://schemas.microsoft.com/office/drawing/2014/main" id="{130CAD26-53CB-9A42-A249-F2DED4087CCF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5995475" y="28847534"/>
            <a:ext cx="527518" cy="527518"/>
          </a:xfrm>
          <a:prstGeom prst="rect">
            <a:avLst/>
          </a:prstGeom>
        </p:spPr>
      </p:pic>
      <p:sp>
        <p:nvSpPr>
          <p:cNvPr id="292" name="TextBox 291">
            <a:extLst>
              <a:ext uri="{FF2B5EF4-FFF2-40B4-BE49-F238E27FC236}">
                <a16:creationId xmlns:a16="http://schemas.microsoft.com/office/drawing/2014/main" id="{E3FD09D1-2ADD-3F46-93E2-A2E34ADC7DC1}"/>
              </a:ext>
            </a:extLst>
          </p:cNvPr>
          <p:cNvSpPr txBox="1"/>
          <p:nvPr/>
        </p:nvSpPr>
        <p:spPr>
          <a:xfrm>
            <a:off x="4519428" y="17621428"/>
            <a:ext cx="8505451" cy="414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460"/>
              </a:lnSpc>
            </a:pPr>
            <a:r>
              <a:rPr lang="en-US" sz="2800" b="1" dirty="0">
                <a:solidFill>
                  <a:schemeClr val="tx1"/>
                </a:solidFill>
                <a:latin typeface="Cambria" panose="02040503050406030204" pitchFamily="18" charset="0"/>
              </a:rPr>
              <a:t>We demonstrate and evaluate two CODIC variants:</a:t>
            </a:r>
            <a:endParaRPr lang="en-US" sz="24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pic>
        <p:nvPicPr>
          <p:cNvPr id="303" name="Picture 302">
            <a:extLst>
              <a:ext uri="{FF2B5EF4-FFF2-40B4-BE49-F238E27FC236}">
                <a16:creationId xmlns:a16="http://schemas.microsoft.com/office/drawing/2014/main" id="{A7DBD5EA-70C6-C241-8C0D-DE2BEE3F6145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3814368" y="20635278"/>
            <a:ext cx="900959" cy="328921"/>
          </a:xfrm>
          <a:prstGeom prst="rect">
            <a:avLst/>
          </a:prstGeom>
        </p:spPr>
      </p:pic>
      <p:pic>
        <p:nvPicPr>
          <p:cNvPr id="304" name="Picture 303">
            <a:extLst>
              <a:ext uri="{FF2B5EF4-FFF2-40B4-BE49-F238E27FC236}">
                <a16:creationId xmlns:a16="http://schemas.microsoft.com/office/drawing/2014/main" id="{0D885993-5118-864A-8ABF-9E1BBCD960BA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2314086" y="20622245"/>
            <a:ext cx="913490" cy="333495"/>
          </a:xfrm>
          <a:prstGeom prst="rect">
            <a:avLst/>
          </a:prstGeom>
        </p:spPr>
      </p:pic>
      <p:cxnSp>
        <p:nvCxnSpPr>
          <p:cNvPr id="317" name="Straight Connector 316">
            <a:extLst>
              <a:ext uri="{FF2B5EF4-FFF2-40B4-BE49-F238E27FC236}">
                <a16:creationId xmlns:a16="http://schemas.microsoft.com/office/drawing/2014/main" id="{3A0B23A3-905C-354B-B161-B6F15939C9C5}"/>
              </a:ext>
            </a:extLst>
          </p:cNvPr>
          <p:cNvCxnSpPr>
            <a:cxnSpLocks/>
          </p:cNvCxnSpPr>
          <p:nvPr/>
        </p:nvCxnSpPr>
        <p:spPr>
          <a:xfrm flipH="1">
            <a:off x="8225130" y="19136303"/>
            <a:ext cx="53855" cy="7200000"/>
          </a:xfrm>
          <a:prstGeom prst="line">
            <a:avLst/>
          </a:prstGeom>
          <a:ln>
            <a:solidFill>
              <a:srgbClr val="2C3FE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8" name="Rectangle 317">
            <a:extLst>
              <a:ext uri="{FF2B5EF4-FFF2-40B4-BE49-F238E27FC236}">
                <a16:creationId xmlns:a16="http://schemas.microsoft.com/office/drawing/2014/main" id="{3FC7246B-5C03-1B4A-A027-46102A2C0C88}"/>
              </a:ext>
            </a:extLst>
          </p:cNvPr>
          <p:cNvSpPr/>
          <p:nvPr/>
        </p:nvSpPr>
        <p:spPr>
          <a:xfrm>
            <a:off x="6804410" y="28469550"/>
            <a:ext cx="3675131" cy="97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80"/>
              </a:lnSpc>
            </a:pPr>
            <a:r>
              <a:rPr lang="en-US" sz="2400" u="sng" dirty="0">
                <a:latin typeface="Cambria" panose="02040503050406030204" pitchFamily="18" charset="0"/>
              </a:rPr>
              <a:t>Metric</a:t>
            </a:r>
            <a:r>
              <a:rPr lang="en-US" sz="2400" dirty="0">
                <a:latin typeface="Cambria" panose="02040503050406030204" pitchFamily="18" charset="0"/>
              </a:rPr>
              <a:t>: Jaccard indices to measure similarity or uniqueness</a:t>
            </a:r>
          </a:p>
        </p:txBody>
      </p:sp>
      <p:sp>
        <p:nvSpPr>
          <p:cNvPr id="320" name="TextBox 319">
            <a:extLst>
              <a:ext uri="{FF2B5EF4-FFF2-40B4-BE49-F238E27FC236}">
                <a16:creationId xmlns:a16="http://schemas.microsoft.com/office/drawing/2014/main" id="{9B28D949-C0D8-304D-B633-30F8D1500666}"/>
              </a:ext>
            </a:extLst>
          </p:cNvPr>
          <p:cNvSpPr txBox="1"/>
          <p:nvPr/>
        </p:nvSpPr>
        <p:spPr>
          <a:xfrm>
            <a:off x="10945065" y="27282721"/>
            <a:ext cx="9360447" cy="92178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4" b="1" dirty="0">
                <a:solidFill>
                  <a:schemeClr val="bg1"/>
                </a:solidFill>
              </a:rPr>
              <a:t>8: Cold Boot Attack Evaluation </a:t>
            </a:r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22AB7AD4-3695-4B48-8D69-CCF02C44BD33}"/>
              </a:ext>
            </a:extLst>
          </p:cNvPr>
          <p:cNvSpPr txBox="1"/>
          <p:nvPr/>
        </p:nvSpPr>
        <p:spPr>
          <a:xfrm>
            <a:off x="6411507" y="29816110"/>
            <a:ext cx="401629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680"/>
              </a:lnSpc>
            </a:pPr>
            <a:r>
              <a:rPr lang="en-US" sz="2400" b="1" dirty="0">
                <a:solidFill>
                  <a:srgbClr val="528233"/>
                </a:solidFill>
                <a:latin typeface="Cambria" panose="02040503050406030204" pitchFamily="18" charset="0"/>
              </a:rPr>
              <a:t>CODIC-sig</a:t>
            </a:r>
            <a:r>
              <a:rPr lang="en-US" sz="2400" dirty="0">
                <a:solidFill>
                  <a:srgbClr val="528233"/>
                </a:solidFill>
                <a:latin typeface="Cambria" panose="02040503050406030204" pitchFamily="18" charset="0"/>
              </a:rPr>
              <a:t> PUF is very effective at </a:t>
            </a:r>
            <a:r>
              <a:rPr lang="en-US" sz="2400" b="1" dirty="0">
                <a:solidFill>
                  <a:srgbClr val="528233"/>
                </a:solidFill>
                <a:latin typeface="Cambria" panose="02040503050406030204" pitchFamily="18" charset="0"/>
              </a:rPr>
              <a:t>very similar responses</a:t>
            </a:r>
            <a:r>
              <a:rPr lang="en-US" sz="2400" dirty="0">
                <a:solidFill>
                  <a:srgbClr val="528233"/>
                </a:solidFill>
                <a:latin typeface="Cambria" panose="02040503050406030204" pitchFamily="18" charset="0"/>
              </a:rPr>
              <a:t> to the same challenge </a:t>
            </a:r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91A727E0-DC77-CA42-B8D8-BEF689D4AAA5}"/>
              </a:ext>
            </a:extLst>
          </p:cNvPr>
          <p:cNvSpPr txBox="1"/>
          <p:nvPr/>
        </p:nvSpPr>
        <p:spPr>
          <a:xfrm>
            <a:off x="6535042" y="31457988"/>
            <a:ext cx="401629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680"/>
              </a:lnSpc>
            </a:pPr>
            <a:r>
              <a:rPr lang="en-US" sz="2400" b="1" dirty="0">
                <a:solidFill>
                  <a:srgbClr val="DD5F0B"/>
                </a:solidFill>
                <a:latin typeface="Cambria" panose="02040503050406030204" pitchFamily="18" charset="0"/>
              </a:rPr>
              <a:t>CODIC-sig</a:t>
            </a:r>
            <a:r>
              <a:rPr lang="en-US" sz="2400" dirty="0">
                <a:solidFill>
                  <a:srgbClr val="DD5F0B"/>
                </a:solidFill>
                <a:latin typeface="Cambria" panose="02040503050406030204" pitchFamily="18" charset="0"/>
              </a:rPr>
              <a:t> PUF maintains </a:t>
            </a:r>
            <a:r>
              <a:rPr lang="en-US" sz="2400" b="1" dirty="0">
                <a:solidFill>
                  <a:srgbClr val="DD5F0B"/>
                </a:solidFill>
                <a:latin typeface="Cambria" panose="02040503050406030204" pitchFamily="18" charset="0"/>
              </a:rPr>
              <a:t>uniqueness across  responses </a:t>
            </a:r>
            <a:r>
              <a:rPr lang="en-US" sz="2400" dirty="0">
                <a:solidFill>
                  <a:srgbClr val="DD5F0B"/>
                </a:solidFill>
                <a:latin typeface="Cambria" panose="02040503050406030204" pitchFamily="18" charset="0"/>
              </a:rPr>
              <a:t>to different challenges</a:t>
            </a:r>
          </a:p>
        </p:txBody>
      </p: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22FB9260-B23D-2943-96D0-57E1CF5CDA36}"/>
              </a:ext>
            </a:extLst>
          </p:cNvPr>
          <p:cNvGrpSpPr/>
          <p:nvPr/>
        </p:nvGrpSpPr>
        <p:grpSpPr>
          <a:xfrm>
            <a:off x="16569546" y="31172074"/>
            <a:ext cx="2418397" cy="637353"/>
            <a:chOff x="3457749" y="2385226"/>
            <a:chExt cx="1359711" cy="535863"/>
          </a:xfrm>
        </p:grpSpPr>
        <p:cxnSp>
          <p:nvCxnSpPr>
            <p:cNvPr id="329" name="Elbow Connector 328">
              <a:extLst>
                <a:ext uri="{FF2B5EF4-FFF2-40B4-BE49-F238E27FC236}">
                  <a16:creationId xmlns:a16="http://schemas.microsoft.com/office/drawing/2014/main" id="{063CD8ED-951A-5C46-A4CE-A3C1F79F2713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3481334" y="2516571"/>
              <a:ext cx="462072" cy="199382"/>
            </a:xfrm>
            <a:prstGeom prst="bentConnector3">
              <a:avLst>
                <a:gd name="adj1" fmla="val 3276"/>
              </a:avLst>
            </a:prstGeom>
            <a:ln w="31750">
              <a:solidFill>
                <a:srgbClr val="F519E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0" name="Group 329">
              <a:extLst>
                <a:ext uri="{FF2B5EF4-FFF2-40B4-BE49-F238E27FC236}">
                  <a16:creationId xmlns:a16="http://schemas.microsoft.com/office/drawing/2014/main" id="{B4B1D902-14EB-F444-94E3-099FADC230F8}"/>
                </a:ext>
              </a:extLst>
            </p:cNvPr>
            <p:cNvGrpSpPr/>
            <p:nvPr/>
          </p:nvGrpSpPr>
          <p:grpSpPr>
            <a:xfrm>
              <a:off x="3457749" y="2385226"/>
              <a:ext cx="1359711" cy="535863"/>
              <a:chOff x="3457749" y="2385226"/>
              <a:chExt cx="1359711" cy="535863"/>
            </a:xfrm>
          </p:grpSpPr>
          <p:cxnSp>
            <p:nvCxnSpPr>
              <p:cNvPr id="331" name="Elbow Connector 330">
                <a:extLst>
                  <a:ext uri="{FF2B5EF4-FFF2-40B4-BE49-F238E27FC236}">
                    <a16:creationId xmlns:a16="http://schemas.microsoft.com/office/drawing/2014/main" id="{ED8880DD-84C1-114B-B955-D86381A61F25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V="1">
                <a:off x="3341014" y="2501961"/>
                <a:ext cx="462072" cy="228602"/>
              </a:xfrm>
              <a:prstGeom prst="bentConnector3">
                <a:avLst>
                  <a:gd name="adj1" fmla="val 3276"/>
                </a:avLst>
              </a:prstGeom>
              <a:ln w="31750">
                <a:solidFill>
                  <a:srgbClr val="F519E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4" name="Rectangle 333">
                <a:extLst>
                  <a:ext uri="{FF2B5EF4-FFF2-40B4-BE49-F238E27FC236}">
                    <a16:creationId xmlns:a16="http://schemas.microsoft.com/office/drawing/2014/main" id="{2D86D10A-C3E7-4743-8DCA-63F636FF1CE2}"/>
                  </a:ext>
                </a:extLst>
              </p:cNvPr>
              <p:cNvSpPr/>
              <p:nvPr/>
            </p:nvSpPr>
            <p:spPr>
              <a:xfrm>
                <a:off x="3812064" y="2551757"/>
                <a:ext cx="100539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800" b="1" dirty="0">
                    <a:solidFill>
                      <a:srgbClr val="F519E6"/>
                    </a:solidFill>
                    <a:latin typeface="Cambria" panose="02040503050406030204" pitchFamily="18" charset="0"/>
                  </a:rPr>
                  <a:t>552.7x</a:t>
                </a:r>
                <a:endParaRPr lang="en-US" sz="1800" b="1" dirty="0">
                  <a:solidFill>
                    <a:srgbClr val="F519E6"/>
                  </a:solidFill>
                </a:endParaRPr>
              </a:p>
            </p:txBody>
          </p:sp>
        </p:grpSp>
      </p:grpSp>
      <p:grpSp>
        <p:nvGrpSpPr>
          <p:cNvPr id="336" name="Group 335">
            <a:extLst>
              <a:ext uri="{FF2B5EF4-FFF2-40B4-BE49-F238E27FC236}">
                <a16:creationId xmlns:a16="http://schemas.microsoft.com/office/drawing/2014/main" id="{2E143FB6-6ABE-3748-9FEC-466E817365D7}"/>
              </a:ext>
            </a:extLst>
          </p:cNvPr>
          <p:cNvGrpSpPr/>
          <p:nvPr/>
        </p:nvGrpSpPr>
        <p:grpSpPr>
          <a:xfrm>
            <a:off x="16732794" y="31179895"/>
            <a:ext cx="2440886" cy="1016757"/>
            <a:chOff x="3473122" y="2377346"/>
            <a:chExt cx="1245411" cy="759621"/>
          </a:xfrm>
        </p:grpSpPr>
        <p:cxnSp>
          <p:nvCxnSpPr>
            <p:cNvPr id="338" name="Elbow Connector 337">
              <a:extLst>
                <a:ext uri="{FF2B5EF4-FFF2-40B4-BE49-F238E27FC236}">
                  <a16:creationId xmlns:a16="http://schemas.microsoft.com/office/drawing/2014/main" id="{56D334A4-55CF-B84D-A0E6-6E5BED2BD32C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3215955" y="2634513"/>
              <a:ext cx="678514" cy="164180"/>
            </a:xfrm>
            <a:prstGeom prst="bentConnector3">
              <a:avLst>
                <a:gd name="adj1" fmla="val -69"/>
              </a:avLst>
            </a:prstGeom>
            <a:ln w="31750">
              <a:solidFill>
                <a:srgbClr val="081CF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Elbow Connector 342">
              <a:extLst>
                <a:ext uri="{FF2B5EF4-FFF2-40B4-BE49-F238E27FC236}">
                  <a16:creationId xmlns:a16="http://schemas.microsoft.com/office/drawing/2014/main" id="{4778E6F4-17A6-E446-A1FE-35749CDCED7A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3526524" y="2879784"/>
              <a:ext cx="221556" cy="130595"/>
            </a:xfrm>
            <a:prstGeom prst="bentConnector3">
              <a:avLst>
                <a:gd name="adj1" fmla="val -158"/>
              </a:avLst>
            </a:prstGeom>
            <a:ln w="31750">
              <a:solidFill>
                <a:srgbClr val="081CF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AB058C67-032F-144C-8601-F6E5D60C83F2}"/>
                </a:ext>
              </a:extLst>
            </p:cNvPr>
            <p:cNvSpPr/>
            <p:nvPr/>
          </p:nvSpPr>
          <p:spPr>
            <a:xfrm>
              <a:off x="3713137" y="2767635"/>
              <a:ext cx="100539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="1" dirty="0">
                  <a:solidFill>
                    <a:srgbClr val="081CF3"/>
                  </a:solidFill>
                  <a:latin typeface="Cambria" panose="02040503050406030204" pitchFamily="18" charset="0"/>
                </a:rPr>
                <a:t>2.5x</a:t>
              </a:r>
              <a:endParaRPr lang="en-US" sz="1800" b="1" dirty="0">
                <a:solidFill>
                  <a:srgbClr val="081CF3"/>
                </a:solidFill>
              </a:endParaRPr>
            </a:p>
          </p:txBody>
        </p:sp>
      </p:grp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4853B17C-A037-3547-90C7-7FA8D905B149}"/>
              </a:ext>
            </a:extLst>
          </p:cNvPr>
          <p:cNvGrpSpPr/>
          <p:nvPr/>
        </p:nvGrpSpPr>
        <p:grpSpPr>
          <a:xfrm>
            <a:off x="16947555" y="31228948"/>
            <a:ext cx="1867520" cy="1310881"/>
            <a:chOff x="3692765" y="2406152"/>
            <a:chExt cx="1124691" cy="1023835"/>
          </a:xfrm>
        </p:grpSpPr>
        <p:cxnSp>
          <p:nvCxnSpPr>
            <p:cNvPr id="346" name="Elbow Connector 345">
              <a:extLst>
                <a:ext uri="{FF2B5EF4-FFF2-40B4-BE49-F238E27FC236}">
                  <a16:creationId xmlns:a16="http://schemas.microsoft.com/office/drawing/2014/main" id="{132466C2-9D36-5747-BE29-9B763AEEE620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3262274" y="2836643"/>
              <a:ext cx="919241" cy="58259"/>
            </a:xfrm>
            <a:prstGeom prst="bentConnector3">
              <a:avLst>
                <a:gd name="adj1" fmla="val -82"/>
              </a:avLst>
            </a:prstGeom>
            <a:ln w="317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Elbow Connector 346">
              <a:extLst>
                <a:ext uri="{FF2B5EF4-FFF2-40B4-BE49-F238E27FC236}">
                  <a16:creationId xmlns:a16="http://schemas.microsoft.com/office/drawing/2014/main" id="{670DBDB6-A1EE-CB43-B081-FEAFF3941238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3658835" y="3171096"/>
              <a:ext cx="204328" cy="102125"/>
            </a:xfrm>
            <a:prstGeom prst="bentConnector3">
              <a:avLst>
                <a:gd name="adj1" fmla="val -1280"/>
              </a:avLst>
            </a:prstGeom>
            <a:ln w="317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8" name="Rectangle 347">
              <a:extLst>
                <a:ext uri="{FF2B5EF4-FFF2-40B4-BE49-F238E27FC236}">
                  <a16:creationId xmlns:a16="http://schemas.microsoft.com/office/drawing/2014/main" id="{4BC0B7C6-ED81-5B48-9856-8E9BEFDD4756}"/>
                </a:ext>
              </a:extLst>
            </p:cNvPr>
            <p:cNvSpPr/>
            <p:nvPr/>
          </p:nvSpPr>
          <p:spPr>
            <a:xfrm>
              <a:off x="3812060" y="3060655"/>
              <a:ext cx="100539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00" b="1" dirty="0">
                  <a:solidFill>
                    <a:srgbClr val="00B050"/>
                  </a:solidFill>
                  <a:latin typeface="Cambria" panose="02040503050406030204" pitchFamily="18" charset="0"/>
                </a:rPr>
                <a:t>2.0x</a:t>
              </a:r>
              <a:endParaRPr lang="en-US" sz="18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349" name="TextBox 348">
            <a:extLst>
              <a:ext uri="{FF2B5EF4-FFF2-40B4-BE49-F238E27FC236}">
                <a16:creationId xmlns:a16="http://schemas.microsoft.com/office/drawing/2014/main" id="{ABEFDD0B-B159-BF43-98C3-2BBF5A6B2F4F}"/>
              </a:ext>
            </a:extLst>
          </p:cNvPr>
          <p:cNvSpPr txBox="1"/>
          <p:nvPr/>
        </p:nvSpPr>
        <p:spPr>
          <a:xfrm>
            <a:off x="10706076" y="31500229"/>
            <a:ext cx="5623959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680"/>
              </a:lnSpc>
            </a:pPr>
            <a:r>
              <a:rPr lang="en-US" sz="2400" b="1" dirty="0">
                <a:solidFill>
                  <a:srgbClr val="528233"/>
                </a:solidFill>
                <a:latin typeface="Cambria" panose="02040503050406030204" pitchFamily="18" charset="0"/>
              </a:rPr>
              <a:t>CODIC-sig</a:t>
            </a:r>
            <a:r>
              <a:rPr lang="en-US" sz="2400" dirty="0">
                <a:solidFill>
                  <a:srgbClr val="528233"/>
                </a:solidFill>
                <a:latin typeface="Cambria" panose="02040503050406030204" pitchFamily="18" charset="0"/>
              </a:rPr>
              <a:t> destroys the entire content </a:t>
            </a:r>
          </a:p>
          <a:p>
            <a:pPr algn="ctr">
              <a:lnSpc>
                <a:spcPts val="2680"/>
              </a:lnSpc>
            </a:pPr>
            <a:r>
              <a:rPr lang="en-US" sz="2400" dirty="0">
                <a:solidFill>
                  <a:srgbClr val="528233"/>
                </a:solidFill>
                <a:latin typeface="Cambria" panose="02040503050406030204" pitchFamily="18" charset="0"/>
              </a:rPr>
              <a:t>of DRAM at least </a:t>
            </a:r>
            <a:r>
              <a:rPr lang="en-US" sz="2400" b="1" dirty="0">
                <a:solidFill>
                  <a:srgbClr val="528233"/>
                </a:solidFill>
                <a:latin typeface="Cambria" panose="02040503050406030204" pitchFamily="18" charset="0"/>
              </a:rPr>
              <a:t>2x faster </a:t>
            </a:r>
          </a:p>
          <a:p>
            <a:pPr algn="ctr">
              <a:lnSpc>
                <a:spcPts val="2680"/>
              </a:lnSpc>
            </a:pPr>
            <a:r>
              <a:rPr lang="en-US" sz="2400" b="1" dirty="0">
                <a:solidFill>
                  <a:srgbClr val="528233"/>
                </a:solidFill>
                <a:latin typeface="Cambria" panose="02040503050406030204" pitchFamily="18" charset="0"/>
              </a:rPr>
              <a:t>than the state-of-the-art</a:t>
            </a:r>
          </a:p>
        </p:txBody>
      </p:sp>
      <p:sp>
        <p:nvSpPr>
          <p:cNvPr id="350" name="Rectangle 349">
            <a:extLst>
              <a:ext uri="{FF2B5EF4-FFF2-40B4-BE49-F238E27FC236}">
                <a16:creationId xmlns:a16="http://schemas.microsoft.com/office/drawing/2014/main" id="{0D66872F-D18F-A144-B5E9-EA1D69AF602D}"/>
              </a:ext>
            </a:extLst>
          </p:cNvPr>
          <p:cNvSpPr/>
          <p:nvPr/>
        </p:nvSpPr>
        <p:spPr>
          <a:xfrm>
            <a:off x="14264847" y="32754579"/>
            <a:ext cx="5003981" cy="387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80"/>
              </a:lnSpc>
            </a:pPr>
            <a:r>
              <a:rPr lang="en-US" sz="2400" b="1" dirty="0">
                <a:latin typeface="Cambria" panose="02040503050406030204" pitchFamily="18" charset="0"/>
              </a:rPr>
              <a:t>CODIC vs. Full Memory encryption </a:t>
            </a:r>
          </a:p>
        </p:txBody>
      </p:sp>
      <p:sp>
        <p:nvSpPr>
          <p:cNvPr id="351" name="TextBox 350">
            <a:extLst>
              <a:ext uri="{FF2B5EF4-FFF2-40B4-BE49-F238E27FC236}">
                <a16:creationId xmlns:a16="http://schemas.microsoft.com/office/drawing/2014/main" id="{C5748E34-272E-A44D-B91F-F827710BBAF3}"/>
              </a:ext>
            </a:extLst>
          </p:cNvPr>
          <p:cNvSpPr txBox="1"/>
          <p:nvPr/>
        </p:nvSpPr>
        <p:spPr>
          <a:xfrm>
            <a:off x="10296539" y="35038301"/>
            <a:ext cx="10253467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680"/>
              </a:lnSpc>
            </a:pPr>
            <a:r>
              <a:rPr lang="en-US" sz="2400" b="1" dirty="0">
                <a:solidFill>
                  <a:srgbClr val="528233"/>
                </a:solidFill>
                <a:latin typeface="Cambria" panose="02040503050406030204" pitchFamily="18" charset="0"/>
              </a:rPr>
              <a:t>CODIC has no performance and power overhead at runtime</a:t>
            </a:r>
            <a:endParaRPr lang="en-US" sz="2400" dirty="0">
              <a:solidFill>
                <a:srgbClr val="528233"/>
              </a:solidFill>
              <a:latin typeface="Cambria" panose="02040503050406030204" pitchFamily="18" charset="0"/>
            </a:endParaRPr>
          </a:p>
        </p:txBody>
      </p:sp>
      <p:sp>
        <p:nvSpPr>
          <p:cNvPr id="352" name="TextBox 351">
            <a:extLst>
              <a:ext uri="{FF2B5EF4-FFF2-40B4-BE49-F238E27FC236}">
                <a16:creationId xmlns:a16="http://schemas.microsoft.com/office/drawing/2014/main" id="{3FF7FE1D-6E21-9C44-9731-E9F9E1B26EAC}"/>
              </a:ext>
            </a:extLst>
          </p:cNvPr>
          <p:cNvSpPr txBox="1"/>
          <p:nvPr/>
        </p:nvSpPr>
        <p:spPr>
          <a:xfrm>
            <a:off x="10319793" y="35404759"/>
            <a:ext cx="10253467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680"/>
              </a:lnSpc>
            </a:pPr>
            <a:r>
              <a:rPr lang="en-US" sz="2400" b="1" dirty="0">
                <a:solidFill>
                  <a:srgbClr val="DD5F0B"/>
                </a:solidFill>
                <a:latin typeface="Cambria" panose="02040503050406030204" pitchFamily="18" charset="0"/>
              </a:rPr>
              <a:t>CODIC has no processor area overhead, and 1.1% DRAM overhead</a:t>
            </a:r>
            <a:endParaRPr lang="en-US" sz="2400" dirty="0">
              <a:solidFill>
                <a:srgbClr val="DD5F0B"/>
              </a:solidFill>
              <a:latin typeface="Cambria" panose="02040503050406030204" pitchFamily="18" charset="0"/>
            </a:endParaRPr>
          </a:p>
        </p:txBody>
      </p:sp>
      <p:pic>
        <p:nvPicPr>
          <p:cNvPr id="493" name="Picture 492">
            <a:extLst>
              <a:ext uri="{FF2B5EF4-FFF2-40B4-BE49-F238E27FC236}">
                <a16:creationId xmlns:a16="http://schemas.microsoft.com/office/drawing/2014/main" id="{65A77370-FBDF-2A4D-A690-91784D2A19DB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1092130" y="4757584"/>
            <a:ext cx="4384206" cy="1040919"/>
          </a:xfrm>
          <a:prstGeom prst="rect">
            <a:avLst/>
          </a:prstGeom>
        </p:spPr>
      </p:pic>
      <p:pic>
        <p:nvPicPr>
          <p:cNvPr id="359" name="Picture 358">
            <a:extLst>
              <a:ext uri="{FF2B5EF4-FFF2-40B4-BE49-F238E27FC236}">
                <a16:creationId xmlns:a16="http://schemas.microsoft.com/office/drawing/2014/main" id="{044B6CDF-8225-9244-8F52-688E4EEC716E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1458950" y="18812677"/>
            <a:ext cx="900959" cy="328921"/>
          </a:xfrm>
          <a:prstGeom prst="rect">
            <a:avLst/>
          </a:prstGeom>
        </p:spPr>
      </p:pic>
      <p:pic>
        <p:nvPicPr>
          <p:cNvPr id="360" name="Picture 359">
            <a:extLst>
              <a:ext uri="{FF2B5EF4-FFF2-40B4-BE49-F238E27FC236}">
                <a16:creationId xmlns:a16="http://schemas.microsoft.com/office/drawing/2014/main" id="{444B5FD7-7E98-0A4C-8164-31CD7F74E35E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2947867" y="18784363"/>
            <a:ext cx="913490" cy="33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793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_rels/theme1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theme1.xml><?xml version="1.0" encoding="utf-8"?>
<a:theme xmlns:a="http://schemas.openxmlformats.org/drawingml/2006/main" name="Safari 2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5A6E1B7-D847-43DE-A3B6-3A038B72A9F9}"/>
    </a:ext>
  </a:ext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C3646AF-16D2-42E0-BFBE-564A5CFD4DAE}"/>
    </a:ext>
  </a:extLst>
</a:theme>
</file>

<file path=ppt/theme/theme3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E7984A4-129E-46B8-B1D1-6038ED8C1B8B}"/>
    </a:ext>
  </a:extLst>
</a:theme>
</file>

<file path=ppt/theme/theme4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9CD302B-036E-44CD-A402-627BF06B99D7}"/>
    </a:ext>
  </a:extLst>
</a:theme>
</file>

<file path=ppt/theme/theme5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6377A3F-301F-48F7-A849-BBFF8ECB78D2}"/>
    </a:ext>
  </a:extLst>
</a:theme>
</file>

<file path=ppt/theme/theme6.xml><?xml version="1.0" encoding="utf-8"?>
<a:theme xmlns:a="http://schemas.openxmlformats.org/drawingml/2006/main" name="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480E995-D7DB-447C-8C3A-F71BBA8F35CA}"/>
    </a:ext>
  </a:extLst>
</a:theme>
</file>

<file path=ppt/theme/theme7.xml><?xml version="1.0" encoding="utf-8"?>
<a:theme xmlns:a="http://schemas.openxmlformats.org/drawingml/2006/main" name="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01C8E401-EA80-4AA0-82B4-FF0D4EC51607}"/>
    </a:ext>
  </a:extLst>
</a:theme>
</file>

<file path=ppt/theme/theme8.xml><?xml version="1.0" encoding="utf-8"?>
<a:theme xmlns:a="http://schemas.openxmlformats.org/drawingml/2006/main" name="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9054FCC-0CDC-4CAD-B1B4-A60AE9A297E2}"/>
    </a:ext>
  </a:extLst>
</a:theme>
</file>

<file path=ppt/theme/theme9.xml><?xml version="1.0" encoding="utf-8"?>
<a:theme xmlns:a="http://schemas.openxmlformats.org/drawingml/2006/main" name="8_Ed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6E44139-9E30-4972-80B5-F96EC19073F9}"/>
    </a:ext>
  </a:extLst>
</a:theme>
</file>

<file path=ppt/theme/theme10.xml><?xml version="1.0" encoding="utf-8"?>
<a:theme xmlns:a="http://schemas.openxmlformats.org/drawingml/2006/main" name="2_Office Theme">
  <a:themeElements>
    <a:clrScheme name="Custom 7">
      <a:dk1>
        <a:srgbClr val="990000"/>
      </a:dk1>
      <a:lt1>
        <a:srgbClr val="FFFFFF"/>
      </a:lt1>
      <a:dk2>
        <a:srgbClr val="FFFFFF"/>
      </a:dk2>
      <a:lt2>
        <a:srgbClr val="FFFFFF"/>
      </a:lt2>
      <a:accent1>
        <a:srgbClr val="606060"/>
      </a:accent1>
      <a:accent2>
        <a:srgbClr val="A9A9A9"/>
      </a:accent2>
      <a:accent3>
        <a:srgbClr val="CCCCCC"/>
      </a:accent3>
      <a:accent4>
        <a:srgbClr val="990000"/>
      </a:accent4>
      <a:accent5>
        <a:srgbClr val="000000"/>
      </a:accent5>
      <a:accent6>
        <a:srgbClr val="969696"/>
      </a:accent6>
      <a:hlink>
        <a:srgbClr val="990000"/>
      </a:hlink>
      <a:folHlink>
        <a:srgbClr val="AEAE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983E33B0-714B-4FBA-8AA6-1B4454EC00EC}"/>
    </a:ext>
  </a:extLst>
</a:theme>
</file>

<file path=ppt/theme/theme11.xml><?xml version="1.0" encoding="utf-8"?>
<a:theme xmlns:a="http://schemas.openxmlformats.org/drawingml/2006/main" name="1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3CEEFE18-E2EC-41A6-877A-4D253E46B78E}"/>
    </a:ext>
  </a:extLst>
</a:theme>
</file>

<file path=ppt/theme/theme12.xml><?xml version="1.0" encoding="utf-8"?>
<a:theme xmlns:a="http://schemas.openxmlformats.org/drawingml/2006/main" name="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8708683-6C84-419F-AD0E-AD7C82B138FE}"/>
    </a:ext>
  </a:extLst>
</a:theme>
</file>

<file path=ppt/theme/theme13.xml><?xml version="1.0" encoding="utf-8"?>
<a:theme xmlns:a="http://schemas.openxmlformats.org/drawingml/2006/main" name="1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3232D700-6960-4C8D-888E-1D43FF7212F1}"/>
    </a:ext>
  </a:extLst>
</a:theme>
</file>

<file path=ppt/theme/theme14.xml><?xml version="1.0" encoding="utf-8"?>
<a:theme xmlns:a="http://schemas.openxmlformats.org/drawingml/2006/main" name="1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C9FD73F-2A76-4A93-995E-21FFE7AC97F3}"/>
    </a:ext>
  </a:extLst>
</a:theme>
</file>

<file path=ppt/theme/theme15.xml><?xml version="1.0" encoding="utf-8"?>
<a:theme xmlns:a="http://schemas.openxmlformats.org/drawingml/2006/main" name="1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1D5250F-2337-4E6A-A785-12C65AF6575A}"/>
    </a:ext>
  </a:extLst>
</a:theme>
</file>

<file path=ppt/theme/theme16.xml><?xml version="1.0" encoding="utf-8"?>
<a:theme xmlns:a="http://schemas.openxmlformats.org/drawingml/2006/main" name="1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24404D4-3E17-41FA-B408-36F4C078C82C}"/>
    </a:ext>
  </a:extLst>
</a:theme>
</file>

<file path=ppt/theme/theme17.xml><?xml version="1.0" encoding="utf-8"?>
<a:theme xmlns:a="http://schemas.openxmlformats.org/drawingml/2006/main" name="1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C25EF39-64E5-415D-BF08-2BB952DF85CC}"/>
    </a:ext>
  </a:extLst>
</a:theme>
</file>

<file path=ppt/theme/theme18.xml><?xml version="1.0" encoding="utf-8"?>
<a:theme xmlns:a="http://schemas.openxmlformats.org/drawingml/2006/main" name="1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C2F0A39-AFD0-4521-8C02-2384E6DCD523}"/>
    </a:ext>
  </a:extLst>
</a:theme>
</file>

<file path=ppt/theme/theme19.xml><?xml version="1.0" encoding="utf-8"?>
<a:theme xmlns:a="http://schemas.openxmlformats.org/drawingml/2006/main" name="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06C8276B-BC15-4DAF-A108-FFC35FC6C000}"/>
    </a:ext>
  </a:extLst>
</a:theme>
</file>

<file path=ppt/theme/theme20.xml><?xml version="1.0" encoding="utf-8"?>
<a:theme xmlns:a="http://schemas.openxmlformats.org/drawingml/2006/main" name="1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D85D45C-1A39-47E1-9CD9-CCE0F2D41FBB}"/>
    </a:ext>
  </a:extLst>
</a:theme>
</file>

<file path=ppt/theme/theme21.xml><?xml version="1.0" encoding="utf-8"?>
<a:theme xmlns:a="http://schemas.openxmlformats.org/drawingml/2006/main" name="1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588CB9CF-2CAA-49A6-A6F8-08862AB99D61}"/>
    </a:ext>
  </a:extLst>
</a:theme>
</file>

<file path=ppt/theme/theme22.xml><?xml version="1.0" encoding="utf-8"?>
<a:theme xmlns:a="http://schemas.openxmlformats.org/drawingml/2006/main" name="2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1142165-D6D8-400B-B346-AEFE6FB3D190}"/>
    </a:ext>
  </a:extLst>
</a:theme>
</file>

<file path=ppt/theme/theme23.xml><?xml version="1.0" encoding="utf-8"?>
<a:theme xmlns:a="http://schemas.openxmlformats.org/drawingml/2006/main" name="2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68C10D7-367C-424D-AE5E-B9FBB0721B49}"/>
    </a:ext>
  </a:extLst>
</a:theme>
</file>

<file path=ppt/theme/theme24.xml><?xml version="1.0" encoding="utf-8"?>
<a:theme xmlns:a="http://schemas.openxmlformats.org/drawingml/2006/main" name="2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E4BA246-1635-42A4-B17D-DEDD246CDB93}"/>
    </a:ext>
  </a:extLst>
</a:theme>
</file>

<file path=ppt/theme/theme25.xml><?xml version="1.0" encoding="utf-8"?>
<a:theme xmlns:a="http://schemas.openxmlformats.org/drawingml/2006/main" name="2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A9203EC-3D69-450B-9806-D50853BA06C5}"/>
    </a:ext>
  </a:extLst>
</a:theme>
</file>

<file path=ppt/theme/theme26.xml><?xml version="1.0" encoding="utf-8"?>
<a:theme xmlns:a="http://schemas.openxmlformats.org/drawingml/2006/main" name="2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45FB2F3-7213-498B-AE28-740461DC28E8}"/>
    </a:ext>
  </a:extLst>
</a:theme>
</file>

<file path=ppt/theme/theme27.xml><?xml version="1.0" encoding="utf-8"?>
<a:theme xmlns:a="http://schemas.openxmlformats.org/drawingml/2006/main" name="2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3F4A8856-EED2-4CF7-94E5-1B08B05FDB43}"/>
    </a:ext>
  </a:extLst>
</a:theme>
</file>

<file path=ppt/theme/theme28.xml><?xml version="1.0" encoding="utf-8"?>
<a:theme xmlns:a="http://schemas.openxmlformats.org/drawingml/2006/main" name="2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693019B-5C42-458B-A1FD-9F557B8838BF}"/>
    </a:ext>
  </a:extLst>
</a:theme>
</file>

<file path=ppt/theme/theme29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5DED0AF8-637D-490F-B56E-C8CE9BE1B1E6}"/>
    </a:ext>
  </a:extLst>
</a:theme>
</file>

<file path=ppt/theme/theme30.xml><?xml version="1.0" encoding="utf-8"?>
<a:theme xmlns:a="http://schemas.openxmlformats.org/drawingml/2006/main" name="2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9FF7B4E-A4C3-4844-85C5-F65A1B27D87A}"/>
    </a:ext>
  </a:extLst>
</a:theme>
</file>

<file path=ppt/theme/theme31.xml><?xml version="1.0" encoding="utf-8"?>
<a:theme xmlns:a="http://schemas.openxmlformats.org/drawingml/2006/main" name="2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2A145CD-8E6F-47E8-A99D-98CF76BCCA93}"/>
    </a:ext>
  </a:extLst>
</a:theme>
</file>

<file path=ppt/theme/theme32.xml><?xml version="1.0" encoding="utf-8"?>
<a:theme xmlns:a="http://schemas.openxmlformats.org/drawingml/2006/main" name="2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774A5E3-7C53-4B01-8FC3-75155DFE32AF}"/>
    </a:ext>
  </a:extLst>
</a:theme>
</file>

<file path=ppt/theme/theme33.xml><?xml version="1.0" encoding="utf-8"?>
<a:theme xmlns:a="http://schemas.openxmlformats.org/drawingml/2006/main" name="3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1F2A948-501C-457A-AE41-E1B6C4D6974C}"/>
    </a:ext>
  </a:extLst>
</a:theme>
</file>

<file path=ppt/theme/theme34.xml><?xml version="1.0" encoding="utf-8"?>
<a:theme xmlns:a="http://schemas.openxmlformats.org/drawingml/2006/main" name="3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8B2D144-4AEF-4DA1-99B3-54227CF8B4ED}"/>
    </a:ext>
  </a:extLst>
</a:theme>
</file>

<file path=ppt/theme/theme35.xml><?xml version="1.0" encoding="utf-8"?>
<a:theme xmlns:a="http://schemas.openxmlformats.org/drawingml/2006/main" name="3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A56EB33-FDD6-47C4-891D-4545D1CC38BE}"/>
    </a:ext>
  </a:extLst>
</a:theme>
</file>

<file path=ppt/theme/theme36.xml><?xml version="1.0" encoding="utf-8"?>
<a:theme xmlns:a="http://schemas.openxmlformats.org/drawingml/2006/main" name="3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E043427-7350-434F-8427-4656C125567A}"/>
    </a:ext>
  </a:extLst>
</a:theme>
</file>

<file path=ppt/theme/theme37.xml><?xml version="1.0" encoding="utf-8"?>
<a:theme xmlns:a="http://schemas.openxmlformats.org/drawingml/2006/main" name="3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A4C8D5E-8216-448A-8556-563C1243A035}"/>
    </a:ext>
  </a:extLst>
</a:theme>
</file>

<file path=ppt/theme/theme38.xml><?xml version="1.0" encoding="utf-8"?>
<a:theme xmlns:a="http://schemas.openxmlformats.org/drawingml/2006/main" name="3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AB27B91-83E3-4DB1-9E1E-03B4FB936401}"/>
    </a:ext>
  </a:extLst>
</a:theme>
</file>

<file path=ppt/theme/theme39.xml><?xml version="1.0" encoding="utf-8"?>
<a:theme xmlns:a="http://schemas.openxmlformats.org/drawingml/2006/main" name="3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E764F43-F885-43FD-AA0E-9B506A9C2932}"/>
    </a:ext>
  </a:extLst>
</a:theme>
</file>

<file path=ppt/theme/theme40.xml><?xml version="1.0" encoding="utf-8"?>
<a:theme xmlns:a="http://schemas.openxmlformats.org/drawingml/2006/main" name="3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5B3FF02-0AC7-4878-8C18-1FFBD5118EBD}"/>
    </a:ext>
  </a:extLst>
</a:theme>
</file>

<file path=ppt/theme/theme41.xml><?xml version="1.0" encoding="utf-8"?>
<a:theme xmlns:a="http://schemas.openxmlformats.org/drawingml/2006/main" name="3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E78105E-F23A-4E63-8148-1AC819D30DBB}"/>
    </a:ext>
  </a:extLst>
</a:theme>
</file>

<file path=ppt/theme/theme42.xml><?xml version="1.0" encoding="utf-8"?>
<a:theme xmlns:a="http://schemas.openxmlformats.org/drawingml/2006/main" name="3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21DEE8F2-9802-42EB-975A-535ACD6ED88C}"/>
    </a:ext>
  </a:extLst>
</a:theme>
</file>

<file path=ppt/theme/theme43.xml><?xml version="1.0" encoding="utf-8"?>
<a:theme xmlns:a="http://schemas.openxmlformats.org/drawingml/2006/main" name="4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7C2A74A-C3DC-49BB-8D12-79BC077641CA}"/>
    </a:ext>
  </a:extLst>
</a:theme>
</file>

<file path=ppt/theme/theme44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3AD6C3CD-3F83-4C97-91F0-00D3A3752416}"/>
    </a:ext>
  </a:extLst>
</a:theme>
</file>

<file path=ppt/theme/theme4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0BFB38D2-2136-4F09-8A0D-DBD4FD8F8B30}"/>
    </a:ext>
  </a:extLst>
</a:theme>
</file>

<file path=ppt/theme/theme46.xml><?xml version="1.0" encoding="utf-8"?>
<a:theme xmlns:a="http://schemas.openxmlformats.org/drawingml/2006/main" name="4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2FCC4A2-79E2-4485-8C98-DA513D179192}"/>
    </a:ext>
  </a:extLst>
</a:theme>
</file>

<file path=ppt/theme/theme47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B9BA71EF-5EB2-485C-8BB6-00C3568A24C7}"/>
    </a:ext>
  </a:extLst>
</a:theme>
</file>

<file path=ppt/theme/theme48.xml><?xml version="1.0" encoding="utf-8"?>
<a:theme xmlns:a="http://schemas.openxmlformats.org/drawingml/2006/main" name="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Myriad Pro Bold Cond"/>
        <a:ea typeface="ヒラギノ角ゴ ProN W6"/>
        <a:cs typeface="ヒラギノ角ゴ ProN W6"/>
      </a:majorFont>
      <a:minorFont>
        <a:latin typeface="Myriad Pro Bold Cond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E902C7D5-74F8-432E-84A6-E2CE6B8E29F7}"/>
    </a:ext>
  </a:extLst>
</a:theme>
</file>

<file path=ppt/theme/theme49.xml><?xml version="1.0" encoding="utf-8"?>
<a:theme xmlns:a="http://schemas.openxmlformats.org/drawingml/2006/main" name="4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708C683-353C-421C-A664-75BB11434D67}"/>
    </a:ext>
  </a:extLst>
</a:theme>
</file>

<file path=ppt/theme/theme50.xml><?xml version="1.0" encoding="utf-8"?>
<a:theme xmlns:a="http://schemas.openxmlformats.org/drawingml/2006/main" name="4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6B4D32D-F16F-42BA-94B2-4F97B7CBCB51}"/>
    </a:ext>
  </a:extLst>
</a:theme>
</file>

<file path=ppt/theme/theme51.xml><?xml version="1.0" encoding="utf-8"?>
<a:theme xmlns:a="http://schemas.openxmlformats.org/drawingml/2006/main" name="4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EF4C3035-CAE8-480D-AB6E-B9B9E149E24D}"/>
    </a:ext>
  </a:extLst>
</a:theme>
</file>

<file path=ppt/theme/theme52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5D43A470-C837-404A-A31F-DE76FD6F2EC8}"/>
    </a:ext>
  </a:extLst>
</a:theme>
</file>

<file path=ppt/theme/theme53.xml><?xml version="1.0" encoding="utf-8"?>
<a:theme xmlns:a="http://schemas.openxmlformats.org/drawingml/2006/main" name="4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E832CF4-5E69-491A-A8A4-F1712069B38C}"/>
    </a:ext>
  </a:extLst>
</a:theme>
</file>

<file path=ppt/theme/theme5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389A7F1C-8842-4D79-9FBB-908C5DA9C289}"/>
    </a:ext>
  </a:extLst>
</a:theme>
</file>

<file path=ppt/theme/theme55.xml><?xml version="1.0" encoding="utf-8"?>
<a:theme xmlns:a="http://schemas.openxmlformats.org/drawingml/2006/main" name="4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03E93DE-D63C-43CE-98B2-7D56B97D6F8E}"/>
    </a:ext>
  </a:extLst>
</a:theme>
</file>

<file path=ppt/theme/theme5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69A6D134-B102-4ED9-A3F2-1BC519E3BCE3}"/>
    </a:ext>
  </a:extLst>
</a:theme>
</file>

<file path=ppt/theme/theme57.xml><?xml version="1.0" encoding="utf-8"?>
<a:theme xmlns:a="http://schemas.openxmlformats.org/drawingml/2006/main" name="4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5382E892-A150-4DA3-A76D-080C6A626A12}"/>
    </a:ext>
  </a:extLst>
</a:theme>
</file>

<file path=ppt/theme/theme58.xml><?xml version="1.0" encoding="utf-8"?>
<a:theme xmlns:a="http://schemas.openxmlformats.org/drawingml/2006/main" name="4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9C5A837-9A1D-4FC9-BCE4-DE15CAD94ED3}"/>
    </a:ext>
  </a:extLst>
</a:theme>
</file>

<file path=ppt/theme/theme59.xml><?xml version="1.0" encoding="utf-8"?>
<a:theme xmlns:a="http://schemas.openxmlformats.org/drawingml/2006/main" name="5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6B87B8B-A7A2-48A3-86D8-4FECABA3566E}"/>
    </a:ext>
  </a:extLst>
</a:theme>
</file>

<file path=ppt/theme/theme60.xml><?xml version="1.0" encoding="utf-8"?>
<a:theme xmlns:a="http://schemas.openxmlformats.org/drawingml/2006/main" name="5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EFBC67F4-7156-4988-B10F-915A42297AA7}"/>
    </a:ext>
  </a:extLst>
</a:theme>
</file>

<file path=ppt/theme/theme61.xml><?xml version="1.0" encoding="utf-8"?>
<a:theme xmlns:a="http://schemas.openxmlformats.org/drawingml/2006/main" name="5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4FBDCB2-3840-4D7B-85C2-4D7F1283DE0C}"/>
    </a:ext>
  </a:extLst>
</a:theme>
</file>

<file path=ppt/theme/theme62.xml><?xml version="1.0" encoding="utf-8"?>
<a:theme xmlns:a="http://schemas.openxmlformats.org/drawingml/2006/main" name="5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A48AEFC-1CCF-4CFD-9B35-77A43680EA57}"/>
    </a:ext>
  </a:extLst>
</a:theme>
</file>

<file path=ppt/theme/theme63.xml><?xml version="1.0" encoding="utf-8"?>
<a:theme xmlns:a="http://schemas.openxmlformats.org/drawingml/2006/main" name="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7812C06-F53A-43A7-AB49-3CDB937AC9D4}"/>
    </a:ext>
  </a:extLst>
</a:theme>
</file>

<file path=ppt/theme/theme64.xml><?xml version="1.0" encoding="utf-8"?>
<a:theme xmlns:a="http://schemas.openxmlformats.org/drawingml/2006/main" name="5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CB05CF5-A54A-44B9-942B-893BB27F0813}"/>
    </a:ext>
  </a:extLst>
</a:theme>
</file>

<file path=ppt/theme/theme65.xml><?xml version="1.0" encoding="utf-8"?>
<a:theme xmlns:a="http://schemas.openxmlformats.org/drawingml/2006/main" name="5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FFC259A-5009-4493-BBE8-8CC883E4C4CB}"/>
    </a:ext>
  </a:extLst>
</a:theme>
</file>

<file path=ppt/theme/theme66.xml><?xml version="1.0" encoding="utf-8"?>
<a:theme xmlns:a="http://schemas.openxmlformats.org/drawingml/2006/main" name="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12AA717-C4D6-44B4-9303-3C927A17F7D0}"/>
    </a:ext>
  </a:extLst>
</a:theme>
</file>

<file path=ppt/theme/theme67.xml><?xml version="1.0" encoding="utf-8"?>
<a:theme xmlns:a="http://schemas.openxmlformats.org/drawingml/2006/main" name="4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93C425E-5FE3-43A4-B133-8981614E477D}"/>
    </a:ext>
  </a:extLst>
</a:theme>
</file>

<file path=ppt/theme/theme68.xml><?xml version="1.0" encoding="utf-8"?>
<a:theme xmlns:a="http://schemas.openxmlformats.org/drawingml/2006/main" name="5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CBB1364-06F3-4F4B-9267-2F4A6F01AD53}"/>
    </a:ext>
  </a:extLst>
</a:theme>
</file>

<file path=ppt/theme/theme69.xml><?xml version="1.0" encoding="utf-8"?>
<a:theme xmlns:a="http://schemas.openxmlformats.org/drawingml/2006/main" name="5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16AE6A8-FDC8-4E08-B0FF-84834DCF6F2A}"/>
    </a:ext>
  </a:extLst>
</a:theme>
</file>

<file path=ppt/theme/theme70.xml><?xml version="1.0" encoding="utf-8"?>
<a:theme xmlns:a="http://schemas.openxmlformats.org/drawingml/2006/main" name="6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F3D0131-278D-4BAA-8D56-247E0FE38701}"/>
    </a:ext>
  </a:extLst>
</a:theme>
</file>

<file path=ppt/theme/theme71.xml><?xml version="1.0" encoding="utf-8"?>
<a:theme xmlns:a="http://schemas.openxmlformats.org/drawingml/2006/main" name="6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8902541A-EC54-4DC8-87B3-573FDE9AA78E}"/>
    </a:ext>
  </a:extLst>
</a:theme>
</file>

<file path=ppt/theme/theme72.xml><?xml version="1.0" encoding="utf-8"?>
<a:theme xmlns:a="http://schemas.openxmlformats.org/drawingml/2006/main" name="6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04264D7-7DC8-4754-8413-38E0253D81C1}"/>
    </a:ext>
  </a:extLst>
</a:theme>
</file>

<file path=ppt/theme/theme73.xml><?xml version="1.0" encoding="utf-8"?>
<a:theme xmlns:a="http://schemas.openxmlformats.org/drawingml/2006/main" name="6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7986E66-52A2-432A-9E61-2DF9B44EDF83}"/>
    </a:ext>
  </a:extLst>
</a:theme>
</file>

<file path=ppt/theme/theme74.xml><?xml version="1.0" encoding="utf-8"?>
<a:theme xmlns:a="http://schemas.openxmlformats.org/drawingml/2006/main" name="1_Safari 2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5A6E1B7-D847-43DE-A3B6-3A038B72A9F9}"/>
    </a:ext>
  </a:extLst>
</a:theme>
</file>

<file path=ppt/theme/theme75.xml><?xml version="1.0" encoding="utf-8"?>
<a:theme xmlns:a="http://schemas.openxmlformats.org/drawingml/2006/main" name="6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C3646AF-16D2-42E0-BFBE-564A5CFD4DAE}"/>
    </a:ext>
  </a:extLst>
</a:theme>
</file>

<file path=ppt/theme/theme76.xml><?xml version="1.0" encoding="utf-8"?>
<a:theme xmlns:a="http://schemas.openxmlformats.org/drawingml/2006/main" name="6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E7984A4-129E-46B8-B1D1-6038ED8C1B8B}"/>
    </a:ext>
  </a:extLst>
</a:theme>
</file>

<file path=ppt/theme/theme77.xml><?xml version="1.0" encoding="utf-8"?>
<a:theme xmlns:a="http://schemas.openxmlformats.org/drawingml/2006/main" name="6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9CD302B-036E-44CD-A402-627BF06B99D7}"/>
    </a:ext>
  </a:extLst>
</a:theme>
</file>

<file path=ppt/theme/theme78.xml><?xml version="1.0" encoding="utf-8"?>
<a:theme xmlns:a="http://schemas.openxmlformats.org/drawingml/2006/main" name="6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6377A3F-301F-48F7-A849-BBFF8ECB78D2}"/>
    </a:ext>
  </a:extLst>
</a:theme>
</file>

<file path=ppt/theme/theme79.xml><?xml version="1.0" encoding="utf-8"?>
<a:theme xmlns:a="http://schemas.openxmlformats.org/drawingml/2006/main" name="6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480E995-D7DB-447C-8C3A-F71BBA8F35CA}"/>
    </a:ext>
  </a:extLst>
</a:theme>
</file>

<file path=ppt/theme/theme80.xml><?xml version="1.0" encoding="utf-8"?>
<a:theme xmlns:a="http://schemas.openxmlformats.org/drawingml/2006/main" name="6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01C8E401-EA80-4AA0-82B4-FF0D4EC51607}"/>
    </a:ext>
  </a:extLst>
</a:theme>
</file>

<file path=ppt/theme/theme81.xml><?xml version="1.0" encoding="utf-8"?>
<a:theme xmlns:a="http://schemas.openxmlformats.org/drawingml/2006/main" name="7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9054FCC-0CDC-4CAD-B1B4-A60AE9A297E2}"/>
    </a:ext>
  </a:extLst>
</a:theme>
</file>

<file path=ppt/theme/theme82.xml><?xml version="1.0" encoding="utf-8"?>
<a:theme xmlns:a="http://schemas.openxmlformats.org/drawingml/2006/main" name="71_Ed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6E44139-9E30-4972-80B5-F96EC19073F9}"/>
    </a:ext>
  </a:extLst>
</a:theme>
</file>

<file path=ppt/theme/theme83.xml><?xml version="1.0" encoding="utf-8"?>
<a:theme xmlns:a="http://schemas.openxmlformats.org/drawingml/2006/main" name="3_Office Theme">
  <a:themeElements>
    <a:clrScheme name="Custom 7">
      <a:dk1>
        <a:srgbClr val="990000"/>
      </a:dk1>
      <a:lt1>
        <a:srgbClr val="FFFFFF"/>
      </a:lt1>
      <a:dk2>
        <a:srgbClr val="FFFFFF"/>
      </a:dk2>
      <a:lt2>
        <a:srgbClr val="FFFFFF"/>
      </a:lt2>
      <a:accent1>
        <a:srgbClr val="606060"/>
      </a:accent1>
      <a:accent2>
        <a:srgbClr val="A9A9A9"/>
      </a:accent2>
      <a:accent3>
        <a:srgbClr val="CCCCCC"/>
      </a:accent3>
      <a:accent4>
        <a:srgbClr val="990000"/>
      </a:accent4>
      <a:accent5>
        <a:srgbClr val="000000"/>
      </a:accent5>
      <a:accent6>
        <a:srgbClr val="969696"/>
      </a:accent6>
      <a:hlink>
        <a:srgbClr val="990000"/>
      </a:hlink>
      <a:folHlink>
        <a:srgbClr val="AEAE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983E33B0-714B-4FBA-8AA6-1B4454EC00EC}"/>
    </a:ext>
  </a:extLst>
</a:theme>
</file>

<file path=ppt/theme/theme84.xml><?xml version="1.0" encoding="utf-8"?>
<a:theme xmlns:a="http://schemas.openxmlformats.org/drawingml/2006/main" name="7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3CEEFE18-E2EC-41A6-877A-4D253E46B78E}"/>
    </a:ext>
  </a:extLst>
</a:theme>
</file>

<file path=ppt/theme/theme85.xml><?xml version="1.0" encoding="utf-8"?>
<a:theme xmlns:a="http://schemas.openxmlformats.org/drawingml/2006/main" name="7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8708683-6C84-419F-AD0E-AD7C82B138FE}"/>
    </a:ext>
  </a:extLst>
</a:theme>
</file>

<file path=ppt/theme/theme86.xml><?xml version="1.0" encoding="utf-8"?>
<a:theme xmlns:a="http://schemas.openxmlformats.org/drawingml/2006/main" name="7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3232D700-6960-4C8D-888E-1D43FF7212F1}"/>
    </a:ext>
  </a:extLst>
</a:theme>
</file>

<file path=ppt/theme/theme87.xml><?xml version="1.0" encoding="utf-8"?>
<a:theme xmlns:a="http://schemas.openxmlformats.org/drawingml/2006/main" name="7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C9FD73F-2A76-4A93-995E-21FFE7AC97F3}"/>
    </a:ext>
  </a:extLst>
</a:theme>
</file>

<file path=ppt/theme/theme88.xml><?xml version="1.0" encoding="utf-8"?>
<a:theme xmlns:a="http://schemas.openxmlformats.org/drawingml/2006/main" name="7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1D5250F-2337-4E6A-A785-12C65AF6575A}"/>
    </a:ext>
  </a:extLst>
</a:theme>
</file>

<file path=ppt/theme/theme89.xml><?xml version="1.0" encoding="utf-8"?>
<a:theme xmlns:a="http://schemas.openxmlformats.org/drawingml/2006/main" name="7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24404D4-3E17-41FA-B408-36F4C078C82C}"/>
    </a:ext>
  </a:extLst>
</a:theme>
</file>

<file path=ppt/theme/theme90.xml><?xml version="1.0" encoding="utf-8"?>
<a:theme xmlns:a="http://schemas.openxmlformats.org/drawingml/2006/main" name="7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C25EF39-64E5-415D-BF08-2BB952DF85CC}"/>
    </a:ext>
  </a:extLst>
</a:theme>
</file>

<file path=ppt/theme/theme91.xml><?xml version="1.0" encoding="utf-8"?>
<a:theme xmlns:a="http://schemas.openxmlformats.org/drawingml/2006/main" name="7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C2F0A39-AFD0-4521-8C02-2384E6DCD523}"/>
    </a:ext>
  </a:extLst>
</a:theme>
</file>

<file path=ppt/theme/theme92.xml><?xml version="1.0" encoding="utf-8"?>
<a:theme xmlns:a="http://schemas.openxmlformats.org/drawingml/2006/main" name="8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06C8276B-BC15-4DAF-A108-FFC35FC6C000}"/>
    </a:ext>
  </a:extLst>
</a:theme>
</file>

<file path=ppt/theme/theme93.xml><?xml version="1.0" encoding="utf-8"?>
<a:theme xmlns:a="http://schemas.openxmlformats.org/drawingml/2006/main" name="8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D85D45C-1A39-47E1-9CD9-CCE0F2D41FBB}"/>
    </a:ext>
  </a:extLst>
</a:theme>
</file>

<file path=ppt/theme/theme94.xml><?xml version="1.0" encoding="utf-8"?>
<a:theme xmlns:a="http://schemas.openxmlformats.org/drawingml/2006/main" name="8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588CB9CF-2CAA-49A6-A6F8-08862AB99D61}"/>
    </a:ext>
  </a:extLst>
</a:theme>
</file>

<file path=ppt/theme/theme95.xml><?xml version="1.0" encoding="utf-8"?>
<a:theme xmlns:a="http://schemas.openxmlformats.org/drawingml/2006/main" name="8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1142165-D6D8-400B-B346-AEFE6FB3D190}"/>
    </a:ext>
  </a:extLst>
</a:theme>
</file>

<file path=ppt/theme/theme96.xml><?xml version="1.0" encoding="utf-8"?>
<a:theme xmlns:a="http://schemas.openxmlformats.org/drawingml/2006/main" name="8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68C10D7-367C-424D-AE5E-B9FBB0721B49}"/>
    </a:ext>
  </a:extLst>
</a:theme>
</file>

<file path=ppt/theme/theme97.xml><?xml version="1.0" encoding="utf-8"?>
<a:theme xmlns:a="http://schemas.openxmlformats.org/drawingml/2006/main" name="8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E4BA246-1635-42A4-B17D-DEDD246CDB93}"/>
    </a:ext>
  </a:extLst>
</a:theme>
</file>

<file path=ppt/theme/theme98.xml><?xml version="1.0" encoding="utf-8"?>
<a:theme xmlns:a="http://schemas.openxmlformats.org/drawingml/2006/main" name="8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A9203EC-3D69-450B-9806-D50853BA06C5}"/>
    </a:ext>
  </a:extLst>
</a:theme>
</file>

<file path=ppt/theme/theme99.xml><?xml version="1.0" encoding="utf-8"?>
<a:theme xmlns:a="http://schemas.openxmlformats.org/drawingml/2006/main" name="8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45FB2F3-7213-498B-AE28-740461DC28E8}"/>
    </a:ext>
  </a:extLst>
</a:theme>
</file>

<file path=ppt/theme/theme100.xml><?xml version="1.0" encoding="utf-8"?>
<a:theme xmlns:a="http://schemas.openxmlformats.org/drawingml/2006/main" name="8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3F4A8856-EED2-4CF7-94E5-1B08B05FDB43}"/>
    </a:ext>
  </a:extLst>
</a:theme>
</file>

<file path=ppt/theme/theme101.xml><?xml version="1.0" encoding="utf-8"?>
<a:theme xmlns:a="http://schemas.openxmlformats.org/drawingml/2006/main" name="8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693019B-5C42-458B-A1FD-9F557B8838BF}"/>
    </a:ext>
  </a:extLst>
</a:theme>
</file>

<file path=ppt/theme/theme102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5DED0AF8-637D-490F-B56E-C8CE9BE1B1E6}"/>
    </a:ext>
  </a:extLst>
</a:theme>
</file>

<file path=ppt/theme/theme103.xml><?xml version="1.0" encoding="utf-8"?>
<a:theme xmlns:a="http://schemas.openxmlformats.org/drawingml/2006/main" name="9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9FF7B4E-A4C3-4844-85C5-F65A1B27D87A}"/>
    </a:ext>
  </a:extLst>
</a:theme>
</file>

<file path=ppt/theme/theme104.xml><?xml version="1.0" encoding="utf-8"?>
<a:theme xmlns:a="http://schemas.openxmlformats.org/drawingml/2006/main" name="9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2A145CD-8E6F-47E8-A99D-98CF76BCCA93}"/>
    </a:ext>
  </a:extLst>
</a:theme>
</file>

<file path=ppt/theme/theme105.xml><?xml version="1.0" encoding="utf-8"?>
<a:theme xmlns:a="http://schemas.openxmlformats.org/drawingml/2006/main" name="9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774A5E3-7C53-4B01-8FC3-75155DFE32AF}"/>
    </a:ext>
  </a:extLst>
</a:theme>
</file>

<file path=ppt/theme/theme106.xml><?xml version="1.0" encoding="utf-8"?>
<a:theme xmlns:a="http://schemas.openxmlformats.org/drawingml/2006/main" name="9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1F2A948-501C-457A-AE41-E1B6C4D6974C}"/>
    </a:ext>
  </a:extLst>
</a:theme>
</file>

<file path=ppt/theme/theme107.xml><?xml version="1.0" encoding="utf-8"?>
<a:theme xmlns:a="http://schemas.openxmlformats.org/drawingml/2006/main" name="9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8B2D144-4AEF-4DA1-99B3-54227CF8B4ED}"/>
    </a:ext>
  </a:extLst>
</a:theme>
</file>

<file path=ppt/theme/theme108.xml><?xml version="1.0" encoding="utf-8"?>
<a:theme xmlns:a="http://schemas.openxmlformats.org/drawingml/2006/main" name="9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A56EB33-FDD6-47C4-891D-4545D1CC38BE}"/>
    </a:ext>
  </a:extLst>
</a:theme>
</file>

<file path=ppt/theme/theme109.xml><?xml version="1.0" encoding="utf-8"?>
<a:theme xmlns:a="http://schemas.openxmlformats.org/drawingml/2006/main" name="9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E043427-7350-434F-8427-4656C125567A}"/>
    </a:ext>
  </a:extLst>
</a:theme>
</file>

<file path=ppt/theme/theme110.xml><?xml version="1.0" encoding="utf-8"?>
<a:theme xmlns:a="http://schemas.openxmlformats.org/drawingml/2006/main" name="9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A4C8D5E-8216-448A-8556-563C1243A035}"/>
    </a:ext>
  </a:extLst>
</a:theme>
</file>

<file path=ppt/theme/theme111.xml><?xml version="1.0" encoding="utf-8"?>
<a:theme xmlns:a="http://schemas.openxmlformats.org/drawingml/2006/main" name="9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AB27B91-83E3-4DB1-9E1E-03B4FB936401}"/>
    </a:ext>
  </a:extLst>
</a:theme>
</file>

<file path=ppt/theme/theme112.xml><?xml version="1.0" encoding="utf-8"?>
<a:theme xmlns:a="http://schemas.openxmlformats.org/drawingml/2006/main" name="9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E764F43-F885-43FD-AA0E-9B506A9C2932}"/>
    </a:ext>
  </a:extLst>
</a:theme>
</file>

<file path=ppt/theme/theme113.xml><?xml version="1.0" encoding="utf-8"?>
<a:theme xmlns:a="http://schemas.openxmlformats.org/drawingml/2006/main" name="10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5B3FF02-0AC7-4878-8C18-1FFBD5118EBD}"/>
    </a:ext>
  </a:extLst>
</a:theme>
</file>

<file path=ppt/theme/theme114.xml><?xml version="1.0" encoding="utf-8"?>
<a:theme xmlns:a="http://schemas.openxmlformats.org/drawingml/2006/main" name="10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E78105E-F23A-4E63-8148-1AC819D30DBB}"/>
    </a:ext>
  </a:extLst>
</a:theme>
</file>

<file path=ppt/theme/theme115.xml><?xml version="1.0" encoding="utf-8"?>
<a:theme xmlns:a="http://schemas.openxmlformats.org/drawingml/2006/main" name="10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21DEE8F2-9802-42EB-975A-535ACD6ED88C}"/>
    </a:ext>
  </a:extLst>
</a:theme>
</file>

<file path=ppt/theme/theme116.xml><?xml version="1.0" encoding="utf-8"?>
<a:theme xmlns:a="http://schemas.openxmlformats.org/drawingml/2006/main" name="10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7C2A74A-C3DC-49BB-8D12-79BC077641CA}"/>
    </a:ext>
  </a:extLst>
</a:theme>
</file>

<file path=ppt/theme/theme117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3AD6C3CD-3F83-4C97-91F0-00D3A3752416}"/>
    </a:ext>
  </a:extLst>
</a:theme>
</file>

<file path=ppt/theme/theme118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0BFB38D2-2136-4F09-8A0D-DBD4FD8F8B30}"/>
    </a:ext>
  </a:extLst>
</a:theme>
</file>

<file path=ppt/theme/theme119.xml><?xml version="1.0" encoding="utf-8"?>
<a:theme xmlns:a="http://schemas.openxmlformats.org/drawingml/2006/main" name="10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2FCC4A2-79E2-4485-8C98-DA513D179192}"/>
    </a:ext>
  </a:extLst>
</a:theme>
</file>

<file path=ppt/theme/theme120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B9BA71EF-5EB2-485C-8BB6-00C3568A24C7}"/>
    </a:ext>
  </a:extLst>
</a:theme>
</file>

<file path=ppt/theme/theme121.xml><?xml version="1.0" encoding="utf-8"?>
<a:theme xmlns:a="http://schemas.openxmlformats.org/drawingml/2006/main" name="1_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Myriad Pro Bold Cond"/>
        <a:ea typeface="ヒラギノ角ゴ ProN W6"/>
        <a:cs typeface="ヒラギノ角ゴ ProN W6"/>
      </a:majorFont>
      <a:minorFont>
        <a:latin typeface="Myriad Pro Bold Cond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E902C7D5-74F8-432E-84A6-E2CE6B8E29F7}"/>
    </a:ext>
  </a:extLst>
</a:theme>
</file>

<file path=ppt/theme/theme122.xml><?xml version="1.0" encoding="utf-8"?>
<a:theme xmlns:a="http://schemas.openxmlformats.org/drawingml/2006/main" name="10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708C683-353C-421C-A664-75BB11434D67}"/>
    </a:ext>
  </a:extLst>
</a:theme>
</file>

<file path=ppt/theme/theme123.xml><?xml version="1.0" encoding="utf-8"?>
<a:theme xmlns:a="http://schemas.openxmlformats.org/drawingml/2006/main" name="10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6B4D32D-F16F-42BA-94B2-4F97B7CBCB51}"/>
    </a:ext>
  </a:extLst>
</a:theme>
</file>

<file path=ppt/theme/theme124.xml><?xml version="1.0" encoding="utf-8"?>
<a:theme xmlns:a="http://schemas.openxmlformats.org/drawingml/2006/main" name="10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EF4C3035-CAE8-480D-AB6E-B9B9E149E24D}"/>
    </a:ext>
  </a:extLst>
</a:theme>
</file>

<file path=ppt/theme/theme125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5D43A470-C837-404A-A31F-DE76FD6F2EC8}"/>
    </a:ext>
  </a:extLst>
</a:theme>
</file>

<file path=ppt/theme/theme126.xml><?xml version="1.0" encoding="utf-8"?>
<a:theme xmlns:a="http://schemas.openxmlformats.org/drawingml/2006/main" name="10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E832CF4-5E69-491A-A8A4-F1712069B38C}"/>
    </a:ext>
  </a:extLst>
</a:theme>
</file>

<file path=ppt/theme/theme127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389A7F1C-8842-4D79-9FBB-908C5DA9C289}"/>
    </a:ext>
  </a:extLst>
</a:theme>
</file>

<file path=ppt/theme/theme128.xml><?xml version="1.0" encoding="utf-8"?>
<a:theme xmlns:a="http://schemas.openxmlformats.org/drawingml/2006/main" name="10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03E93DE-D63C-43CE-98B2-7D56B97D6F8E}"/>
    </a:ext>
  </a:extLst>
</a:theme>
</file>

<file path=ppt/theme/theme129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69A6D134-B102-4ED9-A3F2-1BC519E3BCE3}"/>
    </a:ext>
  </a:extLst>
</a:theme>
</file>

<file path=ppt/theme/theme130.xml><?xml version="1.0" encoding="utf-8"?>
<a:theme xmlns:a="http://schemas.openxmlformats.org/drawingml/2006/main" name="11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5382E892-A150-4DA3-A76D-080C6A626A12}"/>
    </a:ext>
  </a:extLst>
</a:theme>
</file>

<file path=ppt/theme/theme131.xml><?xml version="1.0" encoding="utf-8"?>
<a:theme xmlns:a="http://schemas.openxmlformats.org/drawingml/2006/main" name="11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9C5A837-9A1D-4FC9-BCE4-DE15CAD94ED3}"/>
    </a:ext>
  </a:extLst>
</a:theme>
</file>

<file path=ppt/theme/theme132.xml><?xml version="1.0" encoding="utf-8"?>
<a:theme xmlns:a="http://schemas.openxmlformats.org/drawingml/2006/main" name="11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6B87B8B-A7A2-48A3-86D8-4FECABA3566E}"/>
    </a:ext>
  </a:extLst>
</a:theme>
</file>

<file path=ppt/theme/theme133.xml><?xml version="1.0" encoding="utf-8"?>
<a:theme xmlns:a="http://schemas.openxmlformats.org/drawingml/2006/main" name="1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EFBC67F4-7156-4988-B10F-915A42297AA7}"/>
    </a:ext>
  </a:extLst>
</a:theme>
</file>

<file path=ppt/theme/theme134.xml><?xml version="1.0" encoding="utf-8"?>
<a:theme xmlns:a="http://schemas.openxmlformats.org/drawingml/2006/main" name="11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4FBDCB2-3840-4D7B-85C2-4D7F1283DE0C}"/>
    </a:ext>
  </a:extLst>
</a:theme>
</file>

<file path=ppt/theme/theme135.xml><?xml version="1.0" encoding="utf-8"?>
<a:theme xmlns:a="http://schemas.openxmlformats.org/drawingml/2006/main" name="11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A48AEFC-1CCF-4CFD-9B35-77A43680EA57}"/>
    </a:ext>
  </a:extLst>
</a:theme>
</file>

<file path=ppt/theme/theme136.xml><?xml version="1.0" encoding="utf-8"?>
<a:theme xmlns:a="http://schemas.openxmlformats.org/drawingml/2006/main" name="11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7812C06-F53A-43A7-AB49-3CDB937AC9D4}"/>
    </a:ext>
  </a:extLst>
</a:theme>
</file>

<file path=ppt/theme/theme137.xml><?xml version="1.0" encoding="utf-8"?>
<a:theme xmlns:a="http://schemas.openxmlformats.org/drawingml/2006/main" name="11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CB05CF5-A54A-44B9-942B-893BB27F0813}"/>
    </a:ext>
  </a:extLst>
</a:theme>
</file>

<file path=ppt/theme/theme138.xml><?xml version="1.0" encoding="utf-8"?>
<a:theme xmlns:a="http://schemas.openxmlformats.org/drawingml/2006/main" name="11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FFC259A-5009-4493-BBE8-8CC883E4C4CB}"/>
    </a:ext>
  </a:extLst>
</a:theme>
</file>

<file path=ppt/theme/theme139.xml><?xml version="1.0" encoding="utf-8"?>
<a:theme xmlns:a="http://schemas.openxmlformats.org/drawingml/2006/main" name="11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12AA717-C4D6-44B4-9303-3C927A17F7D0}"/>
    </a:ext>
  </a:extLst>
</a:theme>
</file>

<file path=ppt/theme/theme140.xml><?xml version="1.0" encoding="utf-8"?>
<a:theme xmlns:a="http://schemas.openxmlformats.org/drawingml/2006/main" name="12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93C425E-5FE3-43A4-B133-8981614E477D}"/>
    </a:ext>
  </a:extLst>
</a:theme>
</file>

<file path=ppt/theme/theme141.xml><?xml version="1.0" encoding="utf-8"?>
<a:theme xmlns:a="http://schemas.openxmlformats.org/drawingml/2006/main" name="12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CBB1364-06F3-4F4B-9267-2F4A6F01AD53}"/>
    </a:ext>
  </a:extLst>
</a:theme>
</file>

<file path=ppt/theme/theme142.xml><?xml version="1.0" encoding="utf-8"?>
<a:theme xmlns:a="http://schemas.openxmlformats.org/drawingml/2006/main" name="12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16AE6A8-FDC8-4E08-B0FF-84834DCF6F2A}"/>
    </a:ext>
  </a:extLst>
</a:theme>
</file>

<file path=ppt/theme/theme143.xml><?xml version="1.0" encoding="utf-8"?>
<a:theme xmlns:a="http://schemas.openxmlformats.org/drawingml/2006/main" name="12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F3D0131-278D-4BAA-8D56-247E0FE38701}"/>
    </a:ext>
  </a:extLst>
</a:theme>
</file>

<file path=ppt/theme/theme144.xml><?xml version="1.0" encoding="utf-8"?>
<a:theme xmlns:a="http://schemas.openxmlformats.org/drawingml/2006/main" name="12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8902541A-EC54-4DC8-87B3-573FDE9AA78E}"/>
    </a:ext>
  </a:extLst>
</a:theme>
</file>

<file path=ppt/theme/theme145.xml><?xml version="1.0" encoding="utf-8"?>
<a:theme xmlns:a="http://schemas.openxmlformats.org/drawingml/2006/main" name="12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04264D7-7DC8-4754-8413-38E0253D81C1}"/>
    </a:ext>
  </a:extLst>
</a:theme>
</file>

<file path=ppt/theme/theme146.xml><?xml version="1.0" encoding="utf-8"?>
<a:theme xmlns:a="http://schemas.openxmlformats.org/drawingml/2006/main" name="12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7986E66-52A2-432A-9E61-2DF9B44EDF83}"/>
    </a:ext>
  </a:extLst>
</a:theme>
</file>

<file path=ppt/theme/theme14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Safari 2.thmx</Template>
  <TotalTime>26960</TotalTime>
  <Words>1103</Words>
  <Application>Microsoft Macintosh PowerPoint</Application>
  <PresentationFormat>Custom</PresentationFormat>
  <Paragraphs>195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146</vt:i4>
      </vt:variant>
      <vt:variant>
        <vt:lpstr>Slide Titles</vt:lpstr>
      </vt:variant>
      <vt:variant>
        <vt:i4>1</vt:i4>
      </vt:variant>
    </vt:vector>
  </HeadingPairs>
  <TitlesOfParts>
    <vt:vector size="157" baseType="lpstr">
      <vt:lpstr>Arial</vt:lpstr>
      <vt:lpstr>Calibri</vt:lpstr>
      <vt:lpstr>Cambria</vt:lpstr>
      <vt:lpstr>Garamond</vt:lpstr>
      <vt:lpstr>Lucida Grande</vt:lpstr>
      <vt:lpstr>Myriad Pro Bold Cond</vt:lpstr>
      <vt:lpstr>System Font Regular</vt:lpstr>
      <vt:lpstr>Tahoma</vt:lpstr>
      <vt:lpstr>Times New Roman</vt:lpstr>
      <vt:lpstr>Wingdings</vt:lpstr>
      <vt:lpstr>Safari 2</vt:lpstr>
      <vt:lpstr>1_Edge</vt:lpstr>
      <vt:lpstr>2_Edge</vt:lpstr>
      <vt:lpstr>3_Edge</vt:lpstr>
      <vt:lpstr>4_Edge</vt:lpstr>
      <vt:lpstr>5_Edge</vt:lpstr>
      <vt:lpstr>6_Edge</vt:lpstr>
      <vt:lpstr>7_Edge</vt:lpstr>
      <vt:lpstr>8_Edge</vt:lpstr>
      <vt:lpstr>2_Office Theme</vt:lpstr>
      <vt:lpstr>10_Edge</vt:lpstr>
      <vt:lpstr>9_Edge</vt:lpstr>
      <vt:lpstr>11_Edge</vt:lpstr>
      <vt:lpstr>12_Edge</vt:lpstr>
      <vt:lpstr>14_Edge</vt:lpstr>
      <vt:lpstr>15_Edge</vt:lpstr>
      <vt:lpstr>16_Edge</vt:lpstr>
      <vt:lpstr>17_Edge</vt:lpstr>
      <vt:lpstr>13_Edge</vt:lpstr>
      <vt:lpstr>18_Edge</vt:lpstr>
      <vt:lpstr>19_Edge</vt:lpstr>
      <vt:lpstr>20_Edge</vt:lpstr>
      <vt:lpstr>22_Edge</vt:lpstr>
      <vt:lpstr>23_Edge</vt:lpstr>
      <vt:lpstr>25_Edge</vt:lpstr>
      <vt:lpstr>21_Edge</vt:lpstr>
      <vt:lpstr>24_Edge</vt:lpstr>
      <vt:lpstr>26_Edge</vt:lpstr>
      <vt:lpstr>7_Office Theme</vt:lpstr>
      <vt:lpstr>27_Edge</vt:lpstr>
      <vt:lpstr>28_Edge</vt:lpstr>
      <vt:lpstr>29_Edge</vt:lpstr>
      <vt:lpstr>30_Edge</vt:lpstr>
      <vt:lpstr>31_Edge</vt:lpstr>
      <vt:lpstr>32_Edge</vt:lpstr>
      <vt:lpstr>33_Edge</vt:lpstr>
      <vt:lpstr>34_Edge</vt:lpstr>
      <vt:lpstr>35_Edge</vt:lpstr>
      <vt:lpstr>36_Edge</vt:lpstr>
      <vt:lpstr>37_Edge</vt:lpstr>
      <vt:lpstr>38_Edge</vt:lpstr>
      <vt:lpstr>39_Edge</vt:lpstr>
      <vt:lpstr>40_Edge</vt:lpstr>
      <vt:lpstr>8_Office Theme</vt:lpstr>
      <vt:lpstr>1_Office Theme</vt:lpstr>
      <vt:lpstr>41_Edge</vt:lpstr>
      <vt:lpstr>4_Office Theme</vt:lpstr>
      <vt:lpstr>Title &amp; Bullets</vt:lpstr>
      <vt:lpstr>42_Edge</vt:lpstr>
      <vt:lpstr>43_Edge</vt:lpstr>
      <vt:lpstr>44_Edge</vt:lpstr>
      <vt:lpstr>6_Office Theme</vt:lpstr>
      <vt:lpstr>45_Edge</vt:lpstr>
      <vt:lpstr>Office 佈景主題</vt:lpstr>
      <vt:lpstr>47_Edge</vt:lpstr>
      <vt:lpstr>5_Office Theme</vt:lpstr>
      <vt:lpstr>48_Edge</vt:lpstr>
      <vt:lpstr>49_Edge</vt:lpstr>
      <vt:lpstr>50_Edge</vt:lpstr>
      <vt:lpstr>51_Edge</vt:lpstr>
      <vt:lpstr>52_Edge</vt:lpstr>
      <vt:lpstr>53_Edge</vt:lpstr>
      <vt:lpstr>56_Edge</vt:lpstr>
      <vt:lpstr>57_Edge</vt:lpstr>
      <vt:lpstr>58_Edge</vt:lpstr>
      <vt:lpstr>59_Edge</vt:lpstr>
      <vt:lpstr>46_Edge</vt:lpstr>
      <vt:lpstr>54_Edge</vt:lpstr>
      <vt:lpstr>55_Edge</vt:lpstr>
      <vt:lpstr>60_Edge</vt:lpstr>
      <vt:lpstr>61_Edge</vt:lpstr>
      <vt:lpstr>62_Edge</vt:lpstr>
      <vt:lpstr>63_Edge</vt:lpstr>
      <vt:lpstr>1_Safari 2</vt:lpstr>
      <vt:lpstr>64_Edge</vt:lpstr>
      <vt:lpstr>65_Edge</vt:lpstr>
      <vt:lpstr>66_Edge</vt:lpstr>
      <vt:lpstr>67_Edge</vt:lpstr>
      <vt:lpstr>68_Edge</vt:lpstr>
      <vt:lpstr>69_Edge</vt:lpstr>
      <vt:lpstr>70_Edge</vt:lpstr>
      <vt:lpstr>71_Edge</vt:lpstr>
      <vt:lpstr>3_Office Theme</vt:lpstr>
      <vt:lpstr>72_Edge</vt:lpstr>
      <vt:lpstr>73_Edge</vt:lpstr>
      <vt:lpstr>74_Edge</vt:lpstr>
      <vt:lpstr>75_Edge</vt:lpstr>
      <vt:lpstr>76_Edge</vt:lpstr>
      <vt:lpstr>77_Edge</vt:lpstr>
      <vt:lpstr>78_Edge</vt:lpstr>
      <vt:lpstr>79_Edge</vt:lpstr>
      <vt:lpstr>80_Edge</vt:lpstr>
      <vt:lpstr>81_Edge</vt:lpstr>
      <vt:lpstr>82_Edge</vt:lpstr>
      <vt:lpstr>83_Edge</vt:lpstr>
      <vt:lpstr>84_Edge</vt:lpstr>
      <vt:lpstr>85_Edge</vt:lpstr>
      <vt:lpstr>86_Edge</vt:lpstr>
      <vt:lpstr>87_Edge</vt:lpstr>
      <vt:lpstr>88_Edge</vt:lpstr>
      <vt:lpstr>89_Edge</vt:lpstr>
      <vt:lpstr>9_Office Theme</vt:lpstr>
      <vt:lpstr>90_Edge</vt:lpstr>
      <vt:lpstr>91_Edge</vt:lpstr>
      <vt:lpstr>92_Edge</vt:lpstr>
      <vt:lpstr>93_Edge</vt:lpstr>
      <vt:lpstr>94_Edge</vt:lpstr>
      <vt:lpstr>95_Edge</vt:lpstr>
      <vt:lpstr>96_Edge</vt:lpstr>
      <vt:lpstr>97_Edge</vt:lpstr>
      <vt:lpstr>98_Edge</vt:lpstr>
      <vt:lpstr>99_Edge</vt:lpstr>
      <vt:lpstr>100_Edge</vt:lpstr>
      <vt:lpstr>101_Edge</vt:lpstr>
      <vt:lpstr>102_Edge</vt:lpstr>
      <vt:lpstr>103_Edge</vt:lpstr>
      <vt:lpstr>10_Office Theme</vt:lpstr>
      <vt:lpstr>11_Office Theme</vt:lpstr>
      <vt:lpstr>104_Edge</vt:lpstr>
      <vt:lpstr>12_Office Theme</vt:lpstr>
      <vt:lpstr>1_Title &amp; Bullets</vt:lpstr>
      <vt:lpstr>105_Edge</vt:lpstr>
      <vt:lpstr>106_Edge</vt:lpstr>
      <vt:lpstr>107_Edge</vt:lpstr>
      <vt:lpstr>13_Office Theme</vt:lpstr>
      <vt:lpstr>108_Edge</vt:lpstr>
      <vt:lpstr>1_Office 佈景主題</vt:lpstr>
      <vt:lpstr>109_Edge</vt:lpstr>
      <vt:lpstr>14_Office Theme</vt:lpstr>
      <vt:lpstr>110_Edge</vt:lpstr>
      <vt:lpstr>111_Edge</vt:lpstr>
      <vt:lpstr>112_Edge</vt:lpstr>
      <vt:lpstr>113_Edge</vt:lpstr>
      <vt:lpstr>114_Edge</vt:lpstr>
      <vt:lpstr>115_Edge</vt:lpstr>
      <vt:lpstr>116_Edge</vt:lpstr>
      <vt:lpstr>117_Edge</vt:lpstr>
      <vt:lpstr>118_Edge</vt:lpstr>
      <vt:lpstr>119_Edge</vt:lpstr>
      <vt:lpstr>120_Edge</vt:lpstr>
      <vt:lpstr>121_Edge</vt:lpstr>
      <vt:lpstr>122_Edge</vt:lpstr>
      <vt:lpstr>123_Edge</vt:lpstr>
      <vt:lpstr>124_Edge</vt:lpstr>
      <vt:lpstr>125_Edge</vt:lpstr>
      <vt:lpstr>126_Edge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Lois Orosa</cp:lastModifiedBy>
  <cp:revision>453</cp:revision>
  <cp:lastPrinted>2022-06-14T10:25:32Z</cp:lastPrinted>
  <dcterms:created xsi:type="dcterms:W3CDTF">2015-12-16T20:28:52Z</dcterms:created>
  <dcterms:modified xsi:type="dcterms:W3CDTF">2022-06-20T14:05:40Z</dcterms:modified>
  <cp:category/>
</cp:coreProperties>
</file>